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408C-DE93-400F-87DE-6726EE4517A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2C15-62B5-4937-BB7A-17289D56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 Diagonal Corner Rectangle 3"/>
          <p:cNvSpPr/>
          <p:nvPr/>
        </p:nvSpPr>
        <p:spPr>
          <a:xfrm>
            <a:off x="191037" y="54928"/>
            <a:ext cx="11809926" cy="6529589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6134" y="614531"/>
            <a:ext cx="8405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cs typeface="B Tir" panose="00000400000000000000" pitchFamily="2" charset="-78"/>
              </a:rPr>
              <a:t>(</a:t>
            </a:r>
            <a:r>
              <a:rPr lang="en-US" sz="6000" dirty="0" err="1" smtClean="0">
                <a:solidFill>
                  <a:srgbClr val="FF0000"/>
                </a:solidFill>
                <a:cs typeface="B Tir" panose="00000400000000000000" pitchFamily="2" charset="-78"/>
              </a:rPr>
              <a:t>T</a:t>
            </a:r>
            <a:r>
              <a:rPr lang="en-US" sz="6000" dirty="0" err="1" smtClean="0">
                <a:solidFill>
                  <a:schemeClr val="accent4"/>
                </a:solidFill>
                <a:cs typeface="B Tir" panose="00000400000000000000" pitchFamily="2" charset="-78"/>
              </a:rPr>
              <a:t>r</a:t>
            </a:r>
            <a:r>
              <a:rPr lang="en-US" sz="6000" dirty="0" err="1" smtClean="0">
                <a:solidFill>
                  <a:schemeClr val="accent6"/>
                </a:solidFill>
                <a:cs typeface="B Tir" panose="00000400000000000000" pitchFamily="2" charset="-78"/>
              </a:rPr>
              <a:t>a</a:t>
            </a:r>
            <a:r>
              <a:rPr lang="en-US" sz="6000" dirty="0" err="1" smtClean="0">
                <a:solidFill>
                  <a:srgbClr val="FF0000"/>
                </a:solidFill>
                <a:cs typeface="B Tir" panose="00000400000000000000" pitchFamily="2" charset="-78"/>
              </a:rPr>
              <a:t>f</a:t>
            </a:r>
            <a:r>
              <a:rPr lang="en-US" sz="6000" dirty="0" err="1" smtClean="0">
                <a:solidFill>
                  <a:schemeClr val="accent4"/>
                </a:solidFill>
                <a:cs typeface="B Tir" panose="00000400000000000000" pitchFamily="2" charset="-78"/>
              </a:rPr>
              <a:t>f</a:t>
            </a:r>
            <a:r>
              <a:rPr lang="en-US" sz="6000" dirty="0" err="1" smtClean="0">
                <a:solidFill>
                  <a:schemeClr val="accent6"/>
                </a:solidFill>
                <a:cs typeface="B Tir" panose="00000400000000000000" pitchFamily="2" charset="-78"/>
              </a:rPr>
              <a:t>i</a:t>
            </a:r>
            <a:r>
              <a:rPr lang="en-US" sz="6000" dirty="0" err="1" smtClean="0">
                <a:solidFill>
                  <a:srgbClr val="FF0000"/>
                </a:solidFill>
                <a:cs typeface="B Tir" panose="00000400000000000000" pitchFamily="2" charset="-78"/>
              </a:rPr>
              <a:t>c</a:t>
            </a:r>
            <a:r>
              <a:rPr lang="en-US" sz="6000" dirty="0" err="1" smtClean="0">
                <a:solidFill>
                  <a:schemeClr val="accent4"/>
                </a:solidFill>
                <a:cs typeface="B Tir" panose="00000400000000000000" pitchFamily="2" charset="-78"/>
              </a:rPr>
              <a:t>l</a:t>
            </a:r>
            <a:r>
              <a:rPr lang="en-US" sz="6000" dirty="0" err="1" smtClean="0">
                <a:solidFill>
                  <a:schemeClr val="accent6"/>
                </a:solidFill>
                <a:cs typeface="B Tir" panose="00000400000000000000" pitchFamily="2" charset="-78"/>
              </a:rPr>
              <a:t>i</a:t>
            </a:r>
            <a:r>
              <a:rPr lang="en-US" sz="6000" dirty="0" err="1" smtClean="0">
                <a:solidFill>
                  <a:srgbClr val="FF0000"/>
                </a:solidFill>
                <a:cs typeface="B Tir" panose="00000400000000000000" pitchFamily="2" charset="-78"/>
              </a:rPr>
              <a:t>g</a:t>
            </a:r>
            <a:r>
              <a:rPr lang="en-US" sz="6000" dirty="0" err="1" smtClean="0">
                <a:solidFill>
                  <a:schemeClr val="accent4"/>
                </a:solidFill>
                <a:cs typeface="B Tir" panose="00000400000000000000" pitchFamily="2" charset="-78"/>
              </a:rPr>
              <a:t>h</a:t>
            </a:r>
            <a:r>
              <a:rPr lang="en-US" sz="6000" dirty="0" err="1" smtClean="0">
                <a:solidFill>
                  <a:schemeClr val="accent6"/>
                </a:solidFill>
                <a:cs typeface="B Tir" panose="00000400000000000000" pitchFamily="2" charset="-78"/>
              </a:rPr>
              <a:t>t</a:t>
            </a:r>
            <a:r>
              <a:rPr lang="en-US" sz="6000" dirty="0" smtClean="0">
                <a:cs typeface="B Tir" panose="00000400000000000000" pitchFamily="2" charset="-78"/>
              </a:rPr>
              <a:t>)</a:t>
            </a:r>
            <a:r>
              <a:rPr lang="fa-IR" sz="6000" dirty="0" smtClean="0">
                <a:solidFill>
                  <a:schemeClr val="accent6"/>
                </a:solidFill>
                <a:cs typeface="+mj-cs"/>
              </a:rPr>
              <a:t>چ</a:t>
            </a:r>
            <a:r>
              <a:rPr lang="fa-IR" sz="6000" dirty="0" smtClean="0">
                <a:solidFill>
                  <a:schemeClr val="accent4"/>
                </a:solidFill>
                <a:cs typeface="+mj-cs"/>
              </a:rPr>
              <a:t>ر</a:t>
            </a:r>
            <a:r>
              <a:rPr lang="fa-IR" sz="6000" dirty="0">
                <a:solidFill>
                  <a:srgbClr val="FF0000"/>
                </a:solidFill>
                <a:cs typeface="+mj-cs"/>
              </a:rPr>
              <a:t>ا</a:t>
            </a:r>
            <a:r>
              <a:rPr lang="fa-IR" sz="6000" dirty="0" smtClean="0">
                <a:solidFill>
                  <a:schemeClr val="accent6"/>
                </a:solidFill>
                <a:cs typeface="+mj-cs"/>
              </a:rPr>
              <a:t>غ</a:t>
            </a:r>
            <a:r>
              <a:rPr lang="fa-IR" sz="6000" dirty="0" smtClean="0">
                <a:cs typeface="+mj-cs"/>
              </a:rPr>
              <a:t> </a:t>
            </a:r>
            <a:r>
              <a:rPr lang="fa-IR" sz="6000" dirty="0" smtClean="0">
                <a:solidFill>
                  <a:srgbClr val="FFFF00"/>
                </a:solidFill>
                <a:cs typeface="+mj-cs"/>
              </a:rPr>
              <a:t>ر</a:t>
            </a:r>
            <a:r>
              <a:rPr lang="fa-IR" sz="6000" dirty="0" smtClean="0">
                <a:solidFill>
                  <a:srgbClr val="FF0000"/>
                </a:solidFill>
                <a:cs typeface="+mj-cs"/>
              </a:rPr>
              <a:t>ا</a:t>
            </a:r>
            <a:r>
              <a:rPr lang="fa-IR" sz="6000" dirty="0" smtClean="0">
                <a:solidFill>
                  <a:schemeClr val="accent6"/>
                </a:solidFill>
                <a:cs typeface="+mj-cs"/>
              </a:rPr>
              <a:t>ه</a:t>
            </a:r>
            <a:r>
              <a:rPr lang="fa-IR" sz="6000" dirty="0" smtClean="0">
                <a:solidFill>
                  <a:schemeClr val="accent4"/>
                </a:solidFill>
                <a:cs typeface="+mj-cs"/>
              </a:rPr>
              <a:t>ن</a:t>
            </a:r>
            <a:r>
              <a:rPr lang="fa-IR" sz="6000" dirty="0" smtClean="0">
                <a:solidFill>
                  <a:srgbClr val="FF0000"/>
                </a:solidFill>
                <a:cs typeface="+mj-cs"/>
              </a:rPr>
              <a:t>م</a:t>
            </a:r>
            <a:r>
              <a:rPr lang="fa-IR" sz="6000" dirty="0" smtClean="0">
                <a:solidFill>
                  <a:schemeClr val="accent6"/>
                </a:solidFill>
                <a:cs typeface="+mj-cs"/>
              </a:rPr>
              <a:t>ا</a:t>
            </a:r>
            <a:r>
              <a:rPr lang="fa-IR" sz="6000" dirty="0" smtClean="0">
                <a:solidFill>
                  <a:schemeClr val="accent4"/>
                </a:solidFill>
                <a:cs typeface="+mj-cs"/>
              </a:rPr>
              <a:t>ی</a:t>
            </a:r>
            <a:r>
              <a:rPr lang="fa-IR" sz="6000" dirty="0" smtClean="0">
                <a:solidFill>
                  <a:srgbClr val="FF0000"/>
                </a:solidFill>
                <a:cs typeface="+mj-cs"/>
              </a:rPr>
              <a:t>ی</a:t>
            </a:r>
            <a:r>
              <a:rPr lang="fa-IR" sz="6000" dirty="0" smtClean="0">
                <a:cs typeface="+mj-cs"/>
              </a:rPr>
              <a:t> </a:t>
            </a:r>
            <a:endParaRPr lang="en-US" sz="6000" dirty="0">
              <a:cs typeface="B Tir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4" y="414797"/>
            <a:ext cx="3185160" cy="2008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54" y="1899435"/>
            <a:ext cx="5332354" cy="423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2" y="2622895"/>
            <a:ext cx="5542156" cy="37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Tir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3</cp:revision>
  <dcterms:created xsi:type="dcterms:W3CDTF">2024-03-19T17:08:05Z</dcterms:created>
  <dcterms:modified xsi:type="dcterms:W3CDTF">2024-03-19T17:32:53Z</dcterms:modified>
</cp:coreProperties>
</file>