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9F19-01A6-4EEF-89C2-D11CBB3469F6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61D3-3D71-41C5-8CDB-237F1B7C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972" y="257577"/>
            <a:ext cx="11487955" cy="64651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8033" y="495836"/>
            <a:ext cx="11075831" cy="59886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3" y="710317"/>
            <a:ext cx="968061" cy="1247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75" y="4886815"/>
            <a:ext cx="968063" cy="12634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130123" y="1957965"/>
            <a:ext cx="9480335" cy="4357050"/>
          </a:xfrm>
          <a:custGeom>
            <a:avLst/>
            <a:gdLst>
              <a:gd name="connsiteX0" fmla="*/ 219667 w 8489388"/>
              <a:gd name="connsiteY0" fmla="*/ 0 h 4627507"/>
              <a:gd name="connsiteX1" fmla="*/ 1443160 w 8489388"/>
              <a:gd name="connsiteY1" fmla="*/ 734096 h 4627507"/>
              <a:gd name="connsiteX2" fmla="*/ 726 w 8489388"/>
              <a:gd name="connsiteY2" fmla="*/ 1017431 h 4627507"/>
              <a:gd name="connsiteX3" fmla="*/ 1262856 w 8489388"/>
              <a:gd name="connsiteY3" fmla="*/ 1957589 h 4627507"/>
              <a:gd name="connsiteX4" fmla="*/ 2293166 w 8489388"/>
              <a:gd name="connsiteY4" fmla="*/ 1365161 h 4627507"/>
              <a:gd name="connsiteX5" fmla="*/ 3516659 w 8489388"/>
              <a:gd name="connsiteY5" fmla="*/ 2240924 h 4627507"/>
              <a:gd name="connsiteX6" fmla="*/ 2383318 w 8489388"/>
              <a:gd name="connsiteY6" fmla="*/ 2601533 h 4627507"/>
              <a:gd name="connsiteX7" fmla="*/ 2769684 w 8489388"/>
              <a:gd name="connsiteY7" fmla="*/ 3335629 h 4627507"/>
              <a:gd name="connsiteX8" fmla="*/ 4224997 w 8489388"/>
              <a:gd name="connsiteY8" fmla="*/ 3078051 h 4627507"/>
              <a:gd name="connsiteX9" fmla="*/ 4482574 w 8489388"/>
              <a:gd name="connsiteY9" fmla="*/ 1906074 h 4627507"/>
              <a:gd name="connsiteX10" fmla="*/ 5281064 w 8489388"/>
              <a:gd name="connsiteY10" fmla="*/ 1777285 h 4627507"/>
              <a:gd name="connsiteX11" fmla="*/ 5744704 w 8489388"/>
              <a:gd name="connsiteY11" fmla="*/ 2318198 h 4627507"/>
              <a:gd name="connsiteX12" fmla="*/ 5512884 w 8489388"/>
              <a:gd name="connsiteY12" fmla="*/ 2756079 h 4627507"/>
              <a:gd name="connsiteX13" fmla="*/ 5603036 w 8489388"/>
              <a:gd name="connsiteY13" fmla="*/ 3284113 h 4627507"/>
              <a:gd name="connsiteX14" fmla="*/ 6453042 w 8489388"/>
              <a:gd name="connsiteY14" fmla="*/ 3052293 h 4627507"/>
              <a:gd name="connsiteX15" fmla="*/ 6929560 w 8489388"/>
              <a:gd name="connsiteY15" fmla="*/ 2871989 h 4627507"/>
              <a:gd name="connsiteX16" fmla="*/ 7328805 w 8489388"/>
              <a:gd name="connsiteY16" fmla="*/ 3348507 h 4627507"/>
              <a:gd name="connsiteX17" fmla="*/ 7406079 w 8489388"/>
              <a:gd name="connsiteY17" fmla="*/ 3786389 h 4627507"/>
              <a:gd name="connsiteX18" fmla="*/ 7843960 w 8489388"/>
              <a:gd name="connsiteY18" fmla="*/ 4159876 h 4627507"/>
              <a:gd name="connsiteX19" fmla="*/ 8101538 w 8489388"/>
              <a:gd name="connsiteY19" fmla="*/ 4185634 h 4627507"/>
              <a:gd name="connsiteX20" fmla="*/ 8178811 w 8489388"/>
              <a:gd name="connsiteY20" fmla="*/ 4185634 h 4627507"/>
              <a:gd name="connsiteX21" fmla="*/ 8165932 w 8489388"/>
              <a:gd name="connsiteY21" fmla="*/ 4250029 h 4627507"/>
              <a:gd name="connsiteX22" fmla="*/ 8165932 w 8489388"/>
              <a:gd name="connsiteY22" fmla="*/ 4250029 h 4627507"/>
              <a:gd name="connsiteX23" fmla="*/ 8333357 w 8489388"/>
              <a:gd name="connsiteY23" fmla="*/ 4082603 h 462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89388" h="4627507">
                <a:moveTo>
                  <a:pt x="219667" y="0"/>
                </a:moveTo>
                <a:cubicBezTo>
                  <a:pt x="849658" y="282262"/>
                  <a:pt x="1479650" y="564524"/>
                  <a:pt x="1443160" y="734096"/>
                </a:cubicBezTo>
                <a:cubicBezTo>
                  <a:pt x="1406670" y="903668"/>
                  <a:pt x="30777" y="813515"/>
                  <a:pt x="726" y="1017431"/>
                </a:cubicBezTo>
                <a:cubicBezTo>
                  <a:pt x="-29325" y="1221347"/>
                  <a:pt x="880783" y="1899634"/>
                  <a:pt x="1262856" y="1957589"/>
                </a:cubicBezTo>
                <a:cubicBezTo>
                  <a:pt x="1644929" y="2015544"/>
                  <a:pt x="1917532" y="1317939"/>
                  <a:pt x="2293166" y="1365161"/>
                </a:cubicBezTo>
                <a:cubicBezTo>
                  <a:pt x="2668800" y="1412383"/>
                  <a:pt x="3501634" y="2034862"/>
                  <a:pt x="3516659" y="2240924"/>
                </a:cubicBezTo>
                <a:cubicBezTo>
                  <a:pt x="3531684" y="2446986"/>
                  <a:pt x="2507814" y="2419082"/>
                  <a:pt x="2383318" y="2601533"/>
                </a:cubicBezTo>
                <a:cubicBezTo>
                  <a:pt x="2258822" y="2783984"/>
                  <a:pt x="2462738" y="3256209"/>
                  <a:pt x="2769684" y="3335629"/>
                </a:cubicBezTo>
                <a:cubicBezTo>
                  <a:pt x="3076630" y="3415049"/>
                  <a:pt x="3939515" y="3316310"/>
                  <a:pt x="4224997" y="3078051"/>
                </a:cubicBezTo>
                <a:cubicBezTo>
                  <a:pt x="4510479" y="2839792"/>
                  <a:pt x="4306563" y="2122868"/>
                  <a:pt x="4482574" y="1906074"/>
                </a:cubicBezTo>
                <a:cubicBezTo>
                  <a:pt x="4658585" y="1689280"/>
                  <a:pt x="5070709" y="1708598"/>
                  <a:pt x="5281064" y="1777285"/>
                </a:cubicBezTo>
                <a:cubicBezTo>
                  <a:pt x="5491419" y="1845972"/>
                  <a:pt x="5706067" y="2155066"/>
                  <a:pt x="5744704" y="2318198"/>
                </a:cubicBezTo>
                <a:cubicBezTo>
                  <a:pt x="5783341" y="2481330"/>
                  <a:pt x="5536495" y="2595093"/>
                  <a:pt x="5512884" y="2756079"/>
                </a:cubicBezTo>
                <a:cubicBezTo>
                  <a:pt x="5489273" y="2917065"/>
                  <a:pt x="5446343" y="3234744"/>
                  <a:pt x="5603036" y="3284113"/>
                </a:cubicBezTo>
                <a:cubicBezTo>
                  <a:pt x="5759729" y="3333482"/>
                  <a:pt x="6231955" y="3120980"/>
                  <a:pt x="6453042" y="3052293"/>
                </a:cubicBezTo>
                <a:cubicBezTo>
                  <a:pt x="6674129" y="2983606"/>
                  <a:pt x="6783600" y="2822620"/>
                  <a:pt x="6929560" y="2871989"/>
                </a:cubicBezTo>
                <a:cubicBezTo>
                  <a:pt x="7075520" y="2921358"/>
                  <a:pt x="7249385" y="3196107"/>
                  <a:pt x="7328805" y="3348507"/>
                </a:cubicBezTo>
                <a:cubicBezTo>
                  <a:pt x="7408225" y="3500907"/>
                  <a:pt x="7320220" y="3651161"/>
                  <a:pt x="7406079" y="3786389"/>
                </a:cubicBezTo>
                <a:cubicBezTo>
                  <a:pt x="7491938" y="3921617"/>
                  <a:pt x="7728050" y="4093335"/>
                  <a:pt x="7843960" y="4159876"/>
                </a:cubicBezTo>
                <a:cubicBezTo>
                  <a:pt x="7959870" y="4226417"/>
                  <a:pt x="8045729" y="4181341"/>
                  <a:pt x="8101538" y="4185634"/>
                </a:cubicBezTo>
                <a:cubicBezTo>
                  <a:pt x="8157347" y="4189927"/>
                  <a:pt x="8168079" y="4174902"/>
                  <a:pt x="8178811" y="4185634"/>
                </a:cubicBezTo>
                <a:cubicBezTo>
                  <a:pt x="8189543" y="4196367"/>
                  <a:pt x="8165932" y="4250029"/>
                  <a:pt x="8165932" y="4250029"/>
                </a:cubicBezTo>
                <a:lnTo>
                  <a:pt x="8165932" y="4250029"/>
                </a:lnTo>
                <a:cubicBezTo>
                  <a:pt x="8193836" y="4222125"/>
                  <a:pt x="8754067" y="5218090"/>
                  <a:pt x="8333357" y="40826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76" y="788121"/>
            <a:ext cx="1118771" cy="40625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5" b="34272"/>
          <a:stretch/>
        </p:blipFill>
        <p:spPr>
          <a:xfrm>
            <a:off x="7276340" y="1474967"/>
            <a:ext cx="2697998" cy="2163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33052" r="-835" b="32958"/>
          <a:stretch/>
        </p:blipFill>
        <p:spPr>
          <a:xfrm>
            <a:off x="1041043" y="4334480"/>
            <a:ext cx="2565042" cy="1587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5165" y="652398"/>
            <a:ext cx="727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Ultraconic</a:t>
            </a:r>
            <a:r>
              <a:rPr lang="en-US" sz="4000" dirty="0" smtClean="0"/>
              <a:t> distance measurement</a:t>
            </a:r>
            <a:endParaRPr lang="en-US" sz="4000" dirty="0"/>
          </a:p>
        </p:txBody>
      </p:sp>
      <p:sp>
        <p:nvSpPr>
          <p:cNvPr id="13" name="Cloud 12"/>
          <p:cNvSpPr/>
          <p:nvPr/>
        </p:nvSpPr>
        <p:spPr>
          <a:xfrm>
            <a:off x="3999963" y="5182987"/>
            <a:ext cx="2104624" cy="1057215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119351" y="1727264"/>
            <a:ext cx="1893194" cy="937243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3</cp:revision>
  <dcterms:created xsi:type="dcterms:W3CDTF">2024-03-29T05:08:00Z</dcterms:created>
  <dcterms:modified xsi:type="dcterms:W3CDTF">2024-03-29T05:21:03Z</dcterms:modified>
</cp:coreProperties>
</file>