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1"/>
  </p:notesMasterIdLst>
  <p:sldIdLst>
    <p:sldId id="256" r:id="rId2"/>
    <p:sldId id="257" r:id="rId3"/>
    <p:sldId id="259" r:id="rId4"/>
    <p:sldId id="264" r:id="rId5"/>
    <p:sldId id="285" r:id="rId6"/>
    <p:sldId id="271" r:id="rId7"/>
    <p:sldId id="276" r:id="rId8"/>
    <p:sldId id="272" r:id="rId9"/>
    <p:sldId id="278"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Raleway ExtraBold" panose="020B0604020202020204" charset="0"/>
      <p:bold r:id="rId16"/>
      <p:boldItalic r:id="rId17"/>
    </p:embeddedFont>
    <p:embeddedFont>
      <p:font typeface="Work Sans" panose="020B0604020202020204" charset="0"/>
      <p:regular r:id="rId18"/>
      <p:bold r:id="rId19"/>
      <p:italic r:id="rId20"/>
      <p:boldItalic r:id="rId21"/>
    </p:embeddedFont>
    <p:embeddedFont>
      <p:font typeface="Work Sans Regular"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1FE"/>
    <a:srgbClr val="BF6EEC"/>
    <a:srgbClr val="EBADE8"/>
    <a:srgbClr val="D073F5"/>
    <a:srgbClr val="FDFDFD"/>
    <a:srgbClr val="DDCDFB"/>
    <a:srgbClr val="D6C2FA"/>
    <a:srgbClr val="EAC1FB"/>
    <a:srgbClr val="948BD5"/>
    <a:srgbClr val="877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B0D7A7-22BC-43DD-ABD9-CF8C2D9E3079}">
  <a:tblStyle styleId="{B3B0D7A7-22BC-43DD-ABD9-CF8C2D9E307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7303197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8733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8391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360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2492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887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9092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843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073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3413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353775" y="3795498"/>
            <a:ext cx="1722922" cy="1698645"/>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6654971" y="-410153"/>
            <a:ext cx="2805957" cy="2661973"/>
          </a:xfrm>
          <a:custGeom>
            <a:avLst/>
            <a:gdLst/>
            <a:ahLst/>
            <a:cxnLst/>
            <a:rect l="l" t="t" r="r" b="b"/>
            <a:pathLst>
              <a:path w="1899125" h="1801674" extrusionOk="0">
                <a:moveTo>
                  <a:pt x="1818538" y="707752"/>
                </a:moveTo>
                <a:cubicBezTo>
                  <a:pt x="1831074" y="497125"/>
                  <a:pt x="1753858" y="325519"/>
                  <a:pt x="1578309" y="205746"/>
                </a:cubicBezTo>
                <a:cubicBezTo>
                  <a:pt x="1408528" y="89914"/>
                  <a:pt x="1198250" y="22552"/>
                  <a:pt x="994519" y="4769"/>
                </a:cubicBezTo>
                <a:cubicBezTo>
                  <a:pt x="827085" y="-9839"/>
                  <a:pt x="652527" y="8307"/>
                  <a:pt x="495522" y="70381"/>
                </a:cubicBezTo>
                <a:cubicBezTo>
                  <a:pt x="429934" y="95571"/>
                  <a:pt x="368486" y="130433"/>
                  <a:pt x="313219" y="173809"/>
                </a:cubicBezTo>
                <a:cubicBezTo>
                  <a:pt x="239976" y="232551"/>
                  <a:pt x="210471" y="301682"/>
                  <a:pt x="158916" y="375104"/>
                </a:cubicBezTo>
                <a:cubicBezTo>
                  <a:pt x="103122" y="454565"/>
                  <a:pt x="46440" y="506438"/>
                  <a:pt x="18368" y="605174"/>
                </a:cubicBezTo>
                <a:cubicBezTo>
                  <a:pt x="-14565" y="720999"/>
                  <a:pt x="5923" y="819242"/>
                  <a:pt x="10454" y="934958"/>
                </a:cubicBezTo>
                <a:cubicBezTo>
                  <a:pt x="14758" y="1044814"/>
                  <a:pt x="-1278" y="1145825"/>
                  <a:pt x="25122" y="1255759"/>
                </a:cubicBezTo>
                <a:cubicBezTo>
                  <a:pt x="47323" y="1350745"/>
                  <a:pt x="90532" y="1439548"/>
                  <a:pt x="151572" y="1515641"/>
                </a:cubicBezTo>
                <a:cubicBezTo>
                  <a:pt x="422033" y="1849229"/>
                  <a:pt x="943761" y="1837532"/>
                  <a:pt x="1324630" y="1747856"/>
                </a:cubicBezTo>
                <a:cubicBezTo>
                  <a:pt x="1538265" y="1697565"/>
                  <a:pt x="1682812" y="1551189"/>
                  <a:pt x="1774457" y="1356692"/>
                </a:cubicBezTo>
                <a:cubicBezTo>
                  <a:pt x="1865783" y="1162882"/>
                  <a:pt x="1991560" y="890940"/>
                  <a:pt x="1818538" y="707752"/>
                </a:cubicBezTo>
                <a:close/>
                <a:moveTo>
                  <a:pt x="1780057" y="1013000"/>
                </a:moveTo>
                <a:cubicBezTo>
                  <a:pt x="1773893" y="989902"/>
                  <a:pt x="1783298" y="964666"/>
                  <a:pt x="1787413" y="941387"/>
                </a:cubicBezTo>
                <a:cubicBezTo>
                  <a:pt x="1787430" y="965448"/>
                  <a:pt x="1784958" y="989447"/>
                  <a:pt x="1780037" y="1013000"/>
                </a:cubicBezTo>
                <a:close/>
                <a:moveTo>
                  <a:pt x="1240206" y="1350652"/>
                </a:moveTo>
                <a:cubicBezTo>
                  <a:pt x="1199929" y="1367787"/>
                  <a:pt x="1164079" y="1357269"/>
                  <a:pt x="1121896" y="1347528"/>
                </a:cubicBezTo>
                <a:cubicBezTo>
                  <a:pt x="1185325" y="1323272"/>
                  <a:pt x="1246595" y="1293709"/>
                  <a:pt x="1305055" y="1259156"/>
                </a:cubicBezTo>
                <a:cubicBezTo>
                  <a:pt x="1286530" y="1291734"/>
                  <a:pt x="1264799" y="1322383"/>
                  <a:pt x="1240186" y="1350646"/>
                </a:cubicBezTo>
                <a:close/>
                <a:moveTo>
                  <a:pt x="1291243" y="1489342"/>
                </a:moveTo>
                <a:cubicBezTo>
                  <a:pt x="1273962" y="1493315"/>
                  <a:pt x="1256501" y="1496665"/>
                  <a:pt x="1238987" y="1499452"/>
                </a:cubicBezTo>
                <a:cubicBezTo>
                  <a:pt x="1256980" y="1483982"/>
                  <a:pt x="1267701" y="1489167"/>
                  <a:pt x="1291223" y="1489348"/>
                </a:cubicBezTo>
                <a:close/>
                <a:moveTo>
                  <a:pt x="1066251" y="829391"/>
                </a:moveTo>
                <a:cubicBezTo>
                  <a:pt x="1043961" y="799579"/>
                  <a:pt x="1027361" y="796436"/>
                  <a:pt x="1043676" y="759852"/>
                </a:cubicBezTo>
                <a:cubicBezTo>
                  <a:pt x="1056548" y="779930"/>
                  <a:pt x="1068915" y="804660"/>
                  <a:pt x="1066251" y="829391"/>
                </a:cubicBezTo>
                <a:close/>
                <a:moveTo>
                  <a:pt x="131680" y="905133"/>
                </a:moveTo>
                <a:cubicBezTo>
                  <a:pt x="135569" y="877323"/>
                  <a:pt x="140671" y="849592"/>
                  <a:pt x="146822" y="822178"/>
                </a:cubicBezTo>
                <a:cubicBezTo>
                  <a:pt x="168547" y="893395"/>
                  <a:pt x="196336" y="962619"/>
                  <a:pt x="229884" y="1029092"/>
                </a:cubicBezTo>
                <a:cubicBezTo>
                  <a:pt x="262843" y="1095845"/>
                  <a:pt x="272015" y="1165598"/>
                  <a:pt x="298810" y="1235112"/>
                </a:cubicBezTo>
                <a:cubicBezTo>
                  <a:pt x="217288" y="1140213"/>
                  <a:pt x="159946" y="1026998"/>
                  <a:pt x="131680" y="905133"/>
                </a:cubicBezTo>
                <a:close/>
                <a:moveTo>
                  <a:pt x="263413" y="518227"/>
                </a:moveTo>
                <a:cubicBezTo>
                  <a:pt x="267756" y="601097"/>
                  <a:pt x="263265" y="667409"/>
                  <a:pt x="254417" y="750351"/>
                </a:cubicBezTo>
                <a:cubicBezTo>
                  <a:pt x="242890" y="706980"/>
                  <a:pt x="235842" y="662542"/>
                  <a:pt x="233384" y="617733"/>
                </a:cubicBezTo>
                <a:cubicBezTo>
                  <a:pt x="231686" y="584111"/>
                  <a:pt x="263660" y="522899"/>
                  <a:pt x="263413" y="518207"/>
                </a:cubicBezTo>
                <a:close/>
                <a:moveTo>
                  <a:pt x="454798" y="739444"/>
                </a:moveTo>
                <a:cubicBezTo>
                  <a:pt x="460884" y="691751"/>
                  <a:pt x="468441" y="598388"/>
                  <a:pt x="506592" y="564461"/>
                </a:cubicBezTo>
                <a:cubicBezTo>
                  <a:pt x="560559" y="516503"/>
                  <a:pt x="618427" y="559464"/>
                  <a:pt x="661686" y="596690"/>
                </a:cubicBezTo>
                <a:cubicBezTo>
                  <a:pt x="571591" y="647105"/>
                  <a:pt x="494711" y="685938"/>
                  <a:pt x="463872" y="794233"/>
                </a:cubicBezTo>
                <a:cubicBezTo>
                  <a:pt x="451181" y="778945"/>
                  <a:pt x="447713" y="758006"/>
                  <a:pt x="454797" y="739444"/>
                </a:cubicBezTo>
                <a:close/>
                <a:moveTo>
                  <a:pt x="731461" y="908134"/>
                </a:moveTo>
                <a:cubicBezTo>
                  <a:pt x="722308" y="910395"/>
                  <a:pt x="744800" y="779767"/>
                  <a:pt x="748890" y="771388"/>
                </a:cubicBezTo>
                <a:cubicBezTo>
                  <a:pt x="760771" y="795114"/>
                  <a:pt x="730521" y="879935"/>
                  <a:pt x="731435" y="908134"/>
                </a:cubicBezTo>
                <a:close/>
                <a:moveTo>
                  <a:pt x="845227" y="1379142"/>
                </a:moveTo>
                <a:cubicBezTo>
                  <a:pt x="857758" y="1385458"/>
                  <a:pt x="870425" y="1391522"/>
                  <a:pt x="883229" y="1397334"/>
                </a:cubicBezTo>
                <a:cubicBezTo>
                  <a:pt x="752707" y="1462829"/>
                  <a:pt x="626011" y="1370055"/>
                  <a:pt x="553798" y="1260257"/>
                </a:cubicBezTo>
                <a:cubicBezTo>
                  <a:pt x="638530" y="1325267"/>
                  <a:pt x="739171" y="1366326"/>
                  <a:pt x="845201" y="1379142"/>
                </a:cubicBezTo>
                <a:close/>
                <a:moveTo>
                  <a:pt x="900431" y="1221080"/>
                </a:moveTo>
                <a:cubicBezTo>
                  <a:pt x="851903" y="1224269"/>
                  <a:pt x="735408" y="1064244"/>
                  <a:pt x="764601" y="1038036"/>
                </a:cubicBezTo>
                <a:cubicBezTo>
                  <a:pt x="801100" y="1107529"/>
                  <a:pt x="838959" y="1170361"/>
                  <a:pt x="900405" y="1221080"/>
                </a:cubicBezTo>
                <a:close/>
                <a:moveTo>
                  <a:pt x="868554" y="883856"/>
                </a:moveTo>
                <a:cubicBezTo>
                  <a:pt x="876831" y="858244"/>
                  <a:pt x="875101" y="846987"/>
                  <a:pt x="894416" y="825528"/>
                </a:cubicBezTo>
                <a:cubicBezTo>
                  <a:pt x="912798" y="846164"/>
                  <a:pt x="891065" y="881406"/>
                  <a:pt x="868528" y="883856"/>
                </a:cubicBezTo>
                <a:close/>
                <a:moveTo>
                  <a:pt x="728486" y="1608635"/>
                </a:moveTo>
                <a:cubicBezTo>
                  <a:pt x="649811" y="1617598"/>
                  <a:pt x="547608" y="1627157"/>
                  <a:pt x="504071" y="1545122"/>
                </a:cubicBezTo>
                <a:cubicBezTo>
                  <a:pt x="575905" y="1575650"/>
                  <a:pt x="651306" y="1596990"/>
                  <a:pt x="728486" y="1608635"/>
                </a:cubicBezTo>
                <a:close/>
                <a:moveTo>
                  <a:pt x="613968" y="944705"/>
                </a:moveTo>
                <a:cubicBezTo>
                  <a:pt x="601558" y="949388"/>
                  <a:pt x="589242" y="954311"/>
                  <a:pt x="577022" y="959475"/>
                </a:cubicBezTo>
                <a:cubicBezTo>
                  <a:pt x="563190" y="872093"/>
                  <a:pt x="576374" y="816384"/>
                  <a:pt x="638384" y="749956"/>
                </a:cubicBezTo>
                <a:cubicBezTo>
                  <a:pt x="611193" y="810726"/>
                  <a:pt x="608452" y="879287"/>
                  <a:pt x="613968" y="944705"/>
                </a:cubicBezTo>
                <a:close/>
                <a:moveTo>
                  <a:pt x="591846" y="303276"/>
                </a:moveTo>
                <a:cubicBezTo>
                  <a:pt x="628408" y="288330"/>
                  <a:pt x="667749" y="281390"/>
                  <a:pt x="707219" y="282926"/>
                </a:cubicBezTo>
                <a:cubicBezTo>
                  <a:pt x="663312" y="299699"/>
                  <a:pt x="637373" y="298999"/>
                  <a:pt x="591846" y="303276"/>
                </a:cubicBezTo>
                <a:close/>
                <a:moveTo>
                  <a:pt x="1317850" y="417689"/>
                </a:moveTo>
                <a:lnTo>
                  <a:pt x="1307285" y="402472"/>
                </a:lnTo>
                <a:cubicBezTo>
                  <a:pt x="1317340" y="410681"/>
                  <a:pt x="1327462" y="418817"/>
                  <a:pt x="1337651" y="426879"/>
                </a:cubicBezTo>
                <a:cubicBezTo>
                  <a:pt x="1330187" y="426198"/>
                  <a:pt x="1323189" y="422950"/>
                  <a:pt x="1317850" y="417689"/>
                </a:cubicBezTo>
                <a:close/>
                <a:moveTo>
                  <a:pt x="1632061" y="731809"/>
                </a:moveTo>
                <a:cubicBezTo>
                  <a:pt x="1624353" y="721440"/>
                  <a:pt x="1616512" y="711161"/>
                  <a:pt x="1608539" y="700973"/>
                </a:cubicBezTo>
                <a:cubicBezTo>
                  <a:pt x="1627021" y="705221"/>
                  <a:pt x="1634861" y="715499"/>
                  <a:pt x="1632061" y="731809"/>
                </a:cubicBezTo>
                <a:close/>
                <a:moveTo>
                  <a:pt x="1164124" y="1111237"/>
                </a:moveTo>
                <a:cubicBezTo>
                  <a:pt x="1193935" y="1064028"/>
                  <a:pt x="1216052" y="1012382"/>
                  <a:pt x="1229647" y="958230"/>
                </a:cubicBezTo>
                <a:cubicBezTo>
                  <a:pt x="1274209" y="1032391"/>
                  <a:pt x="1272861" y="1190594"/>
                  <a:pt x="1155108" y="1191904"/>
                </a:cubicBezTo>
                <a:cubicBezTo>
                  <a:pt x="1160632" y="1165356"/>
                  <a:pt x="1163651" y="1138349"/>
                  <a:pt x="1164124" y="1111237"/>
                </a:cubicBezTo>
                <a:close/>
                <a:moveTo>
                  <a:pt x="1241023" y="537578"/>
                </a:moveTo>
                <a:lnTo>
                  <a:pt x="1217041" y="518933"/>
                </a:lnTo>
                <a:cubicBezTo>
                  <a:pt x="1228622" y="518119"/>
                  <a:pt x="1238958" y="526155"/>
                  <a:pt x="1241023" y="537578"/>
                </a:cubicBezTo>
                <a:close/>
                <a:moveTo>
                  <a:pt x="1601403" y="917090"/>
                </a:moveTo>
                <a:cubicBezTo>
                  <a:pt x="1587347" y="952543"/>
                  <a:pt x="1569018" y="986148"/>
                  <a:pt x="1546821" y="1017161"/>
                </a:cubicBezTo>
                <a:cubicBezTo>
                  <a:pt x="1537578" y="966383"/>
                  <a:pt x="1516869" y="922009"/>
                  <a:pt x="1501184" y="873403"/>
                </a:cubicBezTo>
                <a:cubicBezTo>
                  <a:pt x="1486723" y="828600"/>
                  <a:pt x="1481836" y="780448"/>
                  <a:pt x="1468853" y="734622"/>
                </a:cubicBezTo>
                <a:cubicBezTo>
                  <a:pt x="1518813" y="791032"/>
                  <a:pt x="1563203" y="852139"/>
                  <a:pt x="1601403" y="917090"/>
                </a:cubicBezTo>
                <a:close/>
                <a:moveTo>
                  <a:pt x="1506499" y="1277230"/>
                </a:moveTo>
                <a:cubicBezTo>
                  <a:pt x="1528504" y="1241119"/>
                  <a:pt x="1535426" y="1195876"/>
                  <a:pt x="1557892" y="1163168"/>
                </a:cubicBezTo>
                <a:cubicBezTo>
                  <a:pt x="1581226" y="1129254"/>
                  <a:pt x="1618521" y="1102410"/>
                  <a:pt x="1643080" y="1067996"/>
                </a:cubicBezTo>
                <a:cubicBezTo>
                  <a:pt x="1627336" y="1135145"/>
                  <a:pt x="1607386" y="1202526"/>
                  <a:pt x="1575930" y="1264204"/>
                </a:cubicBezTo>
                <a:cubicBezTo>
                  <a:pt x="1539633" y="1335351"/>
                  <a:pt x="1511412" y="1355584"/>
                  <a:pt x="1428460" y="1365590"/>
                </a:cubicBezTo>
                <a:cubicBezTo>
                  <a:pt x="1459219" y="1340695"/>
                  <a:pt x="1485597" y="1310830"/>
                  <a:pt x="1506499" y="1277231"/>
                </a:cubicBezTo>
                <a:close/>
                <a:moveTo>
                  <a:pt x="1533521" y="332875"/>
                </a:moveTo>
                <a:cubicBezTo>
                  <a:pt x="1592389" y="376330"/>
                  <a:pt x="1638930" y="434359"/>
                  <a:pt x="1668566" y="501253"/>
                </a:cubicBezTo>
                <a:cubicBezTo>
                  <a:pt x="1556693" y="420243"/>
                  <a:pt x="1442466" y="350191"/>
                  <a:pt x="1337301" y="259356"/>
                </a:cubicBezTo>
                <a:cubicBezTo>
                  <a:pt x="1295598" y="223329"/>
                  <a:pt x="1253688" y="183977"/>
                  <a:pt x="1199974" y="166680"/>
                </a:cubicBezTo>
                <a:cubicBezTo>
                  <a:pt x="1173730" y="158255"/>
                  <a:pt x="1150189" y="159985"/>
                  <a:pt x="1123763" y="157555"/>
                </a:cubicBezTo>
                <a:cubicBezTo>
                  <a:pt x="1079629" y="153498"/>
                  <a:pt x="1075922" y="156051"/>
                  <a:pt x="1034964" y="129201"/>
                </a:cubicBezTo>
                <a:cubicBezTo>
                  <a:pt x="1213839" y="155578"/>
                  <a:pt x="1388941" y="223361"/>
                  <a:pt x="1533521" y="332875"/>
                </a:cubicBezTo>
                <a:close/>
                <a:moveTo>
                  <a:pt x="982366" y="363652"/>
                </a:moveTo>
                <a:cubicBezTo>
                  <a:pt x="945492" y="365499"/>
                  <a:pt x="954592" y="374177"/>
                  <a:pt x="913563" y="371507"/>
                </a:cubicBezTo>
                <a:cubicBezTo>
                  <a:pt x="884920" y="369640"/>
                  <a:pt x="855455" y="358389"/>
                  <a:pt x="826709" y="354657"/>
                </a:cubicBezTo>
                <a:cubicBezTo>
                  <a:pt x="894008" y="332557"/>
                  <a:pt x="916603" y="332751"/>
                  <a:pt x="982366" y="363652"/>
                </a:cubicBezTo>
                <a:close/>
                <a:moveTo>
                  <a:pt x="881751" y="188974"/>
                </a:moveTo>
                <a:lnTo>
                  <a:pt x="896899" y="196440"/>
                </a:lnTo>
                <a:cubicBezTo>
                  <a:pt x="837460" y="176929"/>
                  <a:pt x="775327" y="166870"/>
                  <a:pt x="712768" y="166628"/>
                </a:cubicBezTo>
                <a:cubicBezTo>
                  <a:pt x="682225" y="166870"/>
                  <a:pt x="651806" y="170526"/>
                  <a:pt x="622076" y="177529"/>
                </a:cubicBezTo>
                <a:lnTo>
                  <a:pt x="592449" y="185876"/>
                </a:lnTo>
                <a:cubicBezTo>
                  <a:pt x="573172" y="201637"/>
                  <a:pt x="555272" y="200598"/>
                  <a:pt x="538748" y="182759"/>
                </a:cubicBezTo>
                <a:cubicBezTo>
                  <a:pt x="644580" y="132072"/>
                  <a:pt x="776936" y="139758"/>
                  <a:pt x="881751" y="188974"/>
                </a:cubicBezTo>
                <a:close/>
                <a:moveTo>
                  <a:pt x="214866" y="1384255"/>
                </a:moveTo>
                <a:cubicBezTo>
                  <a:pt x="191487" y="1347181"/>
                  <a:pt x="172644" y="1307435"/>
                  <a:pt x="158741" y="1265869"/>
                </a:cubicBezTo>
                <a:cubicBezTo>
                  <a:pt x="193513" y="1313954"/>
                  <a:pt x="233150" y="1358325"/>
                  <a:pt x="277025" y="1398280"/>
                </a:cubicBezTo>
                <a:cubicBezTo>
                  <a:pt x="297559" y="1416945"/>
                  <a:pt x="339489" y="1436944"/>
                  <a:pt x="352465" y="1459115"/>
                </a:cubicBezTo>
                <a:cubicBezTo>
                  <a:pt x="364450" y="1479582"/>
                  <a:pt x="363024" y="1519795"/>
                  <a:pt x="369155" y="1542718"/>
                </a:cubicBezTo>
                <a:cubicBezTo>
                  <a:pt x="307803" y="1500558"/>
                  <a:pt x="255371" y="1446708"/>
                  <a:pt x="214866" y="1384255"/>
                </a:cubicBezTo>
                <a:close/>
                <a:moveTo>
                  <a:pt x="1479256" y="1570216"/>
                </a:moveTo>
                <a:cubicBezTo>
                  <a:pt x="1327449" y="1670760"/>
                  <a:pt x="1099366" y="1675297"/>
                  <a:pt x="923778" y="1679872"/>
                </a:cubicBezTo>
                <a:cubicBezTo>
                  <a:pt x="988666" y="1657403"/>
                  <a:pt x="1038030" y="1628207"/>
                  <a:pt x="1106904" y="1625329"/>
                </a:cubicBezTo>
                <a:cubicBezTo>
                  <a:pt x="1170621" y="1623535"/>
                  <a:pt x="1234050" y="1616067"/>
                  <a:pt x="1296441" y="1603016"/>
                </a:cubicBezTo>
                <a:cubicBezTo>
                  <a:pt x="1353688" y="1590948"/>
                  <a:pt x="1408748" y="1570185"/>
                  <a:pt x="1459708" y="1541448"/>
                </a:cubicBezTo>
                <a:cubicBezTo>
                  <a:pt x="1518269" y="1507573"/>
                  <a:pt x="1559791" y="1451805"/>
                  <a:pt x="1617257" y="1420042"/>
                </a:cubicBezTo>
                <a:cubicBezTo>
                  <a:pt x="1581556" y="1478325"/>
                  <a:pt x="1536658" y="1532193"/>
                  <a:pt x="1479256" y="1570216"/>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017770" y="693100"/>
            <a:ext cx="1910145" cy="1701221"/>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rot="986735">
            <a:off x="654370" y="3671524"/>
            <a:ext cx="2361497" cy="1160970"/>
          </a:xfrm>
          <a:custGeom>
            <a:avLst/>
            <a:gdLst/>
            <a:ahLst/>
            <a:cxnLst/>
            <a:rect l="l" t="t" r="r" b="b"/>
            <a:pathLst>
              <a:path w="2728778" h="1341534" extrusionOk="0">
                <a:moveTo>
                  <a:pt x="2727858" y="971865"/>
                </a:moveTo>
                <a:cubicBezTo>
                  <a:pt x="2662022" y="811650"/>
                  <a:pt x="2599698" y="650061"/>
                  <a:pt x="2540889" y="487098"/>
                </a:cubicBezTo>
                <a:cubicBezTo>
                  <a:pt x="2509539" y="400203"/>
                  <a:pt x="2479196" y="312951"/>
                  <a:pt x="2449860" y="225343"/>
                </a:cubicBezTo>
                <a:cubicBezTo>
                  <a:pt x="2433572" y="176691"/>
                  <a:pt x="2413699" y="33711"/>
                  <a:pt x="2369261" y="7263"/>
                </a:cubicBezTo>
                <a:cubicBezTo>
                  <a:pt x="2220183" y="-81480"/>
                  <a:pt x="2022959" y="670486"/>
                  <a:pt x="2005088" y="766409"/>
                </a:cubicBezTo>
                <a:lnTo>
                  <a:pt x="1865337" y="330248"/>
                </a:lnTo>
                <a:cubicBezTo>
                  <a:pt x="1847733" y="275297"/>
                  <a:pt x="1832638" y="161377"/>
                  <a:pt x="1794493" y="120269"/>
                </a:cubicBezTo>
                <a:cubicBezTo>
                  <a:pt x="1743936" y="65765"/>
                  <a:pt x="1696730" y="134449"/>
                  <a:pt x="1673636" y="175317"/>
                </a:cubicBezTo>
                <a:cubicBezTo>
                  <a:pt x="1532725" y="424648"/>
                  <a:pt x="1433672" y="703337"/>
                  <a:pt x="1369342" y="981741"/>
                </a:cubicBezTo>
                <a:cubicBezTo>
                  <a:pt x="1335812" y="807258"/>
                  <a:pt x="1310689" y="631297"/>
                  <a:pt x="1288321" y="455076"/>
                </a:cubicBezTo>
                <a:cubicBezTo>
                  <a:pt x="1277775" y="371868"/>
                  <a:pt x="1286240" y="249841"/>
                  <a:pt x="1254234" y="172978"/>
                </a:cubicBezTo>
                <a:cubicBezTo>
                  <a:pt x="1238347" y="134825"/>
                  <a:pt x="1212978" y="119984"/>
                  <a:pt x="1171917" y="143412"/>
                </a:cubicBezTo>
                <a:cubicBezTo>
                  <a:pt x="1121936" y="171928"/>
                  <a:pt x="1103360" y="253710"/>
                  <a:pt x="1079994" y="303625"/>
                </a:cubicBezTo>
                <a:lnTo>
                  <a:pt x="960796" y="558322"/>
                </a:lnTo>
                <a:cubicBezTo>
                  <a:pt x="886287" y="717505"/>
                  <a:pt x="811785" y="876689"/>
                  <a:pt x="737289" y="1035876"/>
                </a:cubicBezTo>
                <a:cubicBezTo>
                  <a:pt x="703260" y="851023"/>
                  <a:pt x="694251" y="662703"/>
                  <a:pt x="693045" y="475089"/>
                </a:cubicBezTo>
                <a:cubicBezTo>
                  <a:pt x="692644" y="412762"/>
                  <a:pt x="744004" y="92719"/>
                  <a:pt x="611649" y="163840"/>
                </a:cubicBezTo>
                <a:cubicBezTo>
                  <a:pt x="556749" y="193334"/>
                  <a:pt x="524198" y="292679"/>
                  <a:pt x="502867" y="347332"/>
                </a:cubicBezTo>
                <a:cubicBezTo>
                  <a:pt x="477349" y="414675"/>
                  <a:pt x="457547" y="484047"/>
                  <a:pt x="443669" y="554712"/>
                </a:cubicBezTo>
                <a:cubicBezTo>
                  <a:pt x="409499" y="720246"/>
                  <a:pt x="400346" y="890485"/>
                  <a:pt x="355630" y="1053919"/>
                </a:cubicBezTo>
                <a:cubicBezTo>
                  <a:pt x="285715" y="780155"/>
                  <a:pt x="210959" y="507689"/>
                  <a:pt x="131364" y="236523"/>
                </a:cubicBezTo>
                <a:cubicBezTo>
                  <a:pt x="118161" y="191558"/>
                  <a:pt x="113027" y="129290"/>
                  <a:pt x="50577" y="143198"/>
                </a:cubicBezTo>
                <a:cubicBezTo>
                  <a:pt x="-12470" y="157242"/>
                  <a:pt x="-3279" y="216354"/>
                  <a:pt x="8446" y="263094"/>
                </a:cubicBezTo>
                <a:cubicBezTo>
                  <a:pt x="43940" y="404564"/>
                  <a:pt x="90024" y="544084"/>
                  <a:pt x="128772" y="684757"/>
                </a:cubicBezTo>
                <a:cubicBezTo>
                  <a:pt x="166036" y="820038"/>
                  <a:pt x="202099" y="955643"/>
                  <a:pt x="236957" y="1091572"/>
                </a:cubicBezTo>
                <a:cubicBezTo>
                  <a:pt x="252616" y="1152628"/>
                  <a:pt x="281531" y="1400183"/>
                  <a:pt x="388193" y="1271824"/>
                </a:cubicBezTo>
                <a:cubicBezTo>
                  <a:pt x="462849" y="1181987"/>
                  <a:pt x="485276" y="1020568"/>
                  <a:pt x="504863" y="909402"/>
                </a:cubicBezTo>
                <a:cubicBezTo>
                  <a:pt x="529163" y="771484"/>
                  <a:pt x="540778" y="631070"/>
                  <a:pt x="574004" y="494803"/>
                </a:cubicBezTo>
                <a:cubicBezTo>
                  <a:pt x="575241" y="655256"/>
                  <a:pt x="582170" y="816046"/>
                  <a:pt x="604136" y="975125"/>
                </a:cubicBezTo>
                <a:cubicBezTo>
                  <a:pt x="613522" y="1043173"/>
                  <a:pt x="625027" y="1339795"/>
                  <a:pt x="745391" y="1256853"/>
                </a:cubicBezTo>
                <a:cubicBezTo>
                  <a:pt x="794464" y="1223043"/>
                  <a:pt x="818465" y="1123043"/>
                  <a:pt x="843860" y="1068779"/>
                </a:cubicBezTo>
                <a:cubicBezTo>
                  <a:pt x="878736" y="994262"/>
                  <a:pt x="913612" y="919746"/>
                  <a:pt x="948488" y="845229"/>
                </a:cubicBezTo>
                <a:cubicBezTo>
                  <a:pt x="1018243" y="696170"/>
                  <a:pt x="1087996" y="547134"/>
                  <a:pt x="1157748" y="398122"/>
                </a:cubicBezTo>
                <a:cubicBezTo>
                  <a:pt x="1180978" y="586423"/>
                  <a:pt x="1206639" y="774517"/>
                  <a:pt x="1240610" y="961223"/>
                </a:cubicBezTo>
                <a:cubicBezTo>
                  <a:pt x="1257080" y="1051741"/>
                  <a:pt x="1275481" y="1141916"/>
                  <a:pt x="1296488" y="1231474"/>
                </a:cubicBezTo>
                <a:cubicBezTo>
                  <a:pt x="1309192" y="1285680"/>
                  <a:pt x="1339526" y="1397462"/>
                  <a:pt x="1413974" y="1319763"/>
                </a:cubicBezTo>
                <a:cubicBezTo>
                  <a:pt x="1458277" y="1273529"/>
                  <a:pt x="1452573" y="1149479"/>
                  <a:pt x="1464648" y="1088092"/>
                </a:cubicBezTo>
                <a:cubicBezTo>
                  <a:pt x="1481578" y="1002001"/>
                  <a:pt x="1502116" y="916717"/>
                  <a:pt x="1526262" y="832241"/>
                </a:cubicBezTo>
                <a:cubicBezTo>
                  <a:pt x="1577535" y="652900"/>
                  <a:pt x="1644666" y="478475"/>
                  <a:pt x="1726863" y="311033"/>
                </a:cubicBezTo>
                <a:cubicBezTo>
                  <a:pt x="1780566" y="478649"/>
                  <a:pt x="1834269" y="646261"/>
                  <a:pt x="1887972" y="813868"/>
                </a:cubicBezTo>
                <a:cubicBezTo>
                  <a:pt x="1906483" y="871638"/>
                  <a:pt x="1954500" y="1194715"/>
                  <a:pt x="2067072" y="1089466"/>
                </a:cubicBezTo>
                <a:cubicBezTo>
                  <a:pt x="2107505" y="1051663"/>
                  <a:pt x="2094354" y="971930"/>
                  <a:pt x="2100077" y="920070"/>
                </a:cubicBezTo>
                <a:cubicBezTo>
                  <a:pt x="2109631" y="833719"/>
                  <a:pt x="2124428" y="748029"/>
                  <a:pt x="2144386" y="663474"/>
                </a:cubicBezTo>
                <a:cubicBezTo>
                  <a:pt x="2181645" y="504832"/>
                  <a:pt x="2237334" y="351093"/>
                  <a:pt x="2310317" y="205388"/>
                </a:cubicBezTo>
                <a:cubicBezTo>
                  <a:pt x="2376062" y="406506"/>
                  <a:pt x="2447122" y="605783"/>
                  <a:pt x="2523499" y="803220"/>
                </a:cubicBezTo>
                <a:cubicBezTo>
                  <a:pt x="2540467" y="847078"/>
                  <a:pt x="2557696" y="890835"/>
                  <a:pt x="2575183" y="934490"/>
                </a:cubicBezTo>
                <a:cubicBezTo>
                  <a:pt x="2586772" y="963420"/>
                  <a:pt x="2601525" y="1035053"/>
                  <a:pt x="2630783" y="1052519"/>
                </a:cubicBezTo>
                <a:cubicBezTo>
                  <a:pt x="2676789" y="1079978"/>
                  <a:pt x="2749669" y="1024878"/>
                  <a:pt x="2727858" y="97186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rot="7283088">
            <a:off x="8001790" y="3285780"/>
            <a:ext cx="1578088" cy="1381267"/>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rot="-10155561">
            <a:off x="-945733" y="1047694"/>
            <a:ext cx="3985308" cy="1963944"/>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271725" y="550602"/>
            <a:ext cx="1123676" cy="1157073"/>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txBox="1">
            <a:spLocks noGrp="1"/>
          </p:cNvSpPr>
          <p:nvPr>
            <p:ph type="ctrTitle"/>
          </p:nvPr>
        </p:nvSpPr>
        <p:spPr>
          <a:xfrm>
            <a:off x="1216025" y="1991825"/>
            <a:ext cx="6711900" cy="1159800"/>
          </a:xfrm>
          <a:prstGeom prst="rect">
            <a:avLst/>
          </a:prstGeom>
        </p:spPr>
        <p:txBody>
          <a:bodyPr spcFirstLastPara="1" wrap="square" lIns="0" tIns="0" rIns="0" bIns="0"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8"/>
        <p:cNvGrpSpPr/>
        <p:nvPr/>
      </p:nvGrpSpPr>
      <p:grpSpPr>
        <a:xfrm>
          <a:off x="0" y="0"/>
          <a:ext cx="0" cy="0"/>
          <a:chOff x="0" y="0"/>
          <a:chExt cx="0" cy="0"/>
        </a:xfrm>
      </p:grpSpPr>
      <p:sp>
        <p:nvSpPr>
          <p:cNvPr id="19" name="Google Shape;19;p3"/>
          <p:cNvSpPr/>
          <p:nvPr/>
        </p:nvSpPr>
        <p:spPr>
          <a:xfrm>
            <a:off x="-363974" y="-139386"/>
            <a:ext cx="2380859" cy="2120450"/>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3"/>
          <p:cNvSpPr/>
          <p:nvPr/>
        </p:nvSpPr>
        <p:spPr>
          <a:xfrm>
            <a:off x="538350" y="1180336"/>
            <a:ext cx="1722922" cy="1698645"/>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3"/>
          <p:cNvSpPr/>
          <p:nvPr/>
        </p:nvSpPr>
        <p:spPr>
          <a:xfrm rot="3886626">
            <a:off x="5504907" y="3800569"/>
            <a:ext cx="2184896" cy="1912394"/>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rot="-10114520">
            <a:off x="6110162" y="-457878"/>
            <a:ext cx="3531172" cy="1733961"/>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3"/>
          <p:cNvSpPr/>
          <p:nvPr/>
        </p:nvSpPr>
        <p:spPr>
          <a:xfrm>
            <a:off x="6891075" y="3047950"/>
            <a:ext cx="1416809" cy="1458918"/>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3"/>
          <p:cNvSpPr txBox="1">
            <a:spLocks noGrp="1"/>
          </p:cNvSpPr>
          <p:nvPr>
            <p:ph type="ctrTitle"/>
          </p:nvPr>
        </p:nvSpPr>
        <p:spPr>
          <a:xfrm>
            <a:off x="1216025" y="1888150"/>
            <a:ext cx="6711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5" name="Google Shape;25;p3"/>
          <p:cNvSpPr txBox="1">
            <a:spLocks noGrp="1"/>
          </p:cNvSpPr>
          <p:nvPr>
            <p:ph type="subTitle" idx="1"/>
          </p:nvPr>
        </p:nvSpPr>
        <p:spPr>
          <a:xfrm>
            <a:off x="1216025" y="3144854"/>
            <a:ext cx="6711900" cy="7848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lt1"/>
                </a:solidFill>
              </a:defRPr>
            </a:lvl1pPr>
            <a:lvl2pPr lvl="1" rtl="0">
              <a:spcBef>
                <a:spcPts val="0"/>
              </a:spcBef>
              <a:spcAft>
                <a:spcPts val="0"/>
              </a:spcAft>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
        <p:nvSpPr>
          <p:cNvPr id="26" name="Google Shape;26;p3"/>
          <p:cNvSpPr/>
          <p:nvPr/>
        </p:nvSpPr>
        <p:spPr>
          <a:xfrm rot="-1859257">
            <a:off x="7432020" y="368594"/>
            <a:ext cx="1201023" cy="1494418"/>
          </a:xfrm>
          <a:custGeom>
            <a:avLst/>
            <a:gdLst/>
            <a:ahLst/>
            <a:cxnLst/>
            <a:rect l="l" t="t" r="r" b="b"/>
            <a:pathLst>
              <a:path w="1166698" h="1451708" extrusionOk="0">
                <a:moveTo>
                  <a:pt x="1104371" y="837588"/>
                </a:moveTo>
                <a:cubicBezTo>
                  <a:pt x="1157339" y="839253"/>
                  <a:pt x="1194466" y="769072"/>
                  <a:pt x="1156120" y="730764"/>
                </a:cubicBezTo>
                <a:cubicBezTo>
                  <a:pt x="1131024" y="705703"/>
                  <a:pt x="1056796" y="697790"/>
                  <a:pt x="1025113" y="689689"/>
                </a:cubicBezTo>
                <a:cubicBezTo>
                  <a:pt x="976107" y="677159"/>
                  <a:pt x="926719" y="666291"/>
                  <a:pt x="876948" y="657083"/>
                </a:cubicBezTo>
                <a:cubicBezTo>
                  <a:pt x="677677" y="619877"/>
                  <a:pt x="474788" y="606805"/>
                  <a:pt x="272508" y="599333"/>
                </a:cubicBezTo>
                <a:cubicBezTo>
                  <a:pt x="414956" y="553740"/>
                  <a:pt x="571313" y="560979"/>
                  <a:pt x="717526" y="532275"/>
                </a:cubicBezTo>
                <a:cubicBezTo>
                  <a:pt x="794658" y="517136"/>
                  <a:pt x="1076999" y="472088"/>
                  <a:pt x="1093897" y="375770"/>
                </a:cubicBezTo>
                <a:cubicBezTo>
                  <a:pt x="1113789" y="262426"/>
                  <a:pt x="822127" y="319425"/>
                  <a:pt x="765977" y="325964"/>
                </a:cubicBezTo>
                <a:cubicBezTo>
                  <a:pt x="606897" y="344506"/>
                  <a:pt x="447882" y="374454"/>
                  <a:pt x="287053" y="368537"/>
                </a:cubicBezTo>
                <a:cubicBezTo>
                  <a:pt x="439431" y="292342"/>
                  <a:pt x="597233" y="251823"/>
                  <a:pt x="756649" y="195920"/>
                </a:cubicBezTo>
                <a:cubicBezTo>
                  <a:pt x="814693" y="175563"/>
                  <a:pt x="895694" y="138493"/>
                  <a:pt x="910718" y="70515"/>
                </a:cubicBezTo>
                <a:cubicBezTo>
                  <a:pt x="930876" y="-20754"/>
                  <a:pt x="835343" y="1047"/>
                  <a:pt x="776717" y="5383"/>
                </a:cubicBezTo>
                <a:cubicBezTo>
                  <a:pt x="687594" y="11976"/>
                  <a:pt x="598499" y="18960"/>
                  <a:pt x="509432" y="26335"/>
                </a:cubicBezTo>
                <a:cubicBezTo>
                  <a:pt x="431931" y="32752"/>
                  <a:pt x="306479" y="19855"/>
                  <a:pt x="236334" y="53937"/>
                </a:cubicBezTo>
                <a:cubicBezTo>
                  <a:pt x="208463" y="67482"/>
                  <a:pt x="182471" y="96160"/>
                  <a:pt x="192129" y="129919"/>
                </a:cubicBezTo>
                <a:cubicBezTo>
                  <a:pt x="204289" y="172414"/>
                  <a:pt x="242686" y="162822"/>
                  <a:pt x="276281" y="161610"/>
                </a:cubicBezTo>
                <a:cubicBezTo>
                  <a:pt x="372209" y="158143"/>
                  <a:pt x="468786" y="144812"/>
                  <a:pt x="564475" y="137119"/>
                </a:cubicBezTo>
                <a:cubicBezTo>
                  <a:pt x="412228" y="187543"/>
                  <a:pt x="265424" y="253112"/>
                  <a:pt x="126269" y="332840"/>
                </a:cubicBezTo>
                <a:cubicBezTo>
                  <a:pt x="90944" y="353093"/>
                  <a:pt x="24111" y="392030"/>
                  <a:pt x="52047" y="444674"/>
                </a:cubicBezTo>
                <a:cubicBezTo>
                  <a:pt x="77365" y="492392"/>
                  <a:pt x="227551" y="483676"/>
                  <a:pt x="273435" y="484376"/>
                </a:cubicBezTo>
                <a:cubicBezTo>
                  <a:pt x="220065" y="499314"/>
                  <a:pt x="-60435" y="618289"/>
                  <a:pt x="47225" y="703305"/>
                </a:cubicBezTo>
                <a:cubicBezTo>
                  <a:pt x="88559" y="735949"/>
                  <a:pt x="224823" y="715074"/>
                  <a:pt x="277084" y="717213"/>
                </a:cubicBezTo>
                <a:cubicBezTo>
                  <a:pt x="367380" y="720900"/>
                  <a:pt x="457637" y="725897"/>
                  <a:pt x="547655" y="733998"/>
                </a:cubicBezTo>
                <a:cubicBezTo>
                  <a:pt x="432420" y="747080"/>
                  <a:pt x="319072" y="773366"/>
                  <a:pt x="209844" y="812339"/>
                </a:cubicBezTo>
                <a:cubicBezTo>
                  <a:pt x="152455" y="833395"/>
                  <a:pt x="3869" y="871742"/>
                  <a:pt x="78" y="949979"/>
                </a:cubicBezTo>
                <a:cubicBezTo>
                  <a:pt x="-4226" y="1038941"/>
                  <a:pt x="171193" y="998229"/>
                  <a:pt x="226618" y="998585"/>
                </a:cubicBezTo>
                <a:cubicBezTo>
                  <a:pt x="358205" y="999423"/>
                  <a:pt x="489566" y="1006593"/>
                  <a:pt x="620703" y="1020095"/>
                </a:cubicBezTo>
                <a:lnTo>
                  <a:pt x="343859" y="1065701"/>
                </a:lnTo>
                <a:cubicBezTo>
                  <a:pt x="293567" y="1073983"/>
                  <a:pt x="218970" y="1068449"/>
                  <a:pt x="193776" y="1122952"/>
                </a:cubicBezTo>
                <a:cubicBezTo>
                  <a:pt x="159896" y="1196238"/>
                  <a:pt x="239990" y="1199050"/>
                  <a:pt x="288304" y="1207126"/>
                </a:cubicBezTo>
                <a:lnTo>
                  <a:pt x="693829" y="1274915"/>
                </a:lnTo>
                <a:cubicBezTo>
                  <a:pt x="633090" y="1284831"/>
                  <a:pt x="504240" y="1280385"/>
                  <a:pt x="458545" y="1324364"/>
                </a:cubicBezTo>
                <a:cubicBezTo>
                  <a:pt x="416096" y="1365193"/>
                  <a:pt x="436721" y="1406761"/>
                  <a:pt x="481807" y="1429710"/>
                </a:cubicBezTo>
                <a:cubicBezTo>
                  <a:pt x="540629" y="1459645"/>
                  <a:pt x="629803" y="1468154"/>
                  <a:pt x="683076" y="1426418"/>
                </a:cubicBezTo>
                <a:lnTo>
                  <a:pt x="693220" y="1408239"/>
                </a:lnTo>
                <a:cubicBezTo>
                  <a:pt x="691327" y="1385228"/>
                  <a:pt x="703536" y="1376803"/>
                  <a:pt x="729848" y="1382964"/>
                </a:cubicBezTo>
                <a:cubicBezTo>
                  <a:pt x="766793" y="1367650"/>
                  <a:pt x="820934" y="1368097"/>
                  <a:pt x="860544" y="1361635"/>
                </a:cubicBezTo>
                <a:cubicBezTo>
                  <a:pt x="920823" y="1351797"/>
                  <a:pt x="1017030" y="1355505"/>
                  <a:pt x="1070673" y="1324837"/>
                </a:cubicBezTo>
                <a:cubicBezTo>
                  <a:pt x="1105855" y="1304746"/>
                  <a:pt x="1127621" y="1251267"/>
                  <a:pt x="1092185" y="1222155"/>
                </a:cubicBezTo>
                <a:cubicBezTo>
                  <a:pt x="1051435" y="1188675"/>
                  <a:pt x="922048" y="1190891"/>
                  <a:pt x="872393" y="1182622"/>
                </a:cubicBezTo>
                <a:lnTo>
                  <a:pt x="601180" y="1137256"/>
                </a:lnTo>
                <a:lnTo>
                  <a:pt x="936334" y="1082045"/>
                </a:lnTo>
                <a:cubicBezTo>
                  <a:pt x="979858" y="1074878"/>
                  <a:pt x="1108889" y="1042376"/>
                  <a:pt x="1044312" y="968747"/>
                </a:cubicBezTo>
                <a:cubicBezTo>
                  <a:pt x="1020517" y="941618"/>
                  <a:pt x="933320" y="941716"/>
                  <a:pt x="899997" y="936343"/>
                </a:cubicBezTo>
                <a:cubicBezTo>
                  <a:pt x="841490" y="926881"/>
                  <a:pt x="782803" y="918642"/>
                  <a:pt x="723936" y="911625"/>
                </a:cubicBezTo>
                <a:cubicBezTo>
                  <a:pt x="600353" y="896901"/>
                  <a:pt x="476300" y="887594"/>
                  <a:pt x="351779" y="883706"/>
                </a:cubicBezTo>
                <a:cubicBezTo>
                  <a:pt x="597012" y="821094"/>
                  <a:pt x="853485" y="829701"/>
                  <a:pt x="1104371" y="83758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6"/>
        <p:cNvGrpSpPr/>
        <p:nvPr/>
      </p:nvGrpSpPr>
      <p:grpSpPr>
        <a:xfrm>
          <a:off x="0" y="0"/>
          <a:ext cx="0" cy="0"/>
          <a:chOff x="0" y="0"/>
          <a:chExt cx="0" cy="0"/>
        </a:xfrm>
      </p:grpSpPr>
      <p:sp>
        <p:nvSpPr>
          <p:cNvPr id="57" name="Google Shape;57;p7"/>
          <p:cNvSpPr/>
          <p:nvPr/>
        </p:nvSpPr>
        <p:spPr>
          <a:xfrm>
            <a:off x="7685537" y="1390705"/>
            <a:ext cx="2138785" cy="2202352"/>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7"/>
          <p:cNvSpPr/>
          <p:nvPr/>
        </p:nvSpPr>
        <p:spPr>
          <a:xfrm>
            <a:off x="-628647" y="-96447"/>
            <a:ext cx="3409660" cy="862777"/>
          </a:xfrm>
          <a:custGeom>
            <a:avLst/>
            <a:gdLst/>
            <a:ahLst/>
            <a:cxnLst/>
            <a:rect l="l" t="t" r="r" b="b"/>
            <a:pathLst>
              <a:path w="2638035" h="667526" extrusionOk="0">
                <a:moveTo>
                  <a:pt x="2614056" y="386173"/>
                </a:moveTo>
                <a:cubicBezTo>
                  <a:pt x="2582330" y="367859"/>
                  <a:pt x="2547380" y="355809"/>
                  <a:pt x="2511108" y="350678"/>
                </a:cubicBezTo>
                <a:cubicBezTo>
                  <a:pt x="2532912" y="324404"/>
                  <a:pt x="2525140" y="291132"/>
                  <a:pt x="2535271" y="268099"/>
                </a:cubicBezTo>
                <a:cubicBezTo>
                  <a:pt x="2546231" y="243173"/>
                  <a:pt x="2566966" y="212876"/>
                  <a:pt x="2577557" y="192273"/>
                </a:cubicBezTo>
                <a:cubicBezTo>
                  <a:pt x="2607425" y="134179"/>
                  <a:pt x="2605040" y="100005"/>
                  <a:pt x="2530948" y="82747"/>
                </a:cubicBezTo>
                <a:cubicBezTo>
                  <a:pt x="2625295" y="-34453"/>
                  <a:pt x="2357434" y="6215"/>
                  <a:pt x="2316521" y="9280"/>
                </a:cubicBezTo>
                <a:cubicBezTo>
                  <a:pt x="2196974" y="18245"/>
                  <a:pt x="2077344" y="26022"/>
                  <a:pt x="1957632" y="32611"/>
                </a:cubicBezTo>
                <a:cubicBezTo>
                  <a:pt x="1700276" y="46752"/>
                  <a:pt x="1442701" y="55413"/>
                  <a:pt x="1184908" y="58593"/>
                </a:cubicBezTo>
                <a:cubicBezTo>
                  <a:pt x="935792" y="61639"/>
                  <a:pt x="686680" y="59500"/>
                  <a:pt x="437573" y="52177"/>
                </a:cubicBezTo>
                <a:cubicBezTo>
                  <a:pt x="373888" y="50306"/>
                  <a:pt x="310213" y="48100"/>
                  <a:pt x="246545" y="45560"/>
                </a:cubicBezTo>
                <a:cubicBezTo>
                  <a:pt x="207137" y="43991"/>
                  <a:pt x="146670" y="27835"/>
                  <a:pt x="111299" y="48424"/>
                </a:cubicBezTo>
                <a:cubicBezTo>
                  <a:pt x="49237" y="84574"/>
                  <a:pt x="71333" y="155650"/>
                  <a:pt x="138418" y="158637"/>
                </a:cubicBezTo>
                <a:cubicBezTo>
                  <a:pt x="99716" y="164742"/>
                  <a:pt x="46158" y="162228"/>
                  <a:pt x="23233" y="200439"/>
                </a:cubicBezTo>
                <a:cubicBezTo>
                  <a:pt x="9829" y="222772"/>
                  <a:pt x="11177" y="257529"/>
                  <a:pt x="33189" y="274081"/>
                </a:cubicBezTo>
                <a:cubicBezTo>
                  <a:pt x="8053" y="287639"/>
                  <a:pt x="-8294" y="323478"/>
                  <a:pt x="4404" y="350503"/>
                </a:cubicBezTo>
                <a:cubicBezTo>
                  <a:pt x="22649" y="389343"/>
                  <a:pt x="69654" y="380405"/>
                  <a:pt x="105893" y="381131"/>
                </a:cubicBezTo>
                <a:cubicBezTo>
                  <a:pt x="78554" y="411630"/>
                  <a:pt x="85431" y="461008"/>
                  <a:pt x="129493" y="470100"/>
                </a:cubicBezTo>
                <a:cubicBezTo>
                  <a:pt x="30324" y="574221"/>
                  <a:pt x="252722" y="571545"/>
                  <a:pt x="300291" y="574662"/>
                </a:cubicBezTo>
                <a:cubicBezTo>
                  <a:pt x="419601" y="582478"/>
                  <a:pt x="538942" y="589806"/>
                  <a:pt x="658312" y="596645"/>
                </a:cubicBezTo>
                <a:cubicBezTo>
                  <a:pt x="914956" y="611335"/>
                  <a:pt x="1171711" y="623813"/>
                  <a:pt x="1428580" y="634079"/>
                </a:cubicBezTo>
                <a:cubicBezTo>
                  <a:pt x="1676698" y="643964"/>
                  <a:pt x="1924882" y="651741"/>
                  <a:pt x="2173134" y="657409"/>
                </a:cubicBezTo>
                <a:cubicBezTo>
                  <a:pt x="2236097" y="658844"/>
                  <a:pt x="2299066" y="660140"/>
                  <a:pt x="2362042" y="661298"/>
                </a:cubicBezTo>
                <a:cubicBezTo>
                  <a:pt x="2407880" y="662147"/>
                  <a:pt x="2474480" y="677060"/>
                  <a:pt x="2517388" y="661298"/>
                </a:cubicBezTo>
                <a:cubicBezTo>
                  <a:pt x="2542524" y="652043"/>
                  <a:pt x="2566299" y="628136"/>
                  <a:pt x="2567206" y="599620"/>
                </a:cubicBezTo>
                <a:cubicBezTo>
                  <a:pt x="2567939" y="576639"/>
                  <a:pt x="2558184" y="577792"/>
                  <a:pt x="2552357" y="558829"/>
                </a:cubicBezTo>
                <a:lnTo>
                  <a:pt x="2537818" y="550625"/>
                </a:lnTo>
                <a:cubicBezTo>
                  <a:pt x="2546054" y="533870"/>
                  <a:pt x="2545541" y="514141"/>
                  <a:pt x="2536444" y="497838"/>
                </a:cubicBezTo>
                <a:cubicBezTo>
                  <a:pt x="2581900" y="495376"/>
                  <a:pt x="2691492" y="432621"/>
                  <a:pt x="2614056" y="386173"/>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7"/>
          <p:cNvSpPr/>
          <p:nvPr/>
        </p:nvSpPr>
        <p:spPr>
          <a:xfrm>
            <a:off x="1183975" y="-519363"/>
            <a:ext cx="1832056" cy="1708609"/>
          </a:xfrm>
          <a:custGeom>
            <a:avLst/>
            <a:gdLst/>
            <a:ahLst/>
            <a:cxnLst/>
            <a:rect l="l" t="t" r="r" b="b"/>
            <a:pathLst>
              <a:path w="1445409" h="1348015" extrusionOk="0">
                <a:moveTo>
                  <a:pt x="492691" y="421259"/>
                </a:moveTo>
                <a:cubicBezTo>
                  <a:pt x="546736" y="374376"/>
                  <a:pt x="506550" y="328822"/>
                  <a:pt x="452240" y="325297"/>
                </a:cubicBezTo>
                <a:cubicBezTo>
                  <a:pt x="437703" y="338522"/>
                  <a:pt x="422750" y="340218"/>
                  <a:pt x="407380" y="330384"/>
                </a:cubicBezTo>
                <a:cubicBezTo>
                  <a:pt x="394322" y="328376"/>
                  <a:pt x="380960" y="330411"/>
                  <a:pt x="369093" y="336217"/>
                </a:cubicBezTo>
                <a:cubicBezTo>
                  <a:pt x="343775" y="347837"/>
                  <a:pt x="325854" y="378907"/>
                  <a:pt x="318620" y="404493"/>
                </a:cubicBezTo>
                <a:cubicBezTo>
                  <a:pt x="300510" y="468556"/>
                  <a:pt x="338610" y="526138"/>
                  <a:pt x="406304" y="529061"/>
                </a:cubicBezTo>
                <a:cubicBezTo>
                  <a:pt x="452084" y="531070"/>
                  <a:pt x="546853" y="474829"/>
                  <a:pt x="492691" y="421259"/>
                </a:cubicBezTo>
                <a:close/>
                <a:moveTo>
                  <a:pt x="806093" y="553403"/>
                </a:moveTo>
                <a:cubicBezTo>
                  <a:pt x="864032" y="564265"/>
                  <a:pt x="924124" y="521524"/>
                  <a:pt x="930392" y="462341"/>
                </a:cubicBezTo>
                <a:cubicBezTo>
                  <a:pt x="934747" y="421194"/>
                  <a:pt x="911524" y="390637"/>
                  <a:pt x="888008" y="360229"/>
                </a:cubicBezTo>
                <a:cubicBezTo>
                  <a:pt x="878512" y="347947"/>
                  <a:pt x="852689" y="315763"/>
                  <a:pt x="837541" y="307306"/>
                </a:cubicBezTo>
                <a:cubicBezTo>
                  <a:pt x="745236" y="255777"/>
                  <a:pt x="651032" y="524324"/>
                  <a:pt x="806093" y="553403"/>
                </a:cubicBezTo>
                <a:close/>
                <a:moveTo>
                  <a:pt x="1083826" y="830258"/>
                </a:moveTo>
                <a:cubicBezTo>
                  <a:pt x="1079801" y="791969"/>
                  <a:pt x="1070117" y="727213"/>
                  <a:pt x="1030106" y="713603"/>
                </a:cubicBezTo>
                <a:cubicBezTo>
                  <a:pt x="977941" y="695852"/>
                  <a:pt x="917837" y="748911"/>
                  <a:pt x="900705" y="794225"/>
                </a:cubicBezTo>
                <a:cubicBezTo>
                  <a:pt x="846674" y="937153"/>
                  <a:pt x="1095414" y="940497"/>
                  <a:pt x="1083826" y="830258"/>
                </a:cubicBezTo>
                <a:close/>
                <a:moveTo>
                  <a:pt x="1153723" y="365685"/>
                </a:moveTo>
                <a:cubicBezTo>
                  <a:pt x="1227757" y="443844"/>
                  <a:pt x="1373575" y="337889"/>
                  <a:pt x="1313756" y="244001"/>
                </a:cubicBezTo>
                <a:cubicBezTo>
                  <a:pt x="1284024" y="197339"/>
                  <a:pt x="1207625" y="187534"/>
                  <a:pt x="1172242" y="234928"/>
                </a:cubicBezTo>
                <a:cubicBezTo>
                  <a:pt x="1156005" y="256658"/>
                  <a:pt x="1134000" y="344869"/>
                  <a:pt x="1153698" y="365685"/>
                </a:cubicBezTo>
                <a:close/>
                <a:moveTo>
                  <a:pt x="879329" y="119990"/>
                </a:moveTo>
                <a:cubicBezTo>
                  <a:pt x="929335" y="186030"/>
                  <a:pt x="1042129" y="103270"/>
                  <a:pt x="1010012" y="32615"/>
                </a:cubicBezTo>
                <a:cubicBezTo>
                  <a:pt x="971816" y="-51422"/>
                  <a:pt x="822401" y="44832"/>
                  <a:pt x="879329" y="119990"/>
                </a:cubicBezTo>
                <a:close/>
                <a:moveTo>
                  <a:pt x="523622" y="127566"/>
                </a:moveTo>
                <a:cubicBezTo>
                  <a:pt x="522857" y="127800"/>
                  <a:pt x="557437" y="154870"/>
                  <a:pt x="565559" y="156471"/>
                </a:cubicBezTo>
                <a:cubicBezTo>
                  <a:pt x="587395" y="160774"/>
                  <a:pt x="606490" y="152505"/>
                  <a:pt x="622597" y="138039"/>
                </a:cubicBezTo>
                <a:cubicBezTo>
                  <a:pt x="666672" y="98383"/>
                  <a:pt x="639345" y="41475"/>
                  <a:pt x="595666" y="13140"/>
                </a:cubicBezTo>
                <a:cubicBezTo>
                  <a:pt x="560846" y="-9439"/>
                  <a:pt x="521859" y="-469"/>
                  <a:pt x="490417" y="26446"/>
                </a:cubicBezTo>
                <a:cubicBezTo>
                  <a:pt x="450398" y="60671"/>
                  <a:pt x="448746" y="150612"/>
                  <a:pt x="523622" y="127566"/>
                </a:cubicBezTo>
                <a:close/>
                <a:moveTo>
                  <a:pt x="1427224" y="708794"/>
                </a:moveTo>
                <a:cubicBezTo>
                  <a:pt x="1434178" y="634064"/>
                  <a:pt x="1341050" y="658957"/>
                  <a:pt x="1307585" y="686759"/>
                </a:cubicBezTo>
                <a:cubicBezTo>
                  <a:pt x="1271567" y="716669"/>
                  <a:pt x="1247578" y="769125"/>
                  <a:pt x="1256166" y="816000"/>
                </a:cubicBezTo>
                <a:cubicBezTo>
                  <a:pt x="1289651" y="998565"/>
                  <a:pt x="1512373" y="774315"/>
                  <a:pt x="1427224" y="708794"/>
                </a:cubicBezTo>
                <a:close/>
                <a:moveTo>
                  <a:pt x="1181737" y="1055117"/>
                </a:moveTo>
                <a:cubicBezTo>
                  <a:pt x="1114776" y="1051559"/>
                  <a:pt x="1076540" y="1066018"/>
                  <a:pt x="1070292" y="1134780"/>
                </a:cubicBezTo>
                <a:cubicBezTo>
                  <a:pt x="1065670" y="1185693"/>
                  <a:pt x="1064543" y="1219899"/>
                  <a:pt x="1124971" y="1237274"/>
                </a:cubicBezTo>
                <a:cubicBezTo>
                  <a:pt x="1250274" y="1273295"/>
                  <a:pt x="1271132" y="1059868"/>
                  <a:pt x="1181763" y="1055117"/>
                </a:cubicBezTo>
                <a:close/>
                <a:moveTo>
                  <a:pt x="732396" y="1179401"/>
                </a:moveTo>
                <a:cubicBezTo>
                  <a:pt x="721326" y="1189770"/>
                  <a:pt x="679246" y="1175058"/>
                  <a:pt x="656710" y="1194683"/>
                </a:cubicBezTo>
                <a:cubicBezTo>
                  <a:pt x="638768" y="1211590"/>
                  <a:pt x="628956" y="1235391"/>
                  <a:pt x="629772" y="1260029"/>
                </a:cubicBezTo>
                <a:cubicBezTo>
                  <a:pt x="631860" y="1326295"/>
                  <a:pt x="702678" y="1364435"/>
                  <a:pt x="761467" y="1341577"/>
                </a:cubicBezTo>
                <a:cubicBezTo>
                  <a:pt x="880171" y="1295421"/>
                  <a:pt x="820541" y="1096925"/>
                  <a:pt x="732423" y="1179401"/>
                </a:cubicBezTo>
                <a:close/>
                <a:moveTo>
                  <a:pt x="666147" y="797511"/>
                </a:moveTo>
                <a:cubicBezTo>
                  <a:pt x="619045" y="714984"/>
                  <a:pt x="442154" y="856720"/>
                  <a:pt x="477628" y="933744"/>
                </a:cubicBezTo>
                <a:cubicBezTo>
                  <a:pt x="526973" y="1040905"/>
                  <a:pt x="725468" y="901457"/>
                  <a:pt x="666147" y="797511"/>
                </a:cubicBezTo>
                <a:close/>
                <a:moveTo>
                  <a:pt x="224876" y="726668"/>
                </a:moveTo>
                <a:cubicBezTo>
                  <a:pt x="153539" y="650557"/>
                  <a:pt x="11694" y="902481"/>
                  <a:pt x="177748" y="925099"/>
                </a:cubicBezTo>
                <a:cubicBezTo>
                  <a:pt x="298255" y="941515"/>
                  <a:pt x="318212" y="719377"/>
                  <a:pt x="224876" y="726668"/>
                </a:cubicBezTo>
                <a:close/>
                <a:moveTo>
                  <a:pt x="389620" y="1116932"/>
                </a:moveTo>
                <a:cubicBezTo>
                  <a:pt x="327863" y="1101682"/>
                  <a:pt x="237470" y="1169608"/>
                  <a:pt x="295092" y="1232129"/>
                </a:cubicBezTo>
                <a:cubicBezTo>
                  <a:pt x="371640" y="1315187"/>
                  <a:pt x="485089" y="1140515"/>
                  <a:pt x="389627" y="1116932"/>
                </a:cubicBezTo>
                <a:close/>
                <a:moveTo>
                  <a:pt x="161057" y="487078"/>
                </a:moveTo>
                <a:cubicBezTo>
                  <a:pt x="183374" y="457480"/>
                  <a:pt x="208373" y="385089"/>
                  <a:pt x="166748" y="360118"/>
                </a:cubicBezTo>
                <a:cubicBezTo>
                  <a:pt x="135896" y="341603"/>
                  <a:pt x="54616" y="373333"/>
                  <a:pt x="32487" y="391738"/>
                </a:cubicBezTo>
                <a:cubicBezTo>
                  <a:pt x="-65321" y="473164"/>
                  <a:pt x="81391" y="592716"/>
                  <a:pt x="161057" y="487078"/>
                </a:cubicBezTo>
                <a:close/>
                <a:moveTo>
                  <a:pt x="76699" y="484486"/>
                </a:moveTo>
                <a:cubicBezTo>
                  <a:pt x="84953" y="481244"/>
                  <a:pt x="92788" y="477021"/>
                  <a:pt x="100032" y="471906"/>
                </a:cubicBezTo>
                <a:cubicBezTo>
                  <a:pt x="93565" y="478172"/>
                  <a:pt x="85489" y="482526"/>
                  <a:pt x="76699" y="484486"/>
                </a:cubicBezTo>
                <a:close/>
                <a:moveTo>
                  <a:pt x="254484" y="173049"/>
                </a:moveTo>
                <a:cubicBezTo>
                  <a:pt x="323242" y="173049"/>
                  <a:pt x="356337" y="56199"/>
                  <a:pt x="274351" y="56199"/>
                </a:cubicBezTo>
                <a:cubicBezTo>
                  <a:pt x="205587" y="56173"/>
                  <a:pt x="172491" y="173023"/>
                  <a:pt x="254484" y="17302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7"/>
          <p:cNvSpPr/>
          <p:nvPr/>
        </p:nvSpPr>
        <p:spPr>
          <a:xfrm>
            <a:off x="133349" y="3953347"/>
            <a:ext cx="1543088" cy="1521345"/>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7"/>
          <p:cNvSpPr/>
          <p:nvPr/>
        </p:nvSpPr>
        <p:spPr>
          <a:xfrm rot="4213030">
            <a:off x="-435731" y="3147919"/>
            <a:ext cx="1834203" cy="901739"/>
          </a:xfrm>
          <a:custGeom>
            <a:avLst/>
            <a:gdLst/>
            <a:ahLst/>
            <a:cxnLst/>
            <a:rect l="l" t="t" r="r" b="b"/>
            <a:pathLst>
              <a:path w="2728778" h="1341534" extrusionOk="0">
                <a:moveTo>
                  <a:pt x="2727858" y="971865"/>
                </a:moveTo>
                <a:cubicBezTo>
                  <a:pt x="2662022" y="811650"/>
                  <a:pt x="2599698" y="650061"/>
                  <a:pt x="2540889" y="487098"/>
                </a:cubicBezTo>
                <a:cubicBezTo>
                  <a:pt x="2509539" y="400203"/>
                  <a:pt x="2479196" y="312951"/>
                  <a:pt x="2449860" y="225343"/>
                </a:cubicBezTo>
                <a:cubicBezTo>
                  <a:pt x="2433572" y="176691"/>
                  <a:pt x="2413699" y="33711"/>
                  <a:pt x="2369261" y="7263"/>
                </a:cubicBezTo>
                <a:cubicBezTo>
                  <a:pt x="2220183" y="-81480"/>
                  <a:pt x="2022959" y="670486"/>
                  <a:pt x="2005088" y="766409"/>
                </a:cubicBezTo>
                <a:lnTo>
                  <a:pt x="1865337" y="330248"/>
                </a:lnTo>
                <a:cubicBezTo>
                  <a:pt x="1847733" y="275297"/>
                  <a:pt x="1832638" y="161377"/>
                  <a:pt x="1794493" y="120269"/>
                </a:cubicBezTo>
                <a:cubicBezTo>
                  <a:pt x="1743936" y="65765"/>
                  <a:pt x="1696730" y="134449"/>
                  <a:pt x="1673636" y="175317"/>
                </a:cubicBezTo>
                <a:cubicBezTo>
                  <a:pt x="1532725" y="424648"/>
                  <a:pt x="1433672" y="703337"/>
                  <a:pt x="1369342" y="981741"/>
                </a:cubicBezTo>
                <a:cubicBezTo>
                  <a:pt x="1335812" y="807258"/>
                  <a:pt x="1310689" y="631297"/>
                  <a:pt x="1288321" y="455076"/>
                </a:cubicBezTo>
                <a:cubicBezTo>
                  <a:pt x="1277775" y="371868"/>
                  <a:pt x="1286240" y="249841"/>
                  <a:pt x="1254234" y="172978"/>
                </a:cubicBezTo>
                <a:cubicBezTo>
                  <a:pt x="1238347" y="134825"/>
                  <a:pt x="1212978" y="119984"/>
                  <a:pt x="1171917" y="143412"/>
                </a:cubicBezTo>
                <a:cubicBezTo>
                  <a:pt x="1121936" y="171928"/>
                  <a:pt x="1103360" y="253710"/>
                  <a:pt x="1079994" y="303625"/>
                </a:cubicBezTo>
                <a:lnTo>
                  <a:pt x="960796" y="558322"/>
                </a:lnTo>
                <a:cubicBezTo>
                  <a:pt x="886287" y="717505"/>
                  <a:pt x="811785" y="876689"/>
                  <a:pt x="737289" y="1035876"/>
                </a:cubicBezTo>
                <a:cubicBezTo>
                  <a:pt x="703260" y="851023"/>
                  <a:pt x="694251" y="662703"/>
                  <a:pt x="693045" y="475089"/>
                </a:cubicBezTo>
                <a:cubicBezTo>
                  <a:pt x="692644" y="412762"/>
                  <a:pt x="744004" y="92719"/>
                  <a:pt x="611649" y="163840"/>
                </a:cubicBezTo>
                <a:cubicBezTo>
                  <a:pt x="556749" y="193334"/>
                  <a:pt x="524198" y="292679"/>
                  <a:pt x="502867" y="347332"/>
                </a:cubicBezTo>
                <a:cubicBezTo>
                  <a:pt x="477349" y="414675"/>
                  <a:pt x="457547" y="484047"/>
                  <a:pt x="443669" y="554712"/>
                </a:cubicBezTo>
                <a:cubicBezTo>
                  <a:pt x="409499" y="720246"/>
                  <a:pt x="400346" y="890485"/>
                  <a:pt x="355630" y="1053919"/>
                </a:cubicBezTo>
                <a:cubicBezTo>
                  <a:pt x="285715" y="780155"/>
                  <a:pt x="210959" y="507689"/>
                  <a:pt x="131364" y="236523"/>
                </a:cubicBezTo>
                <a:cubicBezTo>
                  <a:pt x="118161" y="191558"/>
                  <a:pt x="113027" y="129290"/>
                  <a:pt x="50577" y="143198"/>
                </a:cubicBezTo>
                <a:cubicBezTo>
                  <a:pt x="-12470" y="157242"/>
                  <a:pt x="-3279" y="216354"/>
                  <a:pt x="8446" y="263094"/>
                </a:cubicBezTo>
                <a:cubicBezTo>
                  <a:pt x="43940" y="404564"/>
                  <a:pt x="90024" y="544084"/>
                  <a:pt x="128772" y="684757"/>
                </a:cubicBezTo>
                <a:cubicBezTo>
                  <a:pt x="166036" y="820038"/>
                  <a:pt x="202099" y="955643"/>
                  <a:pt x="236957" y="1091572"/>
                </a:cubicBezTo>
                <a:cubicBezTo>
                  <a:pt x="252616" y="1152628"/>
                  <a:pt x="281531" y="1400183"/>
                  <a:pt x="388193" y="1271824"/>
                </a:cubicBezTo>
                <a:cubicBezTo>
                  <a:pt x="462849" y="1181987"/>
                  <a:pt x="485276" y="1020568"/>
                  <a:pt x="504863" y="909402"/>
                </a:cubicBezTo>
                <a:cubicBezTo>
                  <a:pt x="529163" y="771484"/>
                  <a:pt x="540778" y="631070"/>
                  <a:pt x="574004" y="494803"/>
                </a:cubicBezTo>
                <a:cubicBezTo>
                  <a:pt x="575241" y="655256"/>
                  <a:pt x="582170" y="816046"/>
                  <a:pt x="604136" y="975125"/>
                </a:cubicBezTo>
                <a:cubicBezTo>
                  <a:pt x="613522" y="1043173"/>
                  <a:pt x="625027" y="1339795"/>
                  <a:pt x="745391" y="1256853"/>
                </a:cubicBezTo>
                <a:cubicBezTo>
                  <a:pt x="794464" y="1223043"/>
                  <a:pt x="818465" y="1123043"/>
                  <a:pt x="843860" y="1068779"/>
                </a:cubicBezTo>
                <a:cubicBezTo>
                  <a:pt x="878736" y="994262"/>
                  <a:pt x="913612" y="919746"/>
                  <a:pt x="948488" y="845229"/>
                </a:cubicBezTo>
                <a:cubicBezTo>
                  <a:pt x="1018243" y="696170"/>
                  <a:pt x="1087996" y="547134"/>
                  <a:pt x="1157748" y="398122"/>
                </a:cubicBezTo>
                <a:cubicBezTo>
                  <a:pt x="1180978" y="586423"/>
                  <a:pt x="1206639" y="774517"/>
                  <a:pt x="1240610" y="961223"/>
                </a:cubicBezTo>
                <a:cubicBezTo>
                  <a:pt x="1257080" y="1051741"/>
                  <a:pt x="1275481" y="1141916"/>
                  <a:pt x="1296488" y="1231474"/>
                </a:cubicBezTo>
                <a:cubicBezTo>
                  <a:pt x="1309192" y="1285680"/>
                  <a:pt x="1339526" y="1397462"/>
                  <a:pt x="1413974" y="1319763"/>
                </a:cubicBezTo>
                <a:cubicBezTo>
                  <a:pt x="1458277" y="1273529"/>
                  <a:pt x="1452573" y="1149479"/>
                  <a:pt x="1464648" y="1088092"/>
                </a:cubicBezTo>
                <a:cubicBezTo>
                  <a:pt x="1481578" y="1002001"/>
                  <a:pt x="1502116" y="916717"/>
                  <a:pt x="1526262" y="832241"/>
                </a:cubicBezTo>
                <a:cubicBezTo>
                  <a:pt x="1577535" y="652900"/>
                  <a:pt x="1644666" y="478475"/>
                  <a:pt x="1726863" y="311033"/>
                </a:cubicBezTo>
                <a:cubicBezTo>
                  <a:pt x="1780566" y="478649"/>
                  <a:pt x="1834269" y="646261"/>
                  <a:pt x="1887972" y="813868"/>
                </a:cubicBezTo>
                <a:cubicBezTo>
                  <a:pt x="1906483" y="871638"/>
                  <a:pt x="1954500" y="1194715"/>
                  <a:pt x="2067072" y="1089466"/>
                </a:cubicBezTo>
                <a:cubicBezTo>
                  <a:pt x="2107505" y="1051663"/>
                  <a:pt x="2094354" y="971930"/>
                  <a:pt x="2100077" y="920070"/>
                </a:cubicBezTo>
                <a:cubicBezTo>
                  <a:pt x="2109631" y="833719"/>
                  <a:pt x="2124428" y="748029"/>
                  <a:pt x="2144386" y="663474"/>
                </a:cubicBezTo>
                <a:cubicBezTo>
                  <a:pt x="2181645" y="504832"/>
                  <a:pt x="2237334" y="351093"/>
                  <a:pt x="2310317" y="205388"/>
                </a:cubicBezTo>
                <a:cubicBezTo>
                  <a:pt x="2376062" y="406506"/>
                  <a:pt x="2447122" y="605783"/>
                  <a:pt x="2523499" y="803220"/>
                </a:cubicBezTo>
                <a:cubicBezTo>
                  <a:pt x="2540467" y="847078"/>
                  <a:pt x="2557696" y="890835"/>
                  <a:pt x="2575183" y="934490"/>
                </a:cubicBezTo>
                <a:cubicBezTo>
                  <a:pt x="2586772" y="963420"/>
                  <a:pt x="2601525" y="1035053"/>
                  <a:pt x="2630783" y="1052519"/>
                </a:cubicBezTo>
                <a:cubicBezTo>
                  <a:pt x="2676789" y="1079978"/>
                  <a:pt x="2749669" y="1024878"/>
                  <a:pt x="2727858" y="97186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7"/>
          <p:cNvSpPr txBox="1">
            <a:spLocks noGrp="1"/>
          </p:cNvSpPr>
          <p:nvPr>
            <p:ph type="title"/>
          </p:nvPr>
        </p:nvSpPr>
        <p:spPr>
          <a:xfrm>
            <a:off x="1216025" y="1003175"/>
            <a:ext cx="6711900" cy="6231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63" name="Google Shape;63;p7"/>
          <p:cNvSpPr txBox="1">
            <a:spLocks noGrp="1"/>
          </p:cNvSpPr>
          <p:nvPr>
            <p:ph type="body" idx="1"/>
          </p:nvPr>
        </p:nvSpPr>
        <p:spPr>
          <a:xfrm>
            <a:off x="1183975" y="1863125"/>
            <a:ext cx="2031300" cy="3062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64" name="Google Shape;64;p7"/>
          <p:cNvSpPr txBox="1">
            <a:spLocks noGrp="1"/>
          </p:cNvSpPr>
          <p:nvPr>
            <p:ph type="body" idx="2"/>
          </p:nvPr>
        </p:nvSpPr>
        <p:spPr>
          <a:xfrm>
            <a:off x="3542027" y="1863125"/>
            <a:ext cx="2031300" cy="3062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65" name="Google Shape;65;p7"/>
          <p:cNvSpPr txBox="1">
            <a:spLocks noGrp="1"/>
          </p:cNvSpPr>
          <p:nvPr>
            <p:ph type="body" idx="3"/>
          </p:nvPr>
        </p:nvSpPr>
        <p:spPr>
          <a:xfrm>
            <a:off x="5900079" y="1863125"/>
            <a:ext cx="2031300" cy="3062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66" name="Google Shape;66;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8"/>
          <p:cNvSpPr/>
          <p:nvPr/>
        </p:nvSpPr>
        <p:spPr>
          <a:xfrm rot="3886626">
            <a:off x="-462593" y="-88356"/>
            <a:ext cx="2184896" cy="1912394"/>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8"/>
          <p:cNvSpPr/>
          <p:nvPr/>
        </p:nvSpPr>
        <p:spPr>
          <a:xfrm rot="-1859020">
            <a:off x="564045" y="369917"/>
            <a:ext cx="1439126" cy="1790687"/>
          </a:xfrm>
          <a:custGeom>
            <a:avLst/>
            <a:gdLst/>
            <a:ahLst/>
            <a:cxnLst/>
            <a:rect l="l" t="t" r="r" b="b"/>
            <a:pathLst>
              <a:path w="1166698" h="1451708" extrusionOk="0">
                <a:moveTo>
                  <a:pt x="1104371" y="837588"/>
                </a:moveTo>
                <a:cubicBezTo>
                  <a:pt x="1157339" y="839253"/>
                  <a:pt x="1194466" y="769072"/>
                  <a:pt x="1156120" y="730764"/>
                </a:cubicBezTo>
                <a:cubicBezTo>
                  <a:pt x="1131024" y="705703"/>
                  <a:pt x="1056796" y="697790"/>
                  <a:pt x="1025113" y="689689"/>
                </a:cubicBezTo>
                <a:cubicBezTo>
                  <a:pt x="976107" y="677159"/>
                  <a:pt x="926719" y="666291"/>
                  <a:pt x="876948" y="657083"/>
                </a:cubicBezTo>
                <a:cubicBezTo>
                  <a:pt x="677677" y="619877"/>
                  <a:pt x="474788" y="606805"/>
                  <a:pt x="272508" y="599333"/>
                </a:cubicBezTo>
                <a:cubicBezTo>
                  <a:pt x="414956" y="553740"/>
                  <a:pt x="571313" y="560979"/>
                  <a:pt x="717526" y="532275"/>
                </a:cubicBezTo>
                <a:cubicBezTo>
                  <a:pt x="794658" y="517136"/>
                  <a:pt x="1076999" y="472088"/>
                  <a:pt x="1093897" y="375770"/>
                </a:cubicBezTo>
                <a:cubicBezTo>
                  <a:pt x="1113789" y="262426"/>
                  <a:pt x="822127" y="319425"/>
                  <a:pt x="765977" y="325964"/>
                </a:cubicBezTo>
                <a:cubicBezTo>
                  <a:pt x="606897" y="344506"/>
                  <a:pt x="447882" y="374454"/>
                  <a:pt x="287053" y="368537"/>
                </a:cubicBezTo>
                <a:cubicBezTo>
                  <a:pt x="439431" y="292342"/>
                  <a:pt x="597233" y="251823"/>
                  <a:pt x="756649" y="195920"/>
                </a:cubicBezTo>
                <a:cubicBezTo>
                  <a:pt x="814693" y="175563"/>
                  <a:pt x="895694" y="138493"/>
                  <a:pt x="910718" y="70515"/>
                </a:cubicBezTo>
                <a:cubicBezTo>
                  <a:pt x="930876" y="-20754"/>
                  <a:pt x="835343" y="1047"/>
                  <a:pt x="776717" y="5383"/>
                </a:cubicBezTo>
                <a:cubicBezTo>
                  <a:pt x="687594" y="11976"/>
                  <a:pt x="598499" y="18960"/>
                  <a:pt x="509432" y="26335"/>
                </a:cubicBezTo>
                <a:cubicBezTo>
                  <a:pt x="431931" y="32752"/>
                  <a:pt x="306479" y="19855"/>
                  <a:pt x="236334" y="53937"/>
                </a:cubicBezTo>
                <a:cubicBezTo>
                  <a:pt x="208463" y="67482"/>
                  <a:pt x="182471" y="96160"/>
                  <a:pt x="192129" y="129919"/>
                </a:cubicBezTo>
                <a:cubicBezTo>
                  <a:pt x="204289" y="172414"/>
                  <a:pt x="242686" y="162822"/>
                  <a:pt x="276281" y="161610"/>
                </a:cubicBezTo>
                <a:cubicBezTo>
                  <a:pt x="372209" y="158143"/>
                  <a:pt x="468786" y="144812"/>
                  <a:pt x="564475" y="137119"/>
                </a:cubicBezTo>
                <a:cubicBezTo>
                  <a:pt x="412228" y="187543"/>
                  <a:pt x="265424" y="253112"/>
                  <a:pt x="126269" y="332840"/>
                </a:cubicBezTo>
                <a:cubicBezTo>
                  <a:pt x="90944" y="353093"/>
                  <a:pt x="24111" y="392030"/>
                  <a:pt x="52047" y="444674"/>
                </a:cubicBezTo>
                <a:cubicBezTo>
                  <a:pt x="77365" y="492392"/>
                  <a:pt x="227551" y="483676"/>
                  <a:pt x="273435" y="484376"/>
                </a:cubicBezTo>
                <a:cubicBezTo>
                  <a:pt x="220065" y="499314"/>
                  <a:pt x="-60435" y="618289"/>
                  <a:pt x="47225" y="703305"/>
                </a:cubicBezTo>
                <a:cubicBezTo>
                  <a:pt x="88559" y="735949"/>
                  <a:pt x="224823" y="715074"/>
                  <a:pt x="277084" y="717213"/>
                </a:cubicBezTo>
                <a:cubicBezTo>
                  <a:pt x="367380" y="720900"/>
                  <a:pt x="457637" y="725897"/>
                  <a:pt x="547655" y="733998"/>
                </a:cubicBezTo>
                <a:cubicBezTo>
                  <a:pt x="432420" y="747080"/>
                  <a:pt x="319072" y="773366"/>
                  <a:pt x="209844" y="812339"/>
                </a:cubicBezTo>
                <a:cubicBezTo>
                  <a:pt x="152455" y="833395"/>
                  <a:pt x="3869" y="871742"/>
                  <a:pt x="78" y="949979"/>
                </a:cubicBezTo>
                <a:cubicBezTo>
                  <a:pt x="-4226" y="1038941"/>
                  <a:pt x="171193" y="998229"/>
                  <a:pt x="226618" y="998585"/>
                </a:cubicBezTo>
                <a:cubicBezTo>
                  <a:pt x="358205" y="999423"/>
                  <a:pt x="489566" y="1006593"/>
                  <a:pt x="620703" y="1020095"/>
                </a:cubicBezTo>
                <a:lnTo>
                  <a:pt x="343859" y="1065701"/>
                </a:lnTo>
                <a:cubicBezTo>
                  <a:pt x="293567" y="1073983"/>
                  <a:pt x="218970" y="1068449"/>
                  <a:pt x="193776" y="1122952"/>
                </a:cubicBezTo>
                <a:cubicBezTo>
                  <a:pt x="159896" y="1196238"/>
                  <a:pt x="239990" y="1199050"/>
                  <a:pt x="288304" y="1207126"/>
                </a:cubicBezTo>
                <a:lnTo>
                  <a:pt x="693829" y="1274915"/>
                </a:lnTo>
                <a:cubicBezTo>
                  <a:pt x="633090" y="1284831"/>
                  <a:pt x="504240" y="1280385"/>
                  <a:pt x="458545" y="1324364"/>
                </a:cubicBezTo>
                <a:cubicBezTo>
                  <a:pt x="416096" y="1365193"/>
                  <a:pt x="436721" y="1406761"/>
                  <a:pt x="481807" y="1429710"/>
                </a:cubicBezTo>
                <a:cubicBezTo>
                  <a:pt x="540629" y="1459645"/>
                  <a:pt x="629803" y="1468154"/>
                  <a:pt x="683076" y="1426418"/>
                </a:cubicBezTo>
                <a:lnTo>
                  <a:pt x="693220" y="1408239"/>
                </a:lnTo>
                <a:cubicBezTo>
                  <a:pt x="691327" y="1385228"/>
                  <a:pt x="703536" y="1376803"/>
                  <a:pt x="729848" y="1382964"/>
                </a:cubicBezTo>
                <a:cubicBezTo>
                  <a:pt x="766793" y="1367650"/>
                  <a:pt x="820934" y="1368097"/>
                  <a:pt x="860544" y="1361635"/>
                </a:cubicBezTo>
                <a:cubicBezTo>
                  <a:pt x="920823" y="1351797"/>
                  <a:pt x="1017030" y="1355505"/>
                  <a:pt x="1070673" y="1324837"/>
                </a:cubicBezTo>
                <a:cubicBezTo>
                  <a:pt x="1105855" y="1304746"/>
                  <a:pt x="1127621" y="1251267"/>
                  <a:pt x="1092185" y="1222155"/>
                </a:cubicBezTo>
                <a:cubicBezTo>
                  <a:pt x="1051435" y="1188675"/>
                  <a:pt x="922048" y="1190891"/>
                  <a:pt x="872393" y="1182622"/>
                </a:cubicBezTo>
                <a:lnTo>
                  <a:pt x="601180" y="1137256"/>
                </a:lnTo>
                <a:lnTo>
                  <a:pt x="936334" y="1082045"/>
                </a:lnTo>
                <a:cubicBezTo>
                  <a:pt x="979858" y="1074878"/>
                  <a:pt x="1108889" y="1042376"/>
                  <a:pt x="1044312" y="968747"/>
                </a:cubicBezTo>
                <a:cubicBezTo>
                  <a:pt x="1020517" y="941618"/>
                  <a:pt x="933320" y="941716"/>
                  <a:pt x="899997" y="936343"/>
                </a:cubicBezTo>
                <a:cubicBezTo>
                  <a:pt x="841490" y="926881"/>
                  <a:pt x="782803" y="918642"/>
                  <a:pt x="723936" y="911625"/>
                </a:cubicBezTo>
                <a:cubicBezTo>
                  <a:pt x="600353" y="896901"/>
                  <a:pt x="476300" y="887594"/>
                  <a:pt x="351779" y="883706"/>
                </a:cubicBezTo>
                <a:cubicBezTo>
                  <a:pt x="597012" y="821094"/>
                  <a:pt x="853485" y="829701"/>
                  <a:pt x="1104371" y="83758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8"/>
          <p:cNvSpPr txBox="1">
            <a:spLocks noGrp="1"/>
          </p:cNvSpPr>
          <p:nvPr>
            <p:ph type="title"/>
          </p:nvPr>
        </p:nvSpPr>
        <p:spPr>
          <a:xfrm>
            <a:off x="1216025" y="1003175"/>
            <a:ext cx="6711900" cy="623100"/>
          </a:xfrm>
          <a:prstGeom prst="rect">
            <a:avLst/>
          </a:prstGeom>
        </p:spPr>
        <p:txBody>
          <a:bodyPr spcFirstLastPara="1" wrap="square" lIns="0" tIns="0" rIns="0" bIns="0"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71" name="Google Shape;71;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2" name="Google Shape;72;p8"/>
          <p:cNvSpPr/>
          <p:nvPr/>
        </p:nvSpPr>
        <p:spPr>
          <a:xfrm>
            <a:off x="630174" y="4286374"/>
            <a:ext cx="2080693" cy="1853115"/>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8"/>
          <p:cNvSpPr/>
          <p:nvPr/>
        </p:nvSpPr>
        <p:spPr>
          <a:xfrm>
            <a:off x="-327075" y="4286376"/>
            <a:ext cx="1543088" cy="1521345"/>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8"/>
          <p:cNvSpPr/>
          <p:nvPr/>
        </p:nvSpPr>
        <p:spPr>
          <a:xfrm rot="10039177">
            <a:off x="6208704" y="4295609"/>
            <a:ext cx="2660802" cy="1303235"/>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8"/>
          <p:cNvSpPr/>
          <p:nvPr/>
        </p:nvSpPr>
        <p:spPr>
          <a:xfrm>
            <a:off x="7826250" y="448624"/>
            <a:ext cx="1857351" cy="1732199"/>
          </a:xfrm>
          <a:custGeom>
            <a:avLst/>
            <a:gdLst/>
            <a:ahLst/>
            <a:cxnLst/>
            <a:rect l="l" t="t" r="r" b="b"/>
            <a:pathLst>
              <a:path w="1445409" h="1348015" extrusionOk="0">
                <a:moveTo>
                  <a:pt x="492691" y="421259"/>
                </a:moveTo>
                <a:cubicBezTo>
                  <a:pt x="546736" y="374376"/>
                  <a:pt x="506550" y="328822"/>
                  <a:pt x="452240" y="325297"/>
                </a:cubicBezTo>
                <a:cubicBezTo>
                  <a:pt x="437703" y="338522"/>
                  <a:pt x="422750" y="340218"/>
                  <a:pt x="407380" y="330384"/>
                </a:cubicBezTo>
                <a:cubicBezTo>
                  <a:pt x="394322" y="328376"/>
                  <a:pt x="380960" y="330411"/>
                  <a:pt x="369093" y="336217"/>
                </a:cubicBezTo>
                <a:cubicBezTo>
                  <a:pt x="343775" y="347837"/>
                  <a:pt x="325854" y="378907"/>
                  <a:pt x="318620" y="404493"/>
                </a:cubicBezTo>
                <a:cubicBezTo>
                  <a:pt x="300510" y="468556"/>
                  <a:pt x="338610" y="526138"/>
                  <a:pt x="406304" y="529061"/>
                </a:cubicBezTo>
                <a:cubicBezTo>
                  <a:pt x="452084" y="531070"/>
                  <a:pt x="546853" y="474829"/>
                  <a:pt x="492691" y="421259"/>
                </a:cubicBezTo>
                <a:close/>
                <a:moveTo>
                  <a:pt x="806093" y="553403"/>
                </a:moveTo>
                <a:cubicBezTo>
                  <a:pt x="864032" y="564265"/>
                  <a:pt x="924124" y="521524"/>
                  <a:pt x="930392" y="462341"/>
                </a:cubicBezTo>
                <a:cubicBezTo>
                  <a:pt x="934747" y="421194"/>
                  <a:pt x="911524" y="390637"/>
                  <a:pt x="888008" y="360229"/>
                </a:cubicBezTo>
                <a:cubicBezTo>
                  <a:pt x="878512" y="347947"/>
                  <a:pt x="852689" y="315763"/>
                  <a:pt x="837541" y="307306"/>
                </a:cubicBezTo>
                <a:cubicBezTo>
                  <a:pt x="745236" y="255777"/>
                  <a:pt x="651032" y="524324"/>
                  <a:pt x="806093" y="553403"/>
                </a:cubicBezTo>
                <a:close/>
                <a:moveTo>
                  <a:pt x="1083826" y="830258"/>
                </a:moveTo>
                <a:cubicBezTo>
                  <a:pt x="1079801" y="791969"/>
                  <a:pt x="1070117" y="727213"/>
                  <a:pt x="1030106" y="713603"/>
                </a:cubicBezTo>
                <a:cubicBezTo>
                  <a:pt x="977941" y="695852"/>
                  <a:pt x="917837" y="748911"/>
                  <a:pt x="900705" y="794225"/>
                </a:cubicBezTo>
                <a:cubicBezTo>
                  <a:pt x="846674" y="937153"/>
                  <a:pt x="1095414" y="940497"/>
                  <a:pt x="1083826" y="830258"/>
                </a:cubicBezTo>
                <a:close/>
                <a:moveTo>
                  <a:pt x="1153723" y="365685"/>
                </a:moveTo>
                <a:cubicBezTo>
                  <a:pt x="1227757" y="443844"/>
                  <a:pt x="1373575" y="337889"/>
                  <a:pt x="1313756" y="244001"/>
                </a:cubicBezTo>
                <a:cubicBezTo>
                  <a:pt x="1284024" y="197339"/>
                  <a:pt x="1207625" y="187534"/>
                  <a:pt x="1172242" y="234928"/>
                </a:cubicBezTo>
                <a:cubicBezTo>
                  <a:pt x="1156005" y="256658"/>
                  <a:pt x="1134000" y="344869"/>
                  <a:pt x="1153698" y="365685"/>
                </a:cubicBezTo>
                <a:close/>
                <a:moveTo>
                  <a:pt x="879329" y="119990"/>
                </a:moveTo>
                <a:cubicBezTo>
                  <a:pt x="929335" y="186030"/>
                  <a:pt x="1042129" y="103270"/>
                  <a:pt x="1010012" y="32615"/>
                </a:cubicBezTo>
                <a:cubicBezTo>
                  <a:pt x="971816" y="-51422"/>
                  <a:pt x="822401" y="44832"/>
                  <a:pt x="879329" y="119990"/>
                </a:cubicBezTo>
                <a:close/>
                <a:moveTo>
                  <a:pt x="523622" y="127566"/>
                </a:moveTo>
                <a:cubicBezTo>
                  <a:pt x="522857" y="127800"/>
                  <a:pt x="557437" y="154870"/>
                  <a:pt x="565559" y="156471"/>
                </a:cubicBezTo>
                <a:cubicBezTo>
                  <a:pt x="587395" y="160774"/>
                  <a:pt x="606490" y="152505"/>
                  <a:pt x="622597" y="138039"/>
                </a:cubicBezTo>
                <a:cubicBezTo>
                  <a:pt x="666672" y="98383"/>
                  <a:pt x="639345" y="41475"/>
                  <a:pt x="595666" y="13140"/>
                </a:cubicBezTo>
                <a:cubicBezTo>
                  <a:pt x="560846" y="-9439"/>
                  <a:pt x="521859" y="-469"/>
                  <a:pt x="490417" y="26446"/>
                </a:cubicBezTo>
                <a:cubicBezTo>
                  <a:pt x="450398" y="60671"/>
                  <a:pt x="448746" y="150612"/>
                  <a:pt x="523622" y="127566"/>
                </a:cubicBezTo>
                <a:close/>
                <a:moveTo>
                  <a:pt x="1427224" y="708794"/>
                </a:moveTo>
                <a:cubicBezTo>
                  <a:pt x="1434178" y="634064"/>
                  <a:pt x="1341050" y="658957"/>
                  <a:pt x="1307585" y="686759"/>
                </a:cubicBezTo>
                <a:cubicBezTo>
                  <a:pt x="1271567" y="716669"/>
                  <a:pt x="1247578" y="769125"/>
                  <a:pt x="1256166" y="816000"/>
                </a:cubicBezTo>
                <a:cubicBezTo>
                  <a:pt x="1289651" y="998565"/>
                  <a:pt x="1512373" y="774315"/>
                  <a:pt x="1427224" y="708794"/>
                </a:cubicBezTo>
                <a:close/>
                <a:moveTo>
                  <a:pt x="1181737" y="1055117"/>
                </a:moveTo>
                <a:cubicBezTo>
                  <a:pt x="1114776" y="1051559"/>
                  <a:pt x="1076540" y="1066018"/>
                  <a:pt x="1070292" y="1134780"/>
                </a:cubicBezTo>
                <a:cubicBezTo>
                  <a:pt x="1065670" y="1185693"/>
                  <a:pt x="1064543" y="1219899"/>
                  <a:pt x="1124971" y="1237274"/>
                </a:cubicBezTo>
                <a:cubicBezTo>
                  <a:pt x="1250274" y="1273295"/>
                  <a:pt x="1271132" y="1059868"/>
                  <a:pt x="1181763" y="1055117"/>
                </a:cubicBezTo>
                <a:close/>
                <a:moveTo>
                  <a:pt x="732396" y="1179401"/>
                </a:moveTo>
                <a:cubicBezTo>
                  <a:pt x="721326" y="1189770"/>
                  <a:pt x="679246" y="1175058"/>
                  <a:pt x="656710" y="1194683"/>
                </a:cubicBezTo>
                <a:cubicBezTo>
                  <a:pt x="638768" y="1211590"/>
                  <a:pt x="628956" y="1235391"/>
                  <a:pt x="629772" y="1260029"/>
                </a:cubicBezTo>
                <a:cubicBezTo>
                  <a:pt x="631860" y="1326295"/>
                  <a:pt x="702678" y="1364435"/>
                  <a:pt x="761467" y="1341577"/>
                </a:cubicBezTo>
                <a:cubicBezTo>
                  <a:pt x="880171" y="1295421"/>
                  <a:pt x="820541" y="1096925"/>
                  <a:pt x="732423" y="1179401"/>
                </a:cubicBezTo>
                <a:close/>
                <a:moveTo>
                  <a:pt x="666147" y="797511"/>
                </a:moveTo>
                <a:cubicBezTo>
                  <a:pt x="619045" y="714984"/>
                  <a:pt x="442154" y="856720"/>
                  <a:pt x="477628" y="933744"/>
                </a:cubicBezTo>
                <a:cubicBezTo>
                  <a:pt x="526973" y="1040905"/>
                  <a:pt x="725468" y="901457"/>
                  <a:pt x="666147" y="797511"/>
                </a:cubicBezTo>
                <a:close/>
                <a:moveTo>
                  <a:pt x="224876" y="726668"/>
                </a:moveTo>
                <a:cubicBezTo>
                  <a:pt x="153539" y="650557"/>
                  <a:pt x="11694" y="902481"/>
                  <a:pt x="177748" y="925099"/>
                </a:cubicBezTo>
                <a:cubicBezTo>
                  <a:pt x="298255" y="941515"/>
                  <a:pt x="318212" y="719377"/>
                  <a:pt x="224876" y="726668"/>
                </a:cubicBezTo>
                <a:close/>
                <a:moveTo>
                  <a:pt x="389620" y="1116932"/>
                </a:moveTo>
                <a:cubicBezTo>
                  <a:pt x="327863" y="1101682"/>
                  <a:pt x="237470" y="1169608"/>
                  <a:pt x="295092" y="1232129"/>
                </a:cubicBezTo>
                <a:cubicBezTo>
                  <a:pt x="371640" y="1315187"/>
                  <a:pt x="485089" y="1140515"/>
                  <a:pt x="389627" y="1116932"/>
                </a:cubicBezTo>
                <a:close/>
                <a:moveTo>
                  <a:pt x="161057" y="487078"/>
                </a:moveTo>
                <a:cubicBezTo>
                  <a:pt x="183374" y="457480"/>
                  <a:pt x="208373" y="385089"/>
                  <a:pt x="166748" y="360118"/>
                </a:cubicBezTo>
                <a:cubicBezTo>
                  <a:pt x="135896" y="341603"/>
                  <a:pt x="54616" y="373333"/>
                  <a:pt x="32487" y="391738"/>
                </a:cubicBezTo>
                <a:cubicBezTo>
                  <a:pt x="-65321" y="473164"/>
                  <a:pt x="81391" y="592716"/>
                  <a:pt x="161057" y="487078"/>
                </a:cubicBezTo>
                <a:close/>
                <a:moveTo>
                  <a:pt x="76699" y="484486"/>
                </a:moveTo>
                <a:cubicBezTo>
                  <a:pt x="84953" y="481244"/>
                  <a:pt x="92788" y="477021"/>
                  <a:pt x="100032" y="471906"/>
                </a:cubicBezTo>
                <a:cubicBezTo>
                  <a:pt x="93565" y="478172"/>
                  <a:pt x="85489" y="482526"/>
                  <a:pt x="76699" y="484486"/>
                </a:cubicBezTo>
                <a:close/>
                <a:moveTo>
                  <a:pt x="254484" y="173049"/>
                </a:moveTo>
                <a:cubicBezTo>
                  <a:pt x="323242" y="173049"/>
                  <a:pt x="356337" y="56199"/>
                  <a:pt x="274351" y="56199"/>
                </a:cubicBezTo>
                <a:cubicBezTo>
                  <a:pt x="205587" y="56173"/>
                  <a:pt x="172491" y="173023"/>
                  <a:pt x="254484" y="1730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with scribbles 1">
  <p:cSld name="BLANK_1">
    <p:spTree>
      <p:nvGrpSpPr>
        <p:cNvPr id="1" name="Shape 86"/>
        <p:cNvGrpSpPr/>
        <p:nvPr/>
      </p:nvGrpSpPr>
      <p:grpSpPr>
        <a:xfrm>
          <a:off x="0" y="0"/>
          <a:ext cx="0" cy="0"/>
          <a:chOff x="0" y="0"/>
          <a:chExt cx="0" cy="0"/>
        </a:xfrm>
      </p:grpSpPr>
      <p:sp>
        <p:nvSpPr>
          <p:cNvPr id="87" name="Google Shape;87;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8" name="Google Shape;88;p11"/>
          <p:cNvSpPr/>
          <p:nvPr/>
        </p:nvSpPr>
        <p:spPr>
          <a:xfrm>
            <a:off x="-296625" y="-263875"/>
            <a:ext cx="2030379" cy="2001770"/>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1"/>
          <p:cNvSpPr/>
          <p:nvPr/>
        </p:nvSpPr>
        <p:spPr>
          <a:xfrm rot="1832534">
            <a:off x="8091114" y="518904"/>
            <a:ext cx="1576304" cy="1379706"/>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1"/>
          <p:cNvSpPr/>
          <p:nvPr/>
        </p:nvSpPr>
        <p:spPr>
          <a:xfrm rot="-2178819">
            <a:off x="7229719" y="2940743"/>
            <a:ext cx="2971008" cy="1464977"/>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1"/>
          <p:cNvSpPr/>
          <p:nvPr/>
        </p:nvSpPr>
        <p:spPr>
          <a:xfrm>
            <a:off x="6757725" y="3704750"/>
            <a:ext cx="1568804" cy="1615431"/>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1"/>
          <p:cNvSpPr/>
          <p:nvPr/>
        </p:nvSpPr>
        <p:spPr>
          <a:xfrm>
            <a:off x="-494451" y="1212725"/>
            <a:ext cx="1262060" cy="1124021"/>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with scribbles 2">
  <p:cSld name="BLANK_1_1">
    <p:spTree>
      <p:nvGrpSpPr>
        <p:cNvPr id="1" name="Shape 93"/>
        <p:cNvGrpSpPr/>
        <p:nvPr/>
      </p:nvGrpSpPr>
      <p:grpSpPr>
        <a:xfrm>
          <a:off x="0" y="0"/>
          <a:ext cx="0" cy="0"/>
          <a:chOff x="0" y="0"/>
          <a:chExt cx="0" cy="0"/>
        </a:xfrm>
      </p:grpSpPr>
      <p:sp>
        <p:nvSpPr>
          <p:cNvPr id="94" name="Google Shape;94;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5" name="Google Shape;95;p12"/>
          <p:cNvSpPr/>
          <p:nvPr/>
        </p:nvSpPr>
        <p:spPr>
          <a:xfrm>
            <a:off x="-363975" y="-139378"/>
            <a:ext cx="1725952" cy="1537174"/>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833250" y="989836"/>
            <a:ext cx="1722922" cy="1698645"/>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rot="3883627">
            <a:off x="5783707" y="3854784"/>
            <a:ext cx="1547313" cy="1912394"/>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rot="-10111965">
            <a:off x="7102246" y="-359891"/>
            <a:ext cx="2575201" cy="1264627"/>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4738425" y="4133800"/>
            <a:ext cx="1416809" cy="1458918"/>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rot="-1859643">
            <a:off x="7847841" y="325734"/>
            <a:ext cx="945912" cy="1176986"/>
          </a:xfrm>
          <a:custGeom>
            <a:avLst/>
            <a:gdLst/>
            <a:ahLst/>
            <a:cxnLst/>
            <a:rect l="l" t="t" r="r" b="b"/>
            <a:pathLst>
              <a:path w="1166698" h="1451708" extrusionOk="0">
                <a:moveTo>
                  <a:pt x="1104371" y="837588"/>
                </a:moveTo>
                <a:cubicBezTo>
                  <a:pt x="1157339" y="839253"/>
                  <a:pt x="1194466" y="769072"/>
                  <a:pt x="1156120" y="730764"/>
                </a:cubicBezTo>
                <a:cubicBezTo>
                  <a:pt x="1131024" y="705703"/>
                  <a:pt x="1056796" y="697790"/>
                  <a:pt x="1025113" y="689689"/>
                </a:cubicBezTo>
                <a:cubicBezTo>
                  <a:pt x="976107" y="677159"/>
                  <a:pt x="926719" y="666291"/>
                  <a:pt x="876948" y="657083"/>
                </a:cubicBezTo>
                <a:cubicBezTo>
                  <a:pt x="677677" y="619877"/>
                  <a:pt x="474788" y="606805"/>
                  <a:pt x="272508" y="599333"/>
                </a:cubicBezTo>
                <a:cubicBezTo>
                  <a:pt x="414956" y="553740"/>
                  <a:pt x="571313" y="560979"/>
                  <a:pt x="717526" y="532275"/>
                </a:cubicBezTo>
                <a:cubicBezTo>
                  <a:pt x="794658" y="517136"/>
                  <a:pt x="1076999" y="472088"/>
                  <a:pt x="1093897" y="375770"/>
                </a:cubicBezTo>
                <a:cubicBezTo>
                  <a:pt x="1113789" y="262426"/>
                  <a:pt x="822127" y="319425"/>
                  <a:pt x="765977" y="325964"/>
                </a:cubicBezTo>
                <a:cubicBezTo>
                  <a:pt x="606897" y="344506"/>
                  <a:pt x="447882" y="374454"/>
                  <a:pt x="287053" y="368537"/>
                </a:cubicBezTo>
                <a:cubicBezTo>
                  <a:pt x="439431" y="292342"/>
                  <a:pt x="597233" y="251823"/>
                  <a:pt x="756649" y="195920"/>
                </a:cubicBezTo>
                <a:cubicBezTo>
                  <a:pt x="814693" y="175563"/>
                  <a:pt x="895694" y="138493"/>
                  <a:pt x="910718" y="70515"/>
                </a:cubicBezTo>
                <a:cubicBezTo>
                  <a:pt x="930876" y="-20754"/>
                  <a:pt x="835343" y="1047"/>
                  <a:pt x="776717" y="5383"/>
                </a:cubicBezTo>
                <a:cubicBezTo>
                  <a:pt x="687594" y="11976"/>
                  <a:pt x="598499" y="18960"/>
                  <a:pt x="509432" y="26335"/>
                </a:cubicBezTo>
                <a:cubicBezTo>
                  <a:pt x="431931" y="32752"/>
                  <a:pt x="306479" y="19855"/>
                  <a:pt x="236334" y="53937"/>
                </a:cubicBezTo>
                <a:cubicBezTo>
                  <a:pt x="208463" y="67482"/>
                  <a:pt x="182471" y="96160"/>
                  <a:pt x="192129" y="129919"/>
                </a:cubicBezTo>
                <a:cubicBezTo>
                  <a:pt x="204289" y="172414"/>
                  <a:pt x="242686" y="162822"/>
                  <a:pt x="276281" y="161610"/>
                </a:cubicBezTo>
                <a:cubicBezTo>
                  <a:pt x="372209" y="158143"/>
                  <a:pt x="468786" y="144812"/>
                  <a:pt x="564475" y="137119"/>
                </a:cubicBezTo>
                <a:cubicBezTo>
                  <a:pt x="412228" y="187543"/>
                  <a:pt x="265424" y="253112"/>
                  <a:pt x="126269" y="332840"/>
                </a:cubicBezTo>
                <a:cubicBezTo>
                  <a:pt x="90944" y="353093"/>
                  <a:pt x="24111" y="392030"/>
                  <a:pt x="52047" y="444674"/>
                </a:cubicBezTo>
                <a:cubicBezTo>
                  <a:pt x="77365" y="492392"/>
                  <a:pt x="227551" y="483676"/>
                  <a:pt x="273435" y="484376"/>
                </a:cubicBezTo>
                <a:cubicBezTo>
                  <a:pt x="220065" y="499314"/>
                  <a:pt x="-60435" y="618289"/>
                  <a:pt x="47225" y="703305"/>
                </a:cubicBezTo>
                <a:cubicBezTo>
                  <a:pt x="88559" y="735949"/>
                  <a:pt x="224823" y="715074"/>
                  <a:pt x="277084" y="717213"/>
                </a:cubicBezTo>
                <a:cubicBezTo>
                  <a:pt x="367380" y="720900"/>
                  <a:pt x="457637" y="725897"/>
                  <a:pt x="547655" y="733998"/>
                </a:cubicBezTo>
                <a:cubicBezTo>
                  <a:pt x="432420" y="747080"/>
                  <a:pt x="319072" y="773366"/>
                  <a:pt x="209844" y="812339"/>
                </a:cubicBezTo>
                <a:cubicBezTo>
                  <a:pt x="152455" y="833395"/>
                  <a:pt x="3869" y="871742"/>
                  <a:pt x="78" y="949979"/>
                </a:cubicBezTo>
                <a:cubicBezTo>
                  <a:pt x="-4226" y="1038941"/>
                  <a:pt x="171193" y="998229"/>
                  <a:pt x="226618" y="998585"/>
                </a:cubicBezTo>
                <a:cubicBezTo>
                  <a:pt x="358205" y="999423"/>
                  <a:pt x="489566" y="1006593"/>
                  <a:pt x="620703" y="1020095"/>
                </a:cubicBezTo>
                <a:lnTo>
                  <a:pt x="343859" y="1065701"/>
                </a:lnTo>
                <a:cubicBezTo>
                  <a:pt x="293567" y="1073983"/>
                  <a:pt x="218970" y="1068449"/>
                  <a:pt x="193776" y="1122952"/>
                </a:cubicBezTo>
                <a:cubicBezTo>
                  <a:pt x="159896" y="1196238"/>
                  <a:pt x="239990" y="1199050"/>
                  <a:pt x="288304" y="1207126"/>
                </a:cubicBezTo>
                <a:lnTo>
                  <a:pt x="693829" y="1274915"/>
                </a:lnTo>
                <a:cubicBezTo>
                  <a:pt x="633090" y="1284831"/>
                  <a:pt x="504240" y="1280385"/>
                  <a:pt x="458545" y="1324364"/>
                </a:cubicBezTo>
                <a:cubicBezTo>
                  <a:pt x="416096" y="1365193"/>
                  <a:pt x="436721" y="1406761"/>
                  <a:pt x="481807" y="1429710"/>
                </a:cubicBezTo>
                <a:cubicBezTo>
                  <a:pt x="540629" y="1459645"/>
                  <a:pt x="629803" y="1468154"/>
                  <a:pt x="683076" y="1426418"/>
                </a:cubicBezTo>
                <a:lnTo>
                  <a:pt x="693220" y="1408239"/>
                </a:lnTo>
                <a:cubicBezTo>
                  <a:pt x="691327" y="1385228"/>
                  <a:pt x="703536" y="1376803"/>
                  <a:pt x="729848" y="1382964"/>
                </a:cubicBezTo>
                <a:cubicBezTo>
                  <a:pt x="766793" y="1367650"/>
                  <a:pt x="820934" y="1368097"/>
                  <a:pt x="860544" y="1361635"/>
                </a:cubicBezTo>
                <a:cubicBezTo>
                  <a:pt x="920823" y="1351797"/>
                  <a:pt x="1017030" y="1355505"/>
                  <a:pt x="1070673" y="1324837"/>
                </a:cubicBezTo>
                <a:cubicBezTo>
                  <a:pt x="1105855" y="1304746"/>
                  <a:pt x="1127621" y="1251267"/>
                  <a:pt x="1092185" y="1222155"/>
                </a:cubicBezTo>
                <a:cubicBezTo>
                  <a:pt x="1051435" y="1188675"/>
                  <a:pt x="922048" y="1190891"/>
                  <a:pt x="872393" y="1182622"/>
                </a:cubicBezTo>
                <a:lnTo>
                  <a:pt x="601180" y="1137256"/>
                </a:lnTo>
                <a:lnTo>
                  <a:pt x="936334" y="1082045"/>
                </a:lnTo>
                <a:cubicBezTo>
                  <a:pt x="979858" y="1074878"/>
                  <a:pt x="1108889" y="1042376"/>
                  <a:pt x="1044312" y="968747"/>
                </a:cubicBezTo>
                <a:cubicBezTo>
                  <a:pt x="1020517" y="941618"/>
                  <a:pt x="933320" y="941716"/>
                  <a:pt x="899997" y="936343"/>
                </a:cubicBezTo>
                <a:cubicBezTo>
                  <a:pt x="841490" y="926881"/>
                  <a:pt x="782803" y="918642"/>
                  <a:pt x="723936" y="911625"/>
                </a:cubicBezTo>
                <a:cubicBezTo>
                  <a:pt x="600353" y="896901"/>
                  <a:pt x="476300" y="887594"/>
                  <a:pt x="351779" y="883706"/>
                </a:cubicBezTo>
                <a:cubicBezTo>
                  <a:pt x="597012" y="821094"/>
                  <a:pt x="853485" y="829701"/>
                  <a:pt x="1104371" y="83758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with scribbles 3">
  <p:cSld name="BLANK_1_1_1">
    <p:spTree>
      <p:nvGrpSpPr>
        <p:cNvPr id="1" name="Shape 101"/>
        <p:cNvGrpSpPr/>
        <p:nvPr/>
      </p:nvGrpSpPr>
      <p:grpSpPr>
        <a:xfrm>
          <a:off x="0" y="0"/>
          <a:ext cx="0" cy="0"/>
          <a:chOff x="0" y="0"/>
          <a:chExt cx="0" cy="0"/>
        </a:xfrm>
      </p:grpSpPr>
      <p:sp>
        <p:nvSpPr>
          <p:cNvPr id="102" name="Google Shape;102;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3" name="Google Shape;103;p13"/>
          <p:cNvSpPr/>
          <p:nvPr/>
        </p:nvSpPr>
        <p:spPr>
          <a:xfrm flipH="1">
            <a:off x="7835213" y="3361850"/>
            <a:ext cx="1568804" cy="1615431"/>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3"/>
          <p:cNvSpPr/>
          <p:nvPr/>
        </p:nvSpPr>
        <p:spPr>
          <a:xfrm rot="-5400000" flipH="1">
            <a:off x="161815" y="3378547"/>
            <a:ext cx="1825737" cy="2198998"/>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3"/>
          <p:cNvSpPr/>
          <p:nvPr/>
        </p:nvSpPr>
        <p:spPr>
          <a:xfrm flipH="1">
            <a:off x="6793464" y="-380376"/>
            <a:ext cx="1780528" cy="1585781"/>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3"/>
          <p:cNvSpPr/>
          <p:nvPr/>
        </p:nvSpPr>
        <p:spPr>
          <a:xfrm flipH="1">
            <a:off x="-544275" y="645938"/>
            <a:ext cx="1566292" cy="1544222"/>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rgbClr val="1D1D1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3"/>
          <p:cNvSpPr/>
          <p:nvPr/>
        </p:nvSpPr>
        <p:spPr>
          <a:xfrm flipH="1">
            <a:off x="6244184" y="4423655"/>
            <a:ext cx="2574272" cy="1045975"/>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EBD1FE"/>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16025" y="1003175"/>
            <a:ext cx="6711900" cy="6231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4200"/>
              <a:buFont typeface="Raleway ExtraBold"/>
              <a:buNone/>
              <a:defRPr sz="4200">
                <a:solidFill>
                  <a:schemeClr val="dk1"/>
                </a:solidFill>
                <a:latin typeface="Raleway ExtraBold"/>
                <a:ea typeface="Raleway ExtraBold"/>
                <a:cs typeface="Raleway ExtraBold"/>
                <a:sym typeface="Raleway ExtraBold"/>
              </a:defRPr>
            </a:lvl1pPr>
            <a:lvl2pPr lvl="1">
              <a:spcBef>
                <a:spcPts val="0"/>
              </a:spcBef>
              <a:spcAft>
                <a:spcPts val="0"/>
              </a:spcAft>
              <a:buClr>
                <a:schemeClr val="dk1"/>
              </a:buClr>
              <a:buSzPts val="4200"/>
              <a:buFont typeface="Raleway ExtraBold"/>
              <a:buNone/>
              <a:defRPr sz="4200">
                <a:solidFill>
                  <a:schemeClr val="dk1"/>
                </a:solidFill>
                <a:latin typeface="Raleway ExtraBold"/>
                <a:ea typeface="Raleway ExtraBold"/>
                <a:cs typeface="Raleway ExtraBold"/>
                <a:sym typeface="Raleway ExtraBold"/>
              </a:defRPr>
            </a:lvl2pPr>
            <a:lvl3pPr lvl="2">
              <a:spcBef>
                <a:spcPts val="0"/>
              </a:spcBef>
              <a:spcAft>
                <a:spcPts val="0"/>
              </a:spcAft>
              <a:buClr>
                <a:schemeClr val="dk1"/>
              </a:buClr>
              <a:buSzPts val="4200"/>
              <a:buFont typeface="Raleway ExtraBold"/>
              <a:buNone/>
              <a:defRPr sz="4200">
                <a:solidFill>
                  <a:schemeClr val="dk1"/>
                </a:solidFill>
                <a:latin typeface="Raleway ExtraBold"/>
                <a:ea typeface="Raleway ExtraBold"/>
                <a:cs typeface="Raleway ExtraBold"/>
                <a:sym typeface="Raleway ExtraBold"/>
              </a:defRPr>
            </a:lvl3pPr>
            <a:lvl4pPr lvl="3">
              <a:spcBef>
                <a:spcPts val="0"/>
              </a:spcBef>
              <a:spcAft>
                <a:spcPts val="0"/>
              </a:spcAft>
              <a:buClr>
                <a:schemeClr val="dk1"/>
              </a:buClr>
              <a:buSzPts val="4200"/>
              <a:buFont typeface="Raleway ExtraBold"/>
              <a:buNone/>
              <a:defRPr sz="4200">
                <a:solidFill>
                  <a:schemeClr val="dk1"/>
                </a:solidFill>
                <a:latin typeface="Raleway ExtraBold"/>
                <a:ea typeface="Raleway ExtraBold"/>
                <a:cs typeface="Raleway ExtraBold"/>
                <a:sym typeface="Raleway ExtraBold"/>
              </a:defRPr>
            </a:lvl4pPr>
            <a:lvl5pPr lvl="4">
              <a:spcBef>
                <a:spcPts val="0"/>
              </a:spcBef>
              <a:spcAft>
                <a:spcPts val="0"/>
              </a:spcAft>
              <a:buClr>
                <a:schemeClr val="dk1"/>
              </a:buClr>
              <a:buSzPts val="4200"/>
              <a:buFont typeface="Raleway ExtraBold"/>
              <a:buNone/>
              <a:defRPr sz="4200">
                <a:solidFill>
                  <a:schemeClr val="dk1"/>
                </a:solidFill>
                <a:latin typeface="Raleway ExtraBold"/>
                <a:ea typeface="Raleway ExtraBold"/>
                <a:cs typeface="Raleway ExtraBold"/>
                <a:sym typeface="Raleway ExtraBold"/>
              </a:defRPr>
            </a:lvl5pPr>
            <a:lvl6pPr lvl="5">
              <a:spcBef>
                <a:spcPts val="0"/>
              </a:spcBef>
              <a:spcAft>
                <a:spcPts val="0"/>
              </a:spcAft>
              <a:buClr>
                <a:schemeClr val="dk1"/>
              </a:buClr>
              <a:buSzPts val="4200"/>
              <a:buFont typeface="Raleway ExtraBold"/>
              <a:buNone/>
              <a:defRPr sz="4200">
                <a:solidFill>
                  <a:schemeClr val="dk1"/>
                </a:solidFill>
                <a:latin typeface="Raleway ExtraBold"/>
                <a:ea typeface="Raleway ExtraBold"/>
                <a:cs typeface="Raleway ExtraBold"/>
                <a:sym typeface="Raleway ExtraBold"/>
              </a:defRPr>
            </a:lvl6pPr>
            <a:lvl7pPr lvl="6">
              <a:spcBef>
                <a:spcPts val="0"/>
              </a:spcBef>
              <a:spcAft>
                <a:spcPts val="0"/>
              </a:spcAft>
              <a:buClr>
                <a:schemeClr val="dk1"/>
              </a:buClr>
              <a:buSzPts val="4200"/>
              <a:buFont typeface="Raleway ExtraBold"/>
              <a:buNone/>
              <a:defRPr sz="4200">
                <a:solidFill>
                  <a:schemeClr val="dk1"/>
                </a:solidFill>
                <a:latin typeface="Raleway ExtraBold"/>
                <a:ea typeface="Raleway ExtraBold"/>
                <a:cs typeface="Raleway ExtraBold"/>
                <a:sym typeface="Raleway ExtraBold"/>
              </a:defRPr>
            </a:lvl7pPr>
            <a:lvl8pPr lvl="7">
              <a:spcBef>
                <a:spcPts val="0"/>
              </a:spcBef>
              <a:spcAft>
                <a:spcPts val="0"/>
              </a:spcAft>
              <a:buClr>
                <a:schemeClr val="dk1"/>
              </a:buClr>
              <a:buSzPts val="4200"/>
              <a:buFont typeface="Raleway ExtraBold"/>
              <a:buNone/>
              <a:defRPr sz="4200">
                <a:solidFill>
                  <a:schemeClr val="dk1"/>
                </a:solidFill>
                <a:latin typeface="Raleway ExtraBold"/>
                <a:ea typeface="Raleway ExtraBold"/>
                <a:cs typeface="Raleway ExtraBold"/>
                <a:sym typeface="Raleway ExtraBold"/>
              </a:defRPr>
            </a:lvl8pPr>
            <a:lvl9pPr lvl="8">
              <a:spcBef>
                <a:spcPts val="0"/>
              </a:spcBef>
              <a:spcAft>
                <a:spcPts val="0"/>
              </a:spcAft>
              <a:buClr>
                <a:schemeClr val="dk1"/>
              </a:buClr>
              <a:buSzPts val="4200"/>
              <a:buFont typeface="Raleway ExtraBold"/>
              <a:buNone/>
              <a:defRPr sz="4200">
                <a:solidFill>
                  <a:schemeClr val="dk1"/>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1216025" y="1863126"/>
            <a:ext cx="6711900" cy="2494200"/>
          </a:xfrm>
          <a:prstGeom prst="rect">
            <a:avLst/>
          </a:prstGeom>
          <a:noFill/>
          <a:ln>
            <a:noFill/>
          </a:ln>
        </p:spPr>
        <p:txBody>
          <a:bodyPr spcFirstLastPara="1" wrap="square" lIns="0" tIns="0" rIns="0" bIns="0" anchor="t" anchorCtr="0">
            <a:noAutofit/>
          </a:bodyPr>
          <a:lstStyle>
            <a:lvl1pPr marL="457200" lvl="0" indent="-342900">
              <a:spcBef>
                <a:spcPts val="600"/>
              </a:spcBef>
              <a:spcAft>
                <a:spcPts val="0"/>
              </a:spcAft>
              <a:buClr>
                <a:schemeClr val="lt1"/>
              </a:buClr>
              <a:buSzPts val="1800"/>
              <a:buFont typeface="Work Sans Regular"/>
              <a:buChar char="✘"/>
              <a:defRPr sz="2400">
                <a:solidFill>
                  <a:schemeClr val="dk1"/>
                </a:solidFill>
                <a:latin typeface="Work Sans Regular"/>
                <a:ea typeface="Work Sans Regular"/>
                <a:cs typeface="Work Sans Regular"/>
                <a:sym typeface="Work Sans Regular"/>
              </a:defRPr>
            </a:lvl1pPr>
            <a:lvl2pPr marL="914400" lvl="1" indent="-342900">
              <a:spcBef>
                <a:spcPts val="0"/>
              </a:spcBef>
              <a:spcAft>
                <a:spcPts val="0"/>
              </a:spcAft>
              <a:buClr>
                <a:schemeClr val="lt1"/>
              </a:buClr>
              <a:buSzPts val="1800"/>
              <a:buFont typeface="Work Sans Regular"/>
              <a:buChar char="✗"/>
              <a:defRPr sz="2400">
                <a:solidFill>
                  <a:schemeClr val="dk1"/>
                </a:solidFill>
                <a:latin typeface="Work Sans Regular"/>
                <a:ea typeface="Work Sans Regular"/>
                <a:cs typeface="Work Sans Regular"/>
                <a:sym typeface="Work Sans Regular"/>
              </a:defRPr>
            </a:lvl2pPr>
            <a:lvl3pPr marL="1371600" lvl="2" indent="-38100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3pPr>
            <a:lvl4pPr marL="1828800" lvl="3" indent="-38100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4pPr>
            <a:lvl5pPr marL="2286000" lvl="4" indent="-38100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5pPr>
            <a:lvl6pPr marL="2743200" lvl="5" indent="-38100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6pPr>
            <a:lvl7pPr marL="3200400" lvl="6" indent="-38100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7pPr>
            <a:lvl8pPr marL="3657600" lvl="7" indent="-38100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8pPr>
            <a:lvl9pPr marL="4114800" lvl="8" indent="-38100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dk1"/>
                </a:solidFill>
                <a:latin typeface="Work Sans Regular"/>
                <a:ea typeface="Work Sans Regular"/>
                <a:cs typeface="Work Sans Regular"/>
                <a:sym typeface="Work Sans Regular"/>
              </a:defRPr>
            </a:lvl1pPr>
            <a:lvl2pPr lvl="1" algn="r">
              <a:buNone/>
              <a:defRPr sz="1300">
                <a:solidFill>
                  <a:schemeClr val="dk1"/>
                </a:solidFill>
                <a:latin typeface="Work Sans Regular"/>
                <a:ea typeface="Work Sans Regular"/>
                <a:cs typeface="Work Sans Regular"/>
                <a:sym typeface="Work Sans Regular"/>
              </a:defRPr>
            </a:lvl2pPr>
            <a:lvl3pPr lvl="2" algn="r">
              <a:buNone/>
              <a:defRPr sz="1300">
                <a:solidFill>
                  <a:schemeClr val="dk1"/>
                </a:solidFill>
                <a:latin typeface="Work Sans Regular"/>
                <a:ea typeface="Work Sans Regular"/>
                <a:cs typeface="Work Sans Regular"/>
                <a:sym typeface="Work Sans Regular"/>
              </a:defRPr>
            </a:lvl3pPr>
            <a:lvl4pPr lvl="3" algn="r">
              <a:buNone/>
              <a:defRPr sz="1300">
                <a:solidFill>
                  <a:schemeClr val="dk1"/>
                </a:solidFill>
                <a:latin typeface="Work Sans Regular"/>
                <a:ea typeface="Work Sans Regular"/>
                <a:cs typeface="Work Sans Regular"/>
                <a:sym typeface="Work Sans Regular"/>
              </a:defRPr>
            </a:lvl4pPr>
            <a:lvl5pPr lvl="4" algn="r">
              <a:buNone/>
              <a:defRPr sz="1300">
                <a:solidFill>
                  <a:schemeClr val="dk1"/>
                </a:solidFill>
                <a:latin typeface="Work Sans Regular"/>
                <a:ea typeface="Work Sans Regular"/>
                <a:cs typeface="Work Sans Regular"/>
                <a:sym typeface="Work Sans Regular"/>
              </a:defRPr>
            </a:lvl5pPr>
            <a:lvl6pPr lvl="5" algn="r">
              <a:buNone/>
              <a:defRPr sz="1300">
                <a:solidFill>
                  <a:schemeClr val="dk1"/>
                </a:solidFill>
                <a:latin typeface="Work Sans Regular"/>
                <a:ea typeface="Work Sans Regular"/>
                <a:cs typeface="Work Sans Regular"/>
                <a:sym typeface="Work Sans Regular"/>
              </a:defRPr>
            </a:lvl6pPr>
            <a:lvl7pPr lvl="6" algn="r">
              <a:buNone/>
              <a:defRPr sz="1300">
                <a:solidFill>
                  <a:schemeClr val="dk1"/>
                </a:solidFill>
                <a:latin typeface="Work Sans Regular"/>
                <a:ea typeface="Work Sans Regular"/>
                <a:cs typeface="Work Sans Regular"/>
                <a:sym typeface="Work Sans Regular"/>
              </a:defRPr>
            </a:lvl7pPr>
            <a:lvl8pPr lvl="7" algn="r">
              <a:buNone/>
              <a:defRPr sz="1300">
                <a:solidFill>
                  <a:schemeClr val="dk1"/>
                </a:solidFill>
                <a:latin typeface="Work Sans Regular"/>
                <a:ea typeface="Work Sans Regular"/>
                <a:cs typeface="Work Sans Regular"/>
                <a:sym typeface="Work Sans Regular"/>
              </a:defRPr>
            </a:lvl8pPr>
            <a:lvl9pPr lvl="8" algn="r">
              <a:buNone/>
              <a:defRPr sz="1300">
                <a:solidFill>
                  <a:schemeClr val="dk1"/>
                </a:solidFill>
                <a:latin typeface="Work Sans Regular"/>
                <a:ea typeface="Work Sans Regular"/>
                <a:cs typeface="Work Sans Regular"/>
                <a:sym typeface="Work Sans Regula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6" r:id="rId5"/>
    <p:sldLayoutId id="2147483657" r:id="rId6"/>
    <p:sldLayoutId id="2147483658" r:id="rId7"/>
    <p:sldLayoutId id="2147483659"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ctrTitle"/>
          </p:nvPr>
        </p:nvSpPr>
        <p:spPr>
          <a:xfrm>
            <a:off x="1216025" y="1991825"/>
            <a:ext cx="67119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dirty="0" smtClean="0"/>
              <a:t>Aplikasi “Cat Temu Kamu”</a:t>
            </a:r>
            <a:endParaRPr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21" name="Google Shape;121;p1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17" name="Google Shape;117;p15"/>
          <p:cNvSpPr txBox="1">
            <a:spLocks noGrp="1"/>
          </p:cNvSpPr>
          <p:nvPr>
            <p:ph type="title" idx="4294967295"/>
          </p:nvPr>
        </p:nvSpPr>
        <p:spPr>
          <a:xfrm>
            <a:off x="0" y="1003300"/>
            <a:ext cx="6711950" cy="622300"/>
          </a:xfrm>
          <a:prstGeom prst="rect">
            <a:avLst/>
          </a:prstGeom>
        </p:spPr>
        <p:txBody>
          <a:bodyPr spcFirstLastPara="1" wrap="square" lIns="0" tIns="0" rIns="0" bIns="0" anchor="b" anchorCtr="0">
            <a:noAutofit/>
          </a:bodyPr>
          <a:lstStyle/>
          <a:p>
            <a:pPr lvl="0"/>
            <a:r>
              <a:rPr lang="en" dirty="0"/>
              <a:t>Di susun oleh </a:t>
            </a:r>
            <a:r>
              <a:rPr lang="en" dirty="0" smtClean="0"/>
              <a:t>:</a:t>
            </a:r>
            <a:endParaRPr dirty="0"/>
          </a:p>
        </p:txBody>
      </p:sp>
      <p:sp>
        <p:nvSpPr>
          <p:cNvPr id="119" name="Google Shape;119;p15"/>
          <p:cNvSpPr txBox="1">
            <a:spLocks noGrp="1"/>
          </p:cNvSpPr>
          <p:nvPr>
            <p:ph type="body" idx="4294967295"/>
          </p:nvPr>
        </p:nvSpPr>
        <p:spPr>
          <a:xfrm>
            <a:off x="2434975" y="1847056"/>
            <a:ext cx="2987675" cy="1927225"/>
          </a:xfrm>
          <a:prstGeom prst="rect">
            <a:avLst/>
          </a:prstGeom>
        </p:spPr>
        <p:txBody>
          <a:bodyPr spcFirstLastPara="1" wrap="square" lIns="0" tIns="0" rIns="0" bIns="0" anchor="t" anchorCtr="0">
            <a:noAutofit/>
          </a:bodyPr>
          <a:lstStyle/>
          <a:p>
            <a:pPr marL="171450" lvl="0" indent="-171450" algn="l" rtl="0">
              <a:spcBef>
                <a:spcPts val="600"/>
              </a:spcBef>
              <a:spcAft>
                <a:spcPts val="0"/>
              </a:spcAft>
              <a:buClr>
                <a:schemeClr val="dk1"/>
              </a:buClr>
              <a:buSzPts val="1100"/>
              <a:buFont typeface="Wingdings" panose="05000000000000000000" pitchFamily="2" charset="2"/>
              <a:buChar char="q"/>
            </a:pPr>
            <a:r>
              <a:rPr lang="en-US" sz="1400" b="1" dirty="0" err="1" smtClean="0"/>
              <a:t>Despi</a:t>
            </a:r>
            <a:r>
              <a:rPr lang="en-US" sz="1400" b="1" dirty="0" smtClean="0"/>
              <a:t> </a:t>
            </a:r>
            <a:r>
              <a:rPr lang="en-US" sz="1400" b="1" dirty="0" err="1" smtClean="0"/>
              <a:t>Marlina</a:t>
            </a:r>
            <a:r>
              <a:rPr lang="en-US" sz="1400" b="1" dirty="0" smtClean="0"/>
              <a:t> </a:t>
            </a:r>
            <a:r>
              <a:rPr lang="en-US" sz="1400" b="1" dirty="0" err="1" smtClean="0"/>
              <a:t>Siregar</a:t>
            </a:r>
            <a:r>
              <a:rPr lang="en-US" sz="1400" b="1" dirty="0" smtClean="0"/>
              <a:t> (4311801041)</a:t>
            </a:r>
          </a:p>
          <a:p>
            <a:pPr marL="171450" lvl="0" indent="-171450" algn="l" rtl="0">
              <a:spcBef>
                <a:spcPts val="600"/>
              </a:spcBef>
              <a:spcAft>
                <a:spcPts val="0"/>
              </a:spcAft>
              <a:buClr>
                <a:schemeClr val="dk1"/>
              </a:buClr>
              <a:buSzPts val="1100"/>
              <a:buFont typeface="Wingdings" panose="05000000000000000000" pitchFamily="2" charset="2"/>
              <a:buChar char="q"/>
            </a:pPr>
            <a:r>
              <a:rPr lang="en-US" sz="1400" b="1" dirty="0" err="1" smtClean="0"/>
              <a:t>Zahwa</a:t>
            </a:r>
            <a:r>
              <a:rPr lang="en-US" sz="1400" b="1" dirty="0" smtClean="0"/>
              <a:t> </a:t>
            </a:r>
            <a:r>
              <a:rPr lang="en-US" sz="1400" b="1" dirty="0" err="1" smtClean="0"/>
              <a:t>Valentiananda</a:t>
            </a:r>
            <a:r>
              <a:rPr lang="en-US" sz="1400" b="1" dirty="0" smtClean="0"/>
              <a:t> (4311801044)</a:t>
            </a:r>
          </a:p>
          <a:p>
            <a:pPr marL="171450" lvl="0" indent="-171450" algn="l" rtl="0">
              <a:spcBef>
                <a:spcPts val="600"/>
              </a:spcBef>
              <a:spcAft>
                <a:spcPts val="0"/>
              </a:spcAft>
              <a:buClr>
                <a:schemeClr val="dk1"/>
              </a:buClr>
              <a:buSzPts val="1100"/>
              <a:buFont typeface="Wingdings" panose="05000000000000000000" pitchFamily="2" charset="2"/>
              <a:buChar char="q"/>
            </a:pPr>
            <a:r>
              <a:rPr lang="en-US" sz="1400" b="1" dirty="0" smtClean="0"/>
              <a:t>Nurul Haliza (4311801052)</a:t>
            </a:r>
            <a:endParaRPr sz="1400" dirty="0"/>
          </a:p>
        </p:txBody>
      </p:sp>
      <p:sp>
        <p:nvSpPr>
          <p:cNvPr id="2" name="Rectangle 1"/>
          <p:cNvSpPr/>
          <p:nvPr/>
        </p:nvSpPr>
        <p:spPr>
          <a:xfrm>
            <a:off x="3445569" y="3404949"/>
            <a:ext cx="2089033" cy="369332"/>
          </a:xfrm>
          <a:prstGeom prst="rect">
            <a:avLst/>
          </a:prstGeom>
        </p:spPr>
        <p:txBody>
          <a:bodyPr wrap="none">
            <a:spAutoFit/>
          </a:bodyPr>
          <a:lstStyle/>
          <a:p>
            <a:r>
              <a:rPr lang="en" sz="1800" b="1" dirty="0" smtClean="0">
                <a:latin typeface="Raleway ExtraBold" panose="020B0604020202020204" charset="0"/>
              </a:rPr>
              <a:t>MJ 4B Reguler’18</a:t>
            </a:r>
            <a:endParaRPr lang="en-US" sz="1800" b="1" dirty="0">
              <a:latin typeface="Raleway ExtraBold" panose="020B0604020202020204" charset="0"/>
            </a:endParaRPr>
          </a:p>
        </p:txBody>
      </p:sp>
      <p:sp>
        <p:nvSpPr>
          <p:cNvPr id="3" name="Rectangle 2"/>
          <p:cNvSpPr/>
          <p:nvPr/>
        </p:nvSpPr>
        <p:spPr>
          <a:xfrm>
            <a:off x="2963857" y="3995737"/>
            <a:ext cx="3300904" cy="369332"/>
          </a:xfrm>
          <a:prstGeom prst="rect">
            <a:avLst/>
          </a:prstGeom>
        </p:spPr>
        <p:txBody>
          <a:bodyPr wrap="none">
            <a:spAutoFit/>
          </a:bodyPr>
          <a:lstStyle/>
          <a:p>
            <a:r>
              <a:rPr lang="en" sz="1800" b="1" dirty="0" smtClean="0">
                <a:latin typeface="Raleway ExtraBold" panose="020B0604020202020204" charset="0"/>
              </a:rPr>
              <a:t>POLITEKNIK NEGERI BATAM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ctrTitle"/>
          </p:nvPr>
        </p:nvSpPr>
        <p:spPr>
          <a:xfrm>
            <a:off x="525912" y="3983700"/>
            <a:ext cx="6711900" cy="1159800"/>
          </a:xfrm>
          <a:prstGeom prst="rect">
            <a:avLst/>
          </a:prstGeom>
        </p:spPr>
        <p:txBody>
          <a:bodyPr spcFirstLastPara="1" wrap="square" lIns="0" tIns="0" rIns="0" bIns="0" anchor="b" anchorCtr="0">
            <a:noAutofit/>
          </a:bodyPr>
          <a:lstStyle/>
          <a:p>
            <a:r>
              <a:rPr lang="en-US" sz="1800" dirty="0">
                <a:solidFill>
                  <a:schemeClr val="bg1"/>
                </a:solidFill>
              </a:rPr>
              <a:t>	</a:t>
            </a:r>
            <a:r>
              <a:rPr lang="en-US" sz="1800" dirty="0" err="1">
                <a:solidFill>
                  <a:schemeClr val="tx1"/>
                </a:solidFill>
              </a:rPr>
              <a:t>Merupakan</a:t>
            </a:r>
            <a:r>
              <a:rPr lang="en-US" sz="1800" dirty="0">
                <a:solidFill>
                  <a:schemeClr val="tx1"/>
                </a:solidFill>
              </a:rPr>
              <a:t> </a:t>
            </a:r>
            <a:r>
              <a:rPr lang="en-US" sz="1800" dirty="0" err="1">
                <a:solidFill>
                  <a:schemeClr val="tx1"/>
                </a:solidFill>
              </a:rPr>
              <a:t>sebuah</a:t>
            </a:r>
            <a:r>
              <a:rPr lang="en-US" sz="1800" dirty="0">
                <a:solidFill>
                  <a:schemeClr val="tx1"/>
                </a:solidFill>
              </a:rPr>
              <a:t> </a:t>
            </a:r>
            <a:r>
              <a:rPr lang="en-US" sz="1800" dirty="0" err="1">
                <a:solidFill>
                  <a:schemeClr val="tx1"/>
                </a:solidFill>
              </a:rPr>
              <a:t>aplikasi</a:t>
            </a:r>
            <a:r>
              <a:rPr lang="en-US" sz="1800" dirty="0">
                <a:solidFill>
                  <a:schemeClr val="tx1"/>
                </a:solidFill>
              </a:rPr>
              <a:t> Mobile yang </a:t>
            </a:r>
            <a:r>
              <a:rPr lang="en-US" sz="1800" dirty="0" err="1">
                <a:solidFill>
                  <a:schemeClr val="tx1"/>
                </a:solidFill>
              </a:rPr>
              <a:t>berisi</a:t>
            </a:r>
            <a:r>
              <a:rPr lang="en-US" sz="1800" dirty="0">
                <a:solidFill>
                  <a:schemeClr val="tx1"/>
                </a:solidFill>
              </a:rPr>
              <a:t> </a:t>
            </a:r>
            <a:r>
              <a:rPr lang="en-US" sz="1800" dirty="0" err="1">
                <a:solidFill>
                  <a:schemeClr val="tx1"/>
                </a:solidFill>
              </a:rPr>
              <a:t>beberapa</a:t>
            </a:r>
            <a:r>
              <a:rPr lang="en-US" sz="1800" dirty="0">
                <a:solidFill>
                  <a:schemeClr val="tx1"/>
                </a:solidFill>
              </a:rPr>
              <a:t> </a:t>
            </a:r>
            <a:r>
              <a:rPr lang="en-US" sz="1800" dirty="0" err="1">
                <a:solidFill>
                  <a:schemeClr val="tx1"/>
                </a:solidFill>
              </a:rPr>
              <a:t>kumpulan</a:t>
            </a:r>
            <a:r>
              <a:rPr lang="en-US" sz="1800" dirty="0">
                <a:solidFill>
                  <a:schemeClr val="tx1"/>
                </a:solidFill>
              </a:rPr>
              <a:t> </a:t>
            </a:r>
            <a:r>
              <a:rPr lang="en-US" sz="1800" dirty="0" err="1">
                <a:solidFill>
                  <a:schemeClr val="tx1"/>
                </a:solidFill>
              </a:rPr>
              <a:t>kucing</a:t>
            </a:r>
            <a:r>
              <a:rPr lang="en-US" sz="1800" dirty="0">
                <a:solidFill>
                  <a:schemeClr val="tx1"/>
                </a:solidFill>
              </a:rPr>
              <a:t> yang </a:t>
            </a:r>
            <a:r>
              <a:rPr lang="en-US" sz="1800" dirty="0" err="1">
                <a:solidFill>
                  <a:schemeClr val="tx1"/>
                </a:solidFill>
              </a:rPr>
              <a:t>tidak</a:t>
            </a:r>
            <a:r>
              <a:rPr lang="en-US" sz="1800" dirty="0">
                <a:solidFill>
                  <a:schemeClr val="tx1"/>
                </a:solidFill>
              </a:rPr>
              <a:t> </a:t>
            </a:r>
            <a:r>
              <a:rPr lang="en-US" sz="1800" dirty="0" err="1">
                <a:solidFill>
                  <a:schemeClr val="tx1"/>
                </a:solidFill>
              </a:rPr>
              <a:t>memiliki</a:t>
            </a:r>
            <a:r>
              <a:rPr lang="en-US" sz="1800" dirty="0">
                <a:solidFill>
                  <a:schemeClr val="tx1"/>
                </a:solidFill>
              </a:rPr>
              <a:t> </a:t>
            </a:r>
            <a:r>
              <a:rPr lang="en-US" sz="1800" dirty="0" err="1">
                <a:solidFill>
                  <a:schemeClr val="tx1"/>
                </a:solidFill>
              </a:rPr>
              <a:t>pemilik</a:t>
            </a:r>
            <a:r>
              <a:rPr lang="en-US" sz="1800" dirty="0">
                <a:solidFill>
                  <a:schemeClr val="tx1"/>
                </a:solidFill>
              </a:rPr>
              <a:t> </a:t>
            </a:r>
            <a:r>
              <a:rPr lang="en-US" sz="1800" dirty="0" err="1">
                <a:solidFill>
                  <a:schemeClr val="tx1"/>
                </a:solidFill>
              </a:rPr>
              <a:t>dapat</a:t>
            </a:r>
            <a:r>
              <a:rPr lang="en-US" sz="1800" dirty="0">
                <a:solidFill>
                  <a:schemeClr val="tx1"/>
                </a:solidFill>
              </a:rPr>
              <a:t> di </a:t>
            </a:r>
            <a:r>
              <a:rPr lang="en-US" sz="1800" dirty="0" err="1">
                <a:solidFill>
                  <a:schemeClr val="tx1"/>
                </a:solidFill>
              </a:rPr>
              <a:t>adopsi</a:t>
            </a:r>
            <a:r>
              <a:rPr lang="en-US" sz="1800" dirty="0">
                <a:solidFill>
                  <a:schemeClr val="tx1"/>
                </a:solidFill>
              </a:rPr>
              <a:t> </a:t>
            </a:r>
            <a:r>
              <a:rPr lang="en-US" sz="1800" dirty="0" err="1">
                <a:solidFill>
                  <a:schemeClr val="tx1"/>
                </a:solidFill>
              </a:rPr>
              <a:t>oleh</a:t>
            </a:r>
            <a:r>
              <a:rPr lang="en-US" sz="1800" dirty="0">
                <a:solidFill>
                  <a:schemeClr val="tx1"/>
                </a:solidFill>
              </a:rPr>
              <a:t> </a:t>
            </a:r>
            <a:r>
              <a:rPr lang="en-US" sz="1800" dirty="0" err="1">
                <a:solidFill>
                  <a:schemeClr val="tx1"/>
                </a:solidFill>
              </a:rPr>
              <a:t>pengguna</a:t>
            </a:r>
            <a:r>
              <a:rPr lang="en-US" sz="1800" dirty="0">
                <a:solidFill>
                  <a:schemeClr val="tx1"/>
                </a:solidFill>
              </a:rPr>
              <a:t> </a:t>
            </a:r>
            <a:r>
              <a:rPr lang="en-US" sz="1800" dirty="0" err="1">
                <a:solidFill>
                  <a:schemeClr val="tx1"/>
                </a:solidFill>
              </a:rPr>
              <a:t>aplikasi</a:t>
            </a:r>
            <a:r>
              <a:rPr lang="en-US" sz="1800" dirty="0">
                <a:solidFill>
                  <a:schemeClr val="tx1"/>
                </a:solidFill>
              </a:rPr>
              <a:t> yang </a:t>
            </a:r>
            <a:r>
              <a:rPr lang="en-US" sz="1800" dirty="0" err="1">
                <a:solidFill>
                  <a:schemeClr val="tx1"/>
                </a:solidFill>
              </a:rPr>
              <a:t>ingin</a:t>
            </a:r>
            <a:r>
              <a:rPr lang="en-US" sz="1800" dirty="0">
                <a:solidFill>
                  <a:schemeClr val="tx1"/>
                </a:solidFill>
              </a:rPr>
              <a:t> </a:t>
            </a:r>
            <a:r>
              <a:rPr lang="en-US" sz="1800" dirty="0" err="1">
                <a:solidFill>
                  <a:schemeClr val="tx1"/>
                </a:solidFill>
              </a:rPr>
              <a:t>mengadopsi</a:t>
            </a:r>
            <a:r>
              <a:rPr lang="en-US" sz="1800" dirty="0">
                <a:solidFill>
                  <a:schemeClr val="tx1"/>
                </a:solidFill>
              </a:rPr>
              <a:t> </a:t>
            </a:r>
            <a:r>
              <a:rPr lang="en-US" sz="1800" dirty="0" err="1">
                <a:solidFill>
                  <a:schemeClr val="tx1"/>
                </a:solidFill>
              </a:rPr>
              <a:t>kucing</a:t>
            </a:r>
            <a:r>
              <a:rPr lang="en-US" sz="1800" dirty="0">
                <a:solidFill>
                  <a:schemeClr val="tx1"/>
                </a:solidFill>
              </a:rPr>
              <a:t> </a:t>
            </a:r>
            <a:r>
              <a:rPr lang="en-US" sz="1800" dirty="0" err="1">
                <a:solidFill>
                  <a:schemeClr val="tx1"/>
                </a:solidFill>
              </a:rPr>
              <a:t>sebagai</a:t>
            </a:r>
            <a:r>
              <a:rPr lang="en-US" sz="1800" dirty="0">
                <a:solidFill>
                  <a:schemeClr val="tx1"/>
                </a:solidFill>
              </a:rPr>
              <a:t> </a:t>
            </a:r>
            <a:r>
              <a:rPr lang="en-US" sz="1800" dirty="0" err="1">
                <a:solidFill>
                  <a:schemeClr val="tx1"/>
                </a:solidFill>
              </a:rPr>
              <a:t>hewan</a:t>
            </a:r>
            <a:r>
              <a:rPr lang="en-US" sz="1800" dirty="0">
                <a:solidFill>
                  <a:schemeClr val="tx1"/>
                </a:solidFill>
              </a:rPr>
              <a:t> </a:t>
            </a:r>
            <a:r>
              <a:rPr lang="en-US" sz="1800" dirty="0" err="1">
                <a:solidFill>
                  <a:schemeClr val="tx1"/>
                </a:solidFill>
              </a:rPr>
              <a:t>peliharaannya</a:t>
            </a:r>
            <a:r>
              <a:rPr lang="en-US" sz="1800" dirty="0">
                <a:solidFill>
                  <a:schemeClr val="tx1"/>
                </a:solidFill>
              </a:rPr>
              <a:t> </a:t>
            </a:r>
            <a:r>
              <a:rPr lang="en-US" sz="1800" dirty="0" err="1">
                <a:solidFill>
                  <a:schemeClr val="tx1"/>
                </a:solidFill>
              </a:rPr>
              <a:t>dengan</a:t>
            </a:r>
            <a:r>
              <a:rPr lang="en-US" sz="1800" dirty="0">
                <a:solidFill>
                  <a:schemeClr val="tx1"/>
                </a:solidFill>
              </a:rPr>
              <a:t> </a:t>
            </a:r>
            <a:r>
              <a:rPr lang="en-US" sz="1800" dirty="0" err="1">
                <a:solidFill>
                  <a:schemeClr val="tx1"/>
                </a:solidFill>
              </a:rPr>
              <a:t>cara</a:t>
            </a:r>
            <a:r>
              <a:rPr lang="en-US" sz="1800" dirty="0">
                <a:solidFill>
                  <a:schemeClr val="tx1"/>
                </a:solidFill>
              </a:rPr>
              <a:t> yang </a:t>
            </a:r>
            <a:r>
              <a:rPr lang="en-US" sz="1800" dirty="0" err="1">
                <a:solidFill>
                  <a:schemeClr val="tx1"/>
                </a:solidFill>
              </a:rPr>
              <a:t>mudah</a:t>
            </a:r>
            <a:r>
              <a:rPr lang="en-US" sz="1800" dirty="0">
                <a:solidFill>
                  <a:schemeClr val="tx1"/>
                </a:solidFill>
              </a:rPr>
              <a:t> </a:t>
            </a:r>
            <a:r>
              <a:rPr lang="en-US" sz="1800" dirty="0" err="1">
                <a:solidFill>
                  <a:schemeClr val="tx1"/>
                </a:solidFill>
              </a:rPr>
              <a:t>dan</a:t>
            </a:r>
            <a:r>
              <a:rPr lang="en-US" sz="1800" dirty="0">
                <a:solidFill>
                  <a:schemeClr val="tx1"/>
                </a:solidFill>
              </a:rPr>
              <a:t> </a:t>
            </a:r>
            <a:r>
              <a:rPr lang="en-US" sz="1800" dirty="0" err="1">
                <a:solidFill>
                  <a:schemeClr val="tx1"/>
                </a:solidFill>
              </a:rPr>
              <a:t>sederhana</a:t>
            </a:r>
            <a:r>
              <a:rPr lang="en-US" sz="1800" dirty="0">
                <a:solidFill>
                  <a:schemeClr val="tx1"/>
                </a:solidFill>
              </a:rPr>
              <a:t> </a:t>
            </a:r>
            <a:r>
              <a:rPr lang="en-US" sz="1800" dirty="0" err="1">
                <a:solidFill>
                  <a:schemeClr val="tx1"/>
                </a:solidFill>
              </a:rPr>
              <a:t>dengan</a:t>
            </a:r>
            <a:r>
              <a:rPr lang="en-US" sz="1800" dirty="0">
                <a:solidFill>
                  <a:schemeClr val="tx1"/>
                </a:solidFill>
              </a:rPr>
              <a:t> </a:t>
            </a:r>
            <a:r>
              <a:rPr lang="en-US" sz="1800" dirty="0" err="1">
                <a:solidFill>
                  <a:schemeClr val="tx1"/>
                </a:solidFill>
              </a:rPr>
              <a:t>menggunakan</a:t>
            </a:r>
            <a:r>
              <a:rPr lang="en-US" sz="1800" dirty="0">
                <a:solidFill>
                  <a:schemeClr val="tx1"/>
                </a:solidFill>
              </a:rPr>
              <a:t> </a:t>
            </a:r>
            <a:r>
              <a:rPr lang="en-US" sz="1800" dirty="0" err="1">
                <a:solidFill>
                  <a:schemeClr val="tx1"/>
                </a:solidFill>
              </a:rPr>
              <a:t>aplikasi</a:t>
            </a:r>
            <a:r>
              <a:rPr lang="en-US" sz="1800" dirty="0">
                <a:solidFill>
                  <a:schemeClr val="tx1"/>
                </a:solidFill>
              </a:rPr>
              <a:t> </a:t>
            </a:r>
            <a:r>
              <a:rPr lang="en-US" sz="1800" dirty="0" err="1">
                <a:solidFill>
                  <a:schemeClr val="tx1"/>
                </a:solidFill>
              </a:rPr>
              <a:t>ini</a:t>
            </a:r>
            <a:r>
              <a:rPr lang="en-US" sz="1800" dirty="0">
                <a:solidFill>
                  <a:schemeClr val="tx1"/>
                </a:solidFill>
              </a:rPr>
              <a:t>. </a:t>
            </a:r>
            <a:r>
              <a:rPr lang="en-US" sz="1800" dirty="0" smtClean="0">
                <a:solidFill>
                  <a:srgbClr val="BF6EEC"/>
                </a:solidFill>
              </a:rPr>
              <a:t/>
            </a:r>
            <a:br>
              <a:rPr lang="en-US" sz="1800" dirty="0" smtClean="0">
                <a:solidFill>
                  <a:srgbClr val="BF6EEC"/>
                </a:solidFill>
              </a:rPr>
            </a:br>
            <a:r>
              <a:rPr lang="en-US" sz="1800" b="1" dirty="0" err="1" smtClean="0">
                <a:solidFill>
                  <a:schemeClr val="tx1">
                    <a:lumMod val="50000"/>
                    <a:lumOff val="50000"/>
                  </a:schemeClr>
                </a:solidFill>
              </a:rPr>
              <a:t>Sumber</a:t>
            </a:r>
            <a:r>
              <a:rPr lang="en-US" sz="1800" b="1" dirty="0" smtClean="0">
                <a:solidFill>
                  <a:schemeClr val="tx1">
                    <a:lumMod val="50000"/>
                    <a:lumOff val="50000"/>
                  </a:schemeClr>
                </a:solidFill>
              </a:rPr>
              <a:t> </a:t>
            </a:r>
            <a:r>
              <a:rPr lang="en-US" sz="1800" b="1" dirty="0" err="1">
                <a:solidFill>
                  <a:schemeClr val="tx1">
                    <a:lumMod val="50000"/>
                    <a:lumOff val="50000"/>
                  </a:schemeClr>
                </a:solidFill>
              </a:rPr>
              <a:t>referensi</a:t>
            </a:r>
            <a:r>
              <a:rPr lang="en-US" sz="1800" b="1" dirty="0">
                <a:solidFill>
                  <a:schemeClr val="tx1">
                    <a:lumMod val="50000"/>
                    <a:lumOff val="50000"/>
                  </a:schemeClr>
                </a:solidFill>
              </a:rPr>
              <a:t> </a:t>
            </a:r>
            <a:r>
              <a:rPr lang="en-US" sz="1800" b="1" dirty="0" err="1">
                <a:solidFill>
                  <a:schemeClr val="tx1">
                    <a:lumMod val="50000"/>
                    <a:lumOff val="50000"/>
                  </a:schemeClr>
                </a:solidFill>
              </a:rPr>
              <a:t>aplikasi</a:t>
            </a:r>
            <a:r>
              <a:rPr lang="en-US" sz="1800" b="1" dirty="0">
                <a:solidFill>
                  <a:schemeClr val="tx1">
                    <a:lumMod val="50000"/>
                    <a:lumOff val="50000"/>
                  </a:schemeClr>
                </a:solidFill>
              </a:rPr>
              <a:t> : petfinder.com</a:t>
            </a:r>
            <a:r>
              <a:rPr lang="en-US" sz="1800" dirty="0">
                <a:solidFill>
                  <a:schemeClr val="tx1">
                    <a:lumMod val="50000"/>
                    <a:lumOff val="50000"/>
                  </a:schemeClr>
                </a:solidFill>
              </a:rPr>
              <a:t/>
            </a:r>
            <a:br>
              <a:rPr lang="en-US" sz="1800" dirty="0">
                <a:solidFill>
                  <a:schemeClr val="tx1">
                    <a:lumMod val="50000"/>
                    <a:lumOff val="50000"/>
                  </a:schemeClr>
                </a:solidFill>
              </a:rPr>
            </a:br>
            <a:endParaRPr sz="1800" dirty="0">
              <a:solidFill>
                <a:schemeClr val="tx1">
                  <a:lumMod val="50000"/>
                  <a:lumOff val="50000"/>
                </a:schemeClr>
              </a:solidFill>
            </a:endParaRPr>
          </a:p>
        </p:txBody>
      </p:sp>
      <p:sp>
        <p:nvSpPr>
          <p:cNvPr id="3" name="Rectangle 2"/>
          <p:cNvSpPr/>
          <p:nvPr/>
        </p:nvSpPr>
        <p:spPr>
          <a:xfrm>
            <a:off x="2524384" y="1279176"/>
            <a:ext cx="4985660" cy="1446550"/>
          </a:xfrm>
          <a:prstGeom prst="rect">
            <a:avLst/>
          </a:prstGeom>
        </p:spPr>
        <p:txBody>
          <a:bodyPr wrap="none">
            <a:spAutoFit/>
          </a:bodyPr>
          <a:lstStyle/>
          <a:p>
            <a:r>
              <a:rPr lang="en" sz="4400" dirty="0" smtClean="0">
                <a:latin typeface="Raleway ExtraBold" panose="020B0604020202020204" charset="0"/>
              </a:rPr>
              <a:t>Deskripsi Aplikasi</a:t>
            </a:r>
          </a:p>
          <a:p>
            <a:r>
              <a:rPr lang="en" sz="4400" dirty="0" smtClean="0">
                <a:latin typeface="Raleway ExtraBold" panose="020B0604020202020204" charset="0"/>
              </a:rPr>
              <a:t>“Cat Temu Kamu”</a:t>
            </a:r>
            <a:endParaRPr lang="en-US" sz="4400" dirty="0">
              <a:latin typeface="Raleway ExtraBold" panose="020B060402020202020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387890" y="675372"/>
            <a:ext cx="6711900" cy="623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Screenshot Aplikasi</a:t>
            </a:r>
            <a:endParaRPr dirty="0"/>
          </a:p>
        </p:txBody>
      </p:sp>
      <p:sp>
        <p:nvSpPr>
          <p:cNvPr id="175" name="Google Shape;175;p22"/>
          <p:cNvSpPr txBox="1">
            <a:spLocks noGrp="1"/>
          </p:cNvSpPr>
          <p:nvPr>
            <p:ph type="body" idx="1"/>
          </p:nvPr>
        </p:nvSpPr>
        <p:spPr>
          <a:xfrm>
            <a:off x="1183974" y="1551398"/>
            <a:ext cx="4555913" cy="3374427"/>
          </a:xfrm>
          <a:prstGeom prst="rect">
            <a:avLst/>
          </a:prstGeom>
        </p:spPr>
        <p:txBody>
          <a:bodyPr spcFirstLastPara="1" wrap="square" lIns="0" tIns="0" rIns="0" bIns="0" anchor="t" anchorCtr="0">
            <a:noAutofit/>
          </a:bodyPr>
          <a:lstStyle/>
          <a:p>
            <a:pPr marL="127000" indent="0" algn="ctr">
              <a:buNone/>
            </a:pPr>
            <a:r>
              <a:rPr lang="en-US" dirty="0" smtClean="0">
                <a:solidFill>
                  <a:schemeClr val="bg1"/>
                </a:solidFill>
              </a:rPr>
              <a:t>LOGIN</a:t>
            </a:r>
          </a:p>
          <a:p>
            <a:pPr marL="127000" indent="0" algn="just">
              <a:buNone/>
            </a:pPr>
            <a:r>
              <a:rPr lang="en-US" dirty="0" err="1" smtClean="0"/>
              <a:t>Halaman</a:t>
            </a:r>
            <a:r>
              <a:rPr lang="en-US" dirty="0" smtClean="0"/>
              <a:t> </a:t>
            </a:r>
            <a:r>
              <a:rPr lang="en-US" dirty="0"/>
              <a:t>yang </a:t>
            </a:r>
            <a:r>
              <a:rPr lang="en-US" dirty="0" err="1"/>
              <a:t>memiliki</a:t>
            </a:r>
            <a:r>
              <a:rPr lang="en-US" dirty="0"/>
              <a:t> </a:t>
            </a:r>
            <a:r>
              <a:rPr lang="en-US" dirty="0" err="1"/>
              <a:t>fitur</a:t>
            </a:r>
            <a:r>
              <a:rPr lang="en-US" dirty="0"/>
              <a:t> </a:t>
            </a:r>
            <a:r>
              <a:rPr lang="en-US" dirty="0" err="1"/>
              <a:t>untuk</a:t>
            </a:r>
            <a:r>
              <a:rPr lang="en-US" dirty="0"/>
              <a:t> </a:t>
            </a:r>
            <a:r>
              <a:rPr lang="en-US" dirty="0" err="1"/>
              <a:t>pengguna</a:t>
            </a:r>
            <a:r>
              <a:rPr lang="en-US" dirty="0"/>
              <a:t> </a:t>
            </a:r>
            <a:r>
              <a:rPr lang="en-US" dirty="0" err="1"/>
              <a:t>mengakses</a:t>
            </a:r>
            <a:r>
              <a:rPr lang="en-US" dirty="0"/>
              <a:t> </a:t>
            </a:r>
            <a:r>
              <a:rPr lang="en-US" dirty="0" err="1"/>
              <a:t>aplikasi</a:t>
            </a:r>
            <a:r>
              <a:rPr lang="en-US" dirty="0"/>
              <a:t>. </a:t>
            </a:r>
            <a:r>
              <a:rPr lang="en-US" dirty="0" err="1"/>
              <a:t>Pengguna</a:t>
            </a:r>
            <a:r>
              <a:rPr lang="en-US" dirty="0"/>
              <a:t> </a:t>
            </a:r>
            <a:r>
              <a:rPr lang="en-US" dirty="0" err="1"/>
              <a:t>dapat</a:t>
            </a:r>
            <a:r>
              <a:rPr lang="en-US" dirty="0"/>
              <a:t> </a:t>
            </a:r>
            <a:r>
              <a:rPr lang="en-US" dirty="0" err="1"/>
              <a:t>mengisi</a:t>
            </a:r>
            <a:r>
              <a:rPr lang="en-US" dirty="0"/>
              <a:t> form user </a:t>
            </a:r>
            <a:r>
              <a:rPr lang="en-US" dirty="0" err="1"/>
              <a:t>dan</a:t>
            </a:r>
            <a:r>
              <a:rPr lang="en-US" dirty="0"/>
              <a:t> password </a:t>
            </a:r>
            <a:r>
              <a:rPr lang="en-US" dirty="0" err="1"/>
              <a:t>jika</a:t>
            </a:r>
            <a:r>
              <a:rPr lang="en-US" dirty="0"/>
              <a:t> </a:t>
            </a:r>
            <a:r>
              <a:rPr lang="en-US" dirty="0" err="1"/>
              <a:t>sudah</a:t>
            </a:r>
            <a:r>
              <a:rPr lang="en-US" dirty="0"/>
              <a:t> </a:t>
            </a:r>
            <a:r>
              <a:rPr lang="en-US" dirty="0" err="1"/>
              <a:t>mendaftarkan</a:t>
            </a:r>
            <a:r>
              <a:rPr lang="en-US" dirty="0"/>
              <a:t> </a:t>
            </a:r>
            <a:r>
              <a:rPr lang="en-US" dirty="0" err="1"/>
              <a:t>akun</a:t>
            </a:r>
            <a:r>
              <a:rPr lang="en-US" dirty="0"/>
              <a:t>. </a:t>
            </a:r>
            <a:r>
              <a:rPr lang="en-US" dirty="0" err="1"/>
              <a:t>Jika</a:t>
            </a:r>
            <a:r>
              <a:rPr lang="en-US" dirty="0"/>
              <a:t> </a:t>
            </a:r>
            <a:r>
              <a:rPr lang="en-US" dirty="0" err="1"/>
              <a:t>belum</a:t>
            </a:r>
            <a:r>
              <a:rPr lang="en-US" dirty="0"/>
              <a:t> </a:t>
            </a:r>
            <a:r>
              <a:rPr lang="en-US" dirty="0" err="1"/>
              <a:t>terdaftar</a:t>
            </a:r>
            <a:r>
              <a:rPr lang="en-US" dirty="0"/>
              <a:t> </a:t>
            </a:r>
            <a:r>
              <a:rPr lang="en-US" dirty="0" err="1"/>
              <a:t>untuk</a:t>
            </a:r>
            <a:r>
              <a:rPr lang="en-US" dirty="0"/>
              <a:t> </a:t>
            </a:r>
            <a:r>
              <a:rPr lang="en-US" dirty="0" err="1"/>
              <a:t>mengakses</a:t>
            </a:r>
            <a:r>
              <a:rPr lang="en-US" dirty="0"/>
              <a:t> </a:t>
            </a:r>
            <a:r>
              <a:rPr lang="en-US" dirty="0" err="1"/>
              <a:t>aplikasi</a:t>
            </a:r>
            <a:r>
              <a:rPr lang="en-US" dirty="0"/>
              <a:t>, user </a:t>
            </a:r>
            <a:r>
              <a:rPr lang="en-US" dirty="0" err="1"/>
              <a:t>dapat</a:t>
            </a:r>
            <a:r>
              <a:rPr lang="en-US" dirty="0"/>
              <a:t> </a:t>
            </a:r>
            <a:r>
              <a:rPr lang="en-US" dirty="0" err="1"/>
              <a:t>mendaftarkan</a:t>
            </a:r>
            <a:r>
              <a:rPr lang="en-US" dirty="0"/>
              <a:t> </a:t>
            </a:r>
            <a:r>
              <a:rPr lang="en-US" dirty="0" err="1"/>
              <a:t>akun</a:t>
            </a:r>
            <a:r>
              <a:rPr lang="en-US" dirty="0"/>
              <a:t> </a:t>
            </a:r>
            <a:r>
              <a:rPr lang="en-US" dirty="0" err="1"/>
              <a:t>pada</a:t>
            </a:r>
            <a:r>
              <a:rPr lang="en-US" dirty="0"/>
              <a:t> tab “</a:t>
            </a:r>
            <a:r>
              <a:rPr lang="en-US" dirty="0" err="1"/>
              <a:t>daftar</a:t>
            </a:r>
            <a:r>
              <a:rPr lang="en-US" dirty="0"/>
              <a:t>” </a:t>
            </a:r>
            <a:r>
              <a:rPr lang="en-US" dirty="0" err="1"/>
              <a:t>kemudian</a:t>
            </a:r>
            <a:r>
              <a:rPr lang="en-US" dirty="0"/>
              <a:t> </a:t>
            </a:r>
            <a:r>
              <a:rPr lang="en-US" dirty="0" err="1"/>
              <a:t>mengisi</a:t>
            </a:r>
            <a:r>
              <a:rPr lang="en-US" dirty="0"/>
              <a:t> form yang </a:t>
            </a:r>
            <a:r>
              <a:rPr lang="en-US" dirty="0" err="1"/>
              <a:t>harus</a:t>
            </a:r>
            <a:r>
              <a:rPr lang="en-US" dirty="0"/>
              <a:t> </a:t>
            </a:r>
            <a:r>
              <a:rPr lang="en-US" dirty="0" err="1"/>
              <a:t>diisi</a:t>
            </a:r>
            <a:r>
              <a:rPr lang="en-US" dirty="0"/>
              <a:t> </a:t>
            </a:r>
            <a:r>
              <a:rPr lang="en-US" dirty="0" err="1"/>
              <a:t>oleh</a:t>
            </a:r>
            <a:r>
              <a:rPr lang="en-US" dirty="0"/>
              <a:t> </a:t>
            </a:r>
            <a:r>
              <a:rPr lang="en-US" dirty="0" err="1"/>
              <a:t>calon</a:t>
            </a:r>
            <a:r>
              <a:rPr lang="en-US" dirty="0"/>
              <a:t> user.</a:t>
            </a:r>
          </a:p>
        </p:txBody>
      </p:sp>
      <p:sp>
        <p:nvSpPr>
          <p:cNvPr id="178" name="Google Shape;178;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079" y="311241"/>
            <a:ext cx="2420314" cy="461458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3470136" y="840498"/>
            <a:ext cx="6711900" cy="623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Screenshot Aplikasi</a:t>
            </a:r>
            <a:endParaRPr dirty="0"/>
          </a:p>
        </p:txBody>
      </p:sp>
      <p:sp>
        <p:nvSpPr>
          <p:cNvPr id="175" name="Google Shape;175;p22"/>
          <p:cNvSpPr txBox="1">
            <a:spLocks noGrp="1"/>
          </p:cNvSpPr>
          <p:nvPr>
            <p:ph type="body" idx="1"/>
          </p:nvPr>
        </p:nvSpPr>
        <p:spPr>
          <a:xfrm>
            <a:off x="3858489" y="1572224"/>
            <a:ext cx="4555913" cy="3374427"/>
          </a:xfrm>
          <a:prstGeom prst="rect">
            <a:avLst/>
          </a:prstGeom>
        </p:spPr>
        <p:txBody>
          <a:bodyPr spcFirstLastPara="1" wrap="square" lIns="0" tIns="0" rIns="0" bIns="0" anchor="t" anchorCtr="0">
            <a:noAutofit/>
          </a:bodyPr>
          <a:lstStyle/>
          <a:p>
            <a:pPr marL="127000" indent="0" algn="ctr">
              <a:buNone/>
            </a:pPr>
            <a:r>
              <a:rPr lang="en-US" dirty="0" smtClean="0">
                <a:solidFill>
                  <a:schemeClr val="bg1"/>
                </a:solidFill>
              </a:rPr>
              <a:t>HOME</a:t>
            </a:r>
          </a:p>
          <a:p>
            <a:pPr marL="127000" indent="0" algn="just">
              <a:buNone/>
            </a:pPr>
            <a:r>
              <a:rPr lang="en-US" dirty="0" err="1"/>
              <a:t>Setelah</a:t>
            </a:r>
            <a:r>
              <a:rPr lang="en-US" dirty="0"/>
              <a:t> user login </a:t>
            </a:r>
            <a:r>
              <a:rPr lang="en-US" dirty="0" err="1"/>
              <a:t>dengan</a:t>
            </a:r>
            <a:r>
              <a:rPr lang="en-US" dirty="0"/>
              <a:t> </a:t>
            </a:r>
          </a:p>
          <a:p>
            <a:pPr marL="127000" indent="0" algn="just">
              <a:buNone/>
            </a:pPr>
            <a:r>
              <a:rPr lang="en-US" dirty="0" err="1" smtClean="0"/>
              <a:t>menggunakan</a:t>
            </a:r>
            <a:r>
              <a:rPr lang="en-US" dirty="0" smtClean="0"/>
              <a:t> </a:t>
            </a:r>
            <a:r>
              <a:rPr lang="en-US" dirty="0" err="1"/>
              <a:t>akunnya</a:t>
            </a:r>
            <a:r>
              <a:rPr lang="en-US" dirty="0"/>
              <a:t>, user </a:t>
            </a:r>
            <a:endParaRPr lang="en-US" dirty="0" smtClean="0"/>
          </a:p>
          <a:p>
            <a:pPr marL="127000" indent="0" algn="just">
              <a:buNone/>
            </a:pPr>
            <a:r>
              <a:rPr lang="en-US" dirty="0" err="1" smtClean="0"/>
              <a:t>langsung</a:t>
            </a:r>
            <a:r>
              <a:rPr lang="en-US" dirty="0" smtClean="0"/>
              <a:t> </a:t>
            </a:r>
            <a:r>
              <a:rPr lang="en-US" dirty="0" err="1"/>
              <a:t>diarahkan</a:t>
            </a:r>
            <a:r>
              <a:rPr lang="en-US" dirty="0"/>
              <a:t> </a:t>
            </a:r>
            <a:r>
              <a:rPr lang="en-US" dirty="0" err="1"/>
              <a:t>ke</a:t>
            </a:r>
            <a:r>
              <a:rPr lang="en-US" dirty="0"/>
              <a:t> </a:t>
            </a:r>
            <a:r>
              <a:rPr lang="en-US" dirty="0" err="1"/>
              <a:t>halaman</a:t>
            </a:r>
            <a:r>
              <a:rPr lang="en-US" dirty="0"/>
              <a:t> </a:t>
            </a:r>
            <a:endParaRPr lang="en-US" dirty="0" smtClean="0"/>
          </a:p>
          <a:p>
            <a:pPr marL="127000" indent="0" algn="just">
              <a:buNone/>
            </a:pPr>
            <a:r>
              <a:rPr lang="en-US" dirty="0" smtClean="0"/>
              <a:t>Home</a:t>
            </a:r>
            <a:r>
              <a:rPr lang="en-US" dirty="0"/>
              <a:t>. </a:t>
            </a:r>
            <a:r>
              <a:rPr lang="en-US" dirty="0" err="1"/>
              <a:t>Halaman</a:t>
            </a:r>
            <a:r>
              <a:rPr lang="en-US" dirty="0"/>
              <a:t> </a:t>
            </a:r>
            <a:r>
              <a:rPr lang="en-US" dirty="0" err="1"/>
              <a:t>ini</a:t>
            </a:r>
            <a:r>
              <a:rPr lang="en-US" dirty="0"/>
              <a:t> </a:t>
            </a:r>
            <a:r>
              <a:rPr lang="en-US" dirty="0" err="1"/>
              <a:t>berisi</a:t>
            </a:r>
            <a:r>
              <a:rPr lang="en-US" dirty="0"/>
              <a:t> </a:t>
            </a:r>
            <a:r>
              <a:rPr lang="en-US" dirty="0" err="1" smtClean="0"/>
              <a:t>kumpul</a:t>
            </a:r>
            <a:r>
              <a:rPr lang="en-US" dirty="0" smtClean="0"/>
              <a:t>-</a:t>
            </a:r>
          </a:p>
          <a:p>
            <a:pPr marL="127000" indent="0" algn="just">
              <a:buNone/>
            </a:pPr>
            <a:r>
              <a:rPr lang="en-US" dirty="0" smtClean="0"/>
              <a:t>an </a:t>
            </a:r>
            <a:r>
              <a:rPr lang="en-US" dirty="0" err="1"/>
              <a:t>kucing-kucing</a:t>
            </a:r>
            <a:r>
              <a:rPr lang="en-US" dirty="0"/>
              <a:t> yang </a:t>
            </a:r>
            <a:r>
              <a:rPr lang="en-US" dirty="0" err="1"/>
              <a:t>dapat</a:t>
            </a:r>
            <a:r>
              <a:rPr lang="en-US" dirty="0"/>
              <a:t> </a:t>
            </a:r>
            <a:r>
              <a:rPr lang="en-US" dirty="0" smtClean="0"/>
              <a:t>di-</a:t>
            </a:r>
          </a:p>
          <a:p>
            <a:pPr marL="127000" indent="0" algn="just">
              <a:buNone/>
            </a:pPr>
            <a:r>
              <a:rPr lang="en-US" dirty="0" err="1" smtClean="0"/>
              <a:t>adopsi</a:t>
            </a:r>
            <a:r>
              <a:rPr lang="en-US" dirty="0" smtClean="0"/>
              <a:t> </a:t>
            </a:r>
            <a:r>
              <a:rPr lang="en-US" dirty="0" err="1"/>
              <a:t>oleh</a:t>
            </a:r>
            <a:r>
              <a:rPr lang="en-US" dirty="0"/>
              <a:t> user </a:t>
            </a:r>
            <a:r>
              <a:rPr lang="en-US" dirty="0" err="1"/>
              <a:t>aplikasi</a:t>
            </a:r>
            <a:r>
              <a:rPr lang="en-US" dirty="0"/>
              <a:t>. </a:t>
            </a:r>
            <a:r>
              <a:rPr lang="en-US" dirty="0" err="1"/>
              <a:t>Halaman</a:t>
            </a:r>
            <a:r>
              <a:rPr lang="en-US" dirty="0"/>
              <a:t> </a:t>
            </a:r>
            <a:r>
              <a:rPr lang="en-US" dirty="0" err="1"/>
              <a:t>ini</a:t>
            </a:r>
            <a:r>
              <a:rPr lang="en-US" dirty="0"/>
              <a:t> </a:t>
            </a:r>
            <a:r>
              <a:rPr lang="en-US" dirty="0" err="1"/>
              <a:t>memiliki</a:t>
            </a:r>
            <a:r>
              <a:rPr lang="en-US" dirty="0"/>
              <a:t> </a:t>
            </a:r>
            <a:r>
              <a:rPr lang="en-US" dirty="0" err="1"/>
              <a:t>foto</a:t>
            </a:r>
            <a:r>
              <a:rPr lang="en-US" dirty="0"/>
              <a:t> </a:t>
            </a:r>
            <a:r>
              <a:rPr lang="en-US" dirty="0" err="1"/>
              <a:t>dan</a:t>
            </a:r>
            <a:r>
              <a:rPr lang="en-US" dirty="0"/>
              <a:t> </a:t>
            </a:r>
            <a:r>
              <a:rPr lang="en-US" dirty="0" err="1"/>
              <a:t>deskripsi</a:t>
            </a:r>
            <a:r>
              <a:rPr lang="en-US" dirty="0"/>
              <a:t> </a:t>
            </a:r>
            <a:r>
              <a:rPr lang="en-US" dirty="0" err="1"/>
              <a:t>oleh</a:t>
            </a:r>
            <a:r>
              <a:rPr lang="en-US" dirty="0"/>
              <a:t> </a:t>
            </a:r>
            <a:r>
              <a:rPr lang="en-US" dirty="0" err="1"/>
              <a:t>setiap</a:t>
            </a:r>
            <a:r>
              <a:rPr lang="en-US" dirty="0"/>
              <a:t> </a:t>
            </a:r>
            <a:r>
              <a:rPr lang="en-US" dirty="0" err="1"/>
              <a:t>kucing</a:t>
            </a:r>
            <a:r>
              <a:rPr lang="en-US" dirty="0"/>
              <a:t>.</a:t>
            </a:r>
          </a:p>
        </p:txBody>
      </p:sp>
      <p:sp>
        <p:nvSpPr>
          <p:cNvPr id="178" name="Google Shape;178;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90281"/>
            <a:ext cx="1712077" cy="345317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418" y="1704315"/>
            <a:ext cx="1785730" cy="3439185"/>
          </a:xfrm>
          <a:prstGeom prst="rect">
            <a:avLst/>
          </a:prstGeom>
        </p:spPr>
      </p:pic>
    </p:spTree>
    <p:extLst>
      <p:ext uri="{BB962C8B-B14F-4D97-AF65-F5344CB8AC3E}">
        <p14:creationId xmlns:p14="http://schemas.microsoft.com/office/powerpoint/2010/main" val="3886970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65" name="Google Shape;265;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928" y="977293"/>
            <a:ext cx="2108127" cy="3969358"/>
          </a:xfrm>
          <a:prstGeom prst="rect">
            <a:avLst/>
          </a:prstGeom>
        </p:spPr>
      </p:pic>
      <p:sp>
        <p:nvSpPr>
          <p:cNvPr id="2" name="Rectangle 1"/>
          <p:cNvSpPr/>
          <p:nvPr/>
        </p:nvSpPr>
        <p:spPr>
          <a:xfrm>
            <a:off x="4473427" y="171779"/>
            <a:ext cx="3357009" cy="1384995"/>
          </a:xfrm>
          <a:prstGeom prst="rect">
            <a:avLst/>
          </a:prstGeom>
        </p:spPr>
        <p:txBody>
          <a:bodyPr wrap="none">
            <a:spAutoFit/>
          </a:bodyPr>
          <a:lstStyle/>
          <a:p>
            <a:r>
              <a:rPr lang="en" sz="4200" b="1" dirty="0" smtClean="0">
                <a:latin typeface="Work Sans Regular" panose="020B0604020202020204" charset="0"/>
              </a:rPr>
              <a:t>Screenshot </a:t>
            </a:r>
          </a:p>
          <a:p>
            <a:r>
              <a:rPr lang="en" sz="4200" b="1" dirty="0" smtClean="0">
                <a:latin typeface="Work Sans Regular" panose="020B0604020202020204" charset="0"/>
              </a:rPr>
              <a:t>Aplikasi</a:t>
            </a:r>
            <a:endParaRPr lang="en-US" sz="4200" b="1" dirty="0">
              <a:latin typeface="Work Sans Regular" panose="020B0604020202020204" charset="0"/>
            </a:endParaRPr>
          </a:p>
        </p:txBody>
      </p:sp>
      <p:sp>
        <p:nvSpPr>
          <p:cNvPr id="3" name="Rectangle 2"/>
          <p:cNvSpPr/>
          <p:nvPr/>
        </p:nvSpPr>
        <p:spPr>
          <a:xfrm>
            <a:off x="4320283" y="1935290"/>
            <a:ext cx="4572000" cy="1077218"/>
          </a:xfrm>
          <a:prstGeom prst="rect">
            <a:avLst/>
          </a:prstGeom>
        </p:spPr>
        <p:txBody>
          <a:bodyPr>
            <a:spAutoFit/>
          </a:bodyPr>
          <a:lstStyle/>
          <a:p>
            <a:pPr marL="127000" indent="0" algn="ctr">
              <a:buNone/>
            </a:pPr>
            <a:r>
              <a:rPr lang="en-US" sz="1600" dirty="0">
                <a:solidFill>
                  <a:schemeClr val="bg1"/>
                </a:solidFill>
                <a:latin typeface="Work Sans Regular" panose="020B0604020202020204" charset="0"/>
              </a:rPr>
              <a:t>PETA</a:t>
            </a:r>
          </a:p>
          <a:p>
            <a:pPr marL="127000" indent="0">
              <a:buNone/>
            </a:pPr>
            <a:r>
              <a:rPr lang="en-US" sz="1600" dirty="0" err="1">
                <a:latin typeface="Work Sans Regular" panose="020B0604020202020204" charset="0"/>
              </a:rPr>
              <a:t>Halaman</a:t>
            </a:r>
            <a:r>
              <a:rPr lang="en-US" sz="1600" dirty="0">
                <a:latin typeface="Work Sans Regular" panose="020B0604020202020204" charset="0"/>
              </a:rPr>
              <a:t> Peta </a:t>
            </a:r>
            <a:r>
              <a:rPr lang="en-US" sz="1600" dirty="0" err="1">
                <a:latin typeface="Work Sans Regular" panose="020B0604020202020204" charset="0"/>
              </a:rPr>
              <a:t>berisi</a:t>
            </a:r>
            <a:r>
              <a:rPr lang="en-US" sz="1600" dirty="0">
                <a:latin typeface="Work Sans Regular" panose="020B0604020202020204" charset="0"/>
              </a:rPr>
              <a:t> </a:t>
            </a:r>
            <a:r>
              <a:rPr lang="en-US" sz="1600" dirty="0" err="1">
                <a:latin typeface="Work Sans Regular" panose="020B0604020202020204" charset="0"/>
              </a:rPr>
              <a:t>lokasi</a:t>
            </a:r>
            <a:r>
              <a:rPr lang="en-US" sz="1600" dirty="0">
                <a:latin typeface="Work Sans Regular" panose="020B0604020202020204" charset="0"/>
              </a:rPr>
              <a:t> yang </a:t>
            </a:r>
            <a:r>
              <a:rPr lang="en-US" sz="1600" dirty="0" err="1">
                <a:latin typeface="Work Sans Regular" panose="020B0604020202020204" charset="0"/>
              </a:rPr>
              <a:t>dapat</a:t>
            </a:r>
            <a:r>
              <a:rPr lang="en-US" sz="1600" dirty="0">
                <a:latin typeface="Work Sans Regular" panose="020B0604020202020204" charset="0"/>
              </a:rPr>
              <a:t> </a:t>
            </a:r>
            <a:r>
              <a:rPr lang="en-US" sz="1600" dirty="0" err="1">
                <a:latin typeface="Work Sans Regular" panose="020B0604020202020204" charset="0"/>
              </a:rPr>
              <a:t>dikunjungi</a:t>
            </a:r>
            <a:r>
              <a:rPr lang="en-US" sz="1600" dirty="0">
                <a:latin typeface="Work Sans Regular" panose="020B0604020202020204" charset="0"/>
              </a:rPr>
              <a:t> user </a:t>
            </a:r>
            <a:r>
              <a:rPr lang="en-US" sz="1600" dirty="0" err="1">
                <a:latin typeface="Work Sans Regular" panose="020B0604020202020204" charset="0"/>
              </a:rPr>
              <a:t>jika</a:t>
            </a:r>
            <a:r>
              <a:rPr lang="en-US" sz="1600" dirty="0">
                <a:latin typeface="Work Sans Regular" panose="020B0604020202020204" charset="0"/>
              </a:rPr>
              <a:t> </a:t>
            </a:r>
            <a:r>
              <a:rPr lang="en-US" sz="1600" dirty="0" err="1">
                <a:latin typeface="Work Sans Regular" panose="020B0604020202020204" charset="0"/>
              </a:rPr>
              <a:t>ingin</a:t>
            </a:r>
            <a:r>
              <a:rPr lang="en-US" sz="1600" dirty="0">
                <a:latin typeface="Work Sans Regular" panose="020B0604020202020204" charset="0"/>
              </a:rPr>
              <a:t> </a:t>
            </a:r>
            <a:r>
              <a:rPr lang="en-US" sz="1600" dirty="0" err="1">
                <a:latin typeface="Work Sans Regular" panose="020B0604020202020204" charset="0"/>
              </a:rPr>
              <a:t>mengadopsi</a:t>
            </a:r>
            <a:r>
              <a:rPr lang="en-US" sz="1600" dirty="0">
                <a:latin typeface="Work Sans Regular" panose="020B0604020202020204" charset="0"/>
              </a:rPr>
              <a:t> </a:t>
            </a:r>
            <a:r>
              <a:rPr lang="en-US" sz="1600" dirty="0" err="1">
                <a:latin typeface="Work Sans Regular" panose="020B0604020202020204" charset="0"/>
              </a:rPr>
              <a:t>kucing</a:t>
            </a:r>
            <a:r>
              <a:rPr lang="en-US" sz="1600" dirty="0">
                <a:latin typeface="Work Sans Regular" panose="020B0604020202020204"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0" name="Google Shape;320;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5022" y="237921"/>
            <a:ext cx="2437244" cy="4667658"/>
          </a:xfrm>
          <a:prstGeom prst="rect">
            <a:avLst/>
          </a:prstGeom>
        </p:spPr>
      </p:pic>
      <p:sp>
        <p:nvSpPr>
          <p:cNvPr id="2" name="Rectangle 1"/>
          <p:cNvSpPr/>
          <p:nvPr/>
        </p:nvSpPr>
        <p:spPr>
          <a:xfrm>
            <a:off x="4053155" y="368324"/>
            <a:ext cx="4572000" cy="1384995"/>
          </a:xfrm>
          <a:prstGeom prst="rect">
            <a:avLst/>
          </a:prstGeom>
        </p:spPr>
        <p:txBody>
          <a:bodyPr>
            <a:spAutoFit/>
          </a:bodyPr>
          <a:lstStyle/>
          <a:p>
            <a:r>
              <a:rPr lang="en" sz="4200" dirty="0">
                <a:latin typeface="Raleway ExtraBold" panose="020B0604020202020204" charset="0"/>
              </a:rPr>
              <a:t>Screenshot </a:t>
            </a:r>
            <a:br>
              <a:rPr lang="en" sz="4200" dirty="0">
                <a:latin typeface="Raleway ExtraBold" panose="020B0604020202020204" charset="0"/>
              </a:rPr>
            </a:br>
            <a:r>
              <a:rPr lang="en" sz="4200" dirty="0">
                <a:latin typeface="Raleway ExtraBold" panose="020B0604020202020204" charset="0"/>
              </a:rPr>
              <a:t>Aplikasi</a:t>
            </a:r>
            <a:endParaRPr lang="en-US" sz="4200" dirty="0">
              <a:latin typeface="Raleway ExtraBold" panose="020B0604020202020204" charset="0"/>
            </a:endParaRPr>
          </a:p>
        </p:txBody>
      </p:sp>
      <p:sp>
        <p:nvSpPr>
          <p:cNvPr id="3" name="Rectangle 2"/>
          <p:cNvSpPr/>
          <p:nvPr/>
        </p:nvSpPr>
        <p:spPr>
          <a:xfrm>
            <a:off x="4279187" y="1771531"/>
            <a:ext cx="4572000" cy="2062103"/>
          </a:xfrm>
          <a:prstGeom prst="rect">
            <a:avLst/>
          </a:prstGeom>
        </p:spPr>
        <p:txBody>
          <a:bodyPr>
            <a:spAutoFit/>
          </a:bodyPr>
          <a:lstStyle/>
          <a:p>
            <a:pPr marL="127000" indent="0" algn="ctr">
              <a:buNone/>
            </a:pPr>
            <a:r>
              <a:rPr lang="en-US" sz="1600" dirty="0">
                <a:solidFill>
                  <a:schemeClr val="bg1"/>
                </a:solidFill>
                <a:latin typeface="Work Sans Regular" panose="020B0604020202020204" charset="0"/>
              </a:rPr>
              <a:t>PENGATURAN AKUN</a:t>
            </a:r>
          </a:p>
          <a:p>
            <a:pPr marL="127000" indent="0" algn="just">
              <a:buNone/>
            </a:pPr>
            <a:r>
              <a:rPr lang="en-US" sz="1600" dirty="0" err="1">
                <a:latin typeface="Work Sans Regular" panose="020B0604020202020204" charset="0"/>
              </a:rPr>
              <a:t>Halaman</a:t>
            </a:r>
            <a:r>
              <a:rPr lang="en-US" sz="1600" dirty="0">
                <a:latin typeface="Work Sans Regular" panose="020B0604020202020204" charset="0"/>
              </a:rPr>
              <a:t> </a:t>
            </a:r>
            <a:r>
              <a:rPr lang="en-US" sz="1600" dirty="0" err="1">
                <a:latin typeface="Work Sans Regular" panose="020B0604020202020204" charset="0"/>
              </a:rPr>
              <a:t>ini</a:t>
            </a:r>
            <a:r>
              <a:rPr lang="en-US" sz="1600" dirty="0">
                <a:latin typeface="Work Sans Regular" panose="020B0604020202020204" charset="0"/>
              </a:rPr>
              <a:t> </a:t>
            </a:r>
            <a:r>
              <a:rPr lang="en-US" sz="1600" dirty="0" err="1">
                <a:latin typeface="Work Sans Regular" panose="020B0604020202020204" charset="0"/>
              </a:rPr>
              <a:t>berisi</a:t>
            </a:r>
            <a:r>
              <a:rPr lang="en-US" sz="1600" dirty="0">
                <a:latin typeface="Work Sans Regular" panose="020B0604020202020204" charset="0"/>
              </a:rPr>
              <a:t> </a:t>
            </a:r>
            <a:r>
              <a:rPr lang="en-US" sz="1600" dirty="0" err="1">
                <a:latin typeface="Work Sans Regular" panose="020B0604020202020204" charset="0"/>
              </a:rPr>
              <a:t>tentang</a:t>
            </a:r>
            <a:r>
              <a:rPr lang="en-US" sz="1600" dirty="0">
                <a:latin typeface="Work Sans Regular" panose="020B0604020202020204" charset="0"/>
              </a:rPr>
              <a:t> </a:t>
            </a:r>
            <a:r>
              <a:rPr lang="en-US" sz="1600" dirty="0" err="1">
                <a:latin typeface="Work Sans Regular" panose="020B0604020202020204" charset="0"/>
              </a:rPr>
              <a:t>akun</a:t>
            </a:r>
            <a:r>
              <a:rPr lang="en-US" sz="1600" dirty="0">
                <a:latin typeface="Work Sans Regular" panose="020B0604020202020204" charset="0"/>
              </a:rPr>
              <a:t> </a:t>
            </a:r>
            <a:r>
              <a:rPr lang="en-US" sz="1600" dirty="0" err="1">
                <a:latin typeface="Work Sans Regular" panose="020B0604020202020204" charset="0"/>
              </a:rPr>
              <a:t>pengguna</a:t>
            </a:r>
            <a:r>
              <a:rPr lang="en-US" sz="1600" dirty="0">
                <a:latin typeface="Work Sans Regular" panose="020B0604020202020204" charset="0"/>
              </a:rPr>
              <a:t> </a:t>
            </a:r>
            <a:r>
              <a:rPr lang="en-US" sz="1600" dirty="0" err="1">
                <a:latin typeface="Work Sans Regular" panose="020B0604020202020204" charset="0"/>
              </a:rPr>
              <a:t>seperti</a:t>
            </a:r>
            <a:r>
              <a:rPr lang="en-US" sz="1600" dirty="0">
                <a:latin typeface="Work Sans Regular" panose="020B0604020202020204" charset="0"/>
              </a:rPr>
              <a:t> </a:t>
            </a:r>
            <a:r>
              <a:rPr lang="en-US" sz="1600" dirty="0" err="1">
                <a:latin typeface="Work Sans Regular" panose="020B0604020202020204" charset="0"/>
              </a:rPr>
              <a:t>foto</a:t>
            </a:r>
            <a:r>
              <a:rPr lang="en-US" sz="1600" dirty="0">
                <a:latin typeface="Work Sans Regular" panose="020B0604020202020204" charset="0"/>
              </a:rPr>
              <a:t> </a:t>
            </a:r>
            <a:r>
              <a:rPr lang="en-US" sz="1600" dirty="0" err="1">
                <a:latin typeface="Work Sans Regular" panose="020B0604020202020204" charset="0"/>
              </a:rPr>
              <a:t>profil</a:t>
            </a:r>
            <a:r>
              <a:rPr lang="en-US" sz="1600" dirty="0">
                <a:latin typeface="Work Sans Regular" panose="020B0604020202020204" charset="0"/>
              </a:rPr>
              <a:t>, </a:t>
            </a:r>
            <a:r>
              <a:rPr lang="en-US" sz="1600" dirty="0" err="1">
                <a:latin typeface="Work Sans Regular" panose="020B0604020202020204" charset="0"/>
              </a:rPr>
              <a:t>nama</a:t>
            </a:r>
            <a:r>
              <a:rPr lang="en-US" sz="1600" dirty="0">
                <a:latin typeface="Work Sans Regular" panose="020B0604020202020204" charset="0"/>
              </a:rPr>
              <a:t> </a:t>
            </a:r>
            <a:r>
              <a:rPr lang="en-US" sz="1600" dirty="0" err="1">
                <a:latin typeface="Work Sans Regular" panose="020B0604020202020204" charset="0"/>
              </a:rPr>
              <a:t>pengguna</a:t>
            </a:r>
            <a:r>
              <a:rPr lang="en-US" sz="1600" dirty="0">
                <a:latin typeface="Work Sans Regular" panose="020B0604020202020204" charset="0"/>
              </a:rPr>
              <a:t>, </a:t>
            </a:r>
            <a:r>
              <a:rPr lang="en-US" sz="1600" dirty="0" err="1">
                <a:latin typeface="Work Sans Regular" panose="020B0604020202020204" charset="0"/>
              </a:rPr>
              <a:t>serta</a:t>
            </a:r>
            <a:r>
              <a:rPr lang="en-US" sz="1600" dirty="0">
                <a:latin typeface="Work Sans Regular" panose="020B0604020202020204" charset="0"/>
              </a:rPr>
              <a:t> </a:t>
            </a:r>
            <a:r>
              <a:rPr lang="en-US" sz="1600" dirty="0" err="1">
                <a:latin typeface="Work Sans Regular" panose="020B0604020202020204" charset="0"/>
              </a:rPr>
              <a:t>pengguna</a:t>
            </a:r>
            <a:r>
              <a:rPr lang="en-US" sz="1600" dirty="0">
                <a:latin typeface="Work Sans Regular" panose="020B0604020202020204" charset="0"/>
              </a:rPr>
              <a:t> </a:t>
            </a:r>
            <a:r>
              <a:rPr lang="en-US" sz="1600" dirty="0" err="1">
                <a:latin typeface="Work Sans Regular" panose="020B0604020202020204" charset="0"/>
              </a:rPr>
              <a:t>dapat</a:t>
            </a:r>
            <a:r>
              <a:rPr lang="en-US" sz="1600" dirty="0">
                <a:latin typeface="Work Sans Regular" panose="020B0604020202020204" charset="0"/>
              </a:rPr>
              <a:t> </a:t>
            </a:r>
            <a:r>
              <a:rPr lang="en-US" sz="1600" dirty="0" err="1">
                <a:latin typeface="Work Sans Regular" panose="020B0604020202020204" charset="0"/>
              </a:rPr>
              <a:t>mengganti</a:t>
            </a:r>
            <a:r>
              <a:rPr lang="en-US" sz="1600" dirty="0">
                <a:latin typeface="Work Sans Regular" panose="020B0604020202020204" charset="0"/>
              </a:rPr>
              <a:t> </a:t>
            </a:r>
            <a:r>
              <a:rPr lang="en-US" sz="1600" dirty="0" err="1">
                <a:latin typeface="Work Sans Regular" panose="020B0604020202020204" charset="0"/>
              </a:rPr>
              <a:t>beberapa</a:t>
            </a:r>
            <a:r>
              <a:rPr lang="en-US" sz="1600" dirty="0">
                <a:latin typeface="Work Sans Regular" panose="020B0604020202020204" charset="0"/>
              </a:rPr>
              <a:t> </a:t>
            </a:r>
            <a:r>
              <a:rPr lang="en-US" sz="1600" dirty="0" err="1">
                <a:latin typeface="Work Sans Regular" panose="020B0604020202020204" charset="0"/>
              </a:rPr>
              <a:t>setelan</a:t>
            </a:r>
            <a:r>
              <a:rPr lang="en-US" sz="1600" dirty="0">
                <a:latin typeface="Work Sans Regular" panose="020B0604020202020204" charset="0"/>
              </a:rPr>
              <a:t> </a:t>
            </a:r>
            <a:r>
              <a:rPr lang="en-US" sz="1600" dirty="0" err="1">
                <a:latin typeface="Work Sans Regular" panose="020B0604020202020204" charset="0"/>
              </a:rPr>
              <a:t>akun</a:t>
            </a:r>
            <a:r>
              <a:rPr lang="en-US" sz="1600" dirty="0">
                <a:latin typeface="Work Sans Regular" panose="020B0604020202020204" charset="0"/>
              </a:rPr>
              <a:t> </a:t>
            </a:r>
            <a:r>
              <a:rPr lang="en-US" sz="1600" dirty="0" err="1">
                <a:latin typeface="Work Sans Regular" panose="020B0604020202020204" charset="0"/>
              </a:rPr>
              <a:t>seperti</a:t>
            </a:r>
            <a:r>
              <a:rPr lang="en-US" sz="1600" dirty="0">
                <a:latin typeface="Work Sans Regular" panose="020B0604020202020204" charset="0"/>
              </a:rPr>
              <a:t> </a:t>
            </a:r>
            <a:r>
              <a:rPr lang="en-US" sz="1600" dirty="0" err="1">
                <a:latin typeface="Work Sans Regular" panose="020B0604020202020204" charset="0"/>
              </a:rPr>
              <a:t>mengganti</a:t>
            </a:r>
            <a:r>
              <a:rPr lang="en-US" sz="1600" dirty="0">
                <a:latin typeface="Work Sans Regular" panose="020B0604020202020204" charset="0"/>
              </a:rPr>
              <a:t> </a:t>
            </a:r>
            <a:r>
              <a:rPr lang="en-US" sz="1600" dirty="0" err="1">
                <a:latin typeface="Work Sans Regular" panose="020B0604020202020204" charset="0"/>
              </a:rPr>
              <a:t>foto</a:t>
            </a:r>
            <a:r>
              <a:rPr lang="en-US" sz="1600" dirty="0">
                <a:latin typeface="Work Sans Regular" panose="020B0604020202020204" charset="0"/>
              </a:rPr>
              <a:t> </a:t>
            </a:r>
            <a:r>
              <a:rPr lang="en-US" sz="1600" dirty="0" err="1">
                <a:latin typeface="Work Sans Regular" panose="020B0604020202020204" charset="0"/>
              </a:rPr>
              <a:t>profil</a:t>
            </a:r>
            <a:r>
              <a:rPr lang="en-US" sz="1600" dirty="0">
                <a:latin typeface="Work Sans Regular" panose="020B0604020202020204" charset="0"/>
              </a:rPr>
              <a:t>, </a:t>
            </a:r>
            <a:r>
              <a:rPr lang="en-US" sz="1600" dirty="0" err="1">
                <a:latin typeface="Work Sans Regular" panose="020B0604020202020204" charset="0"/>
              </a:rPr>
              <a:t>nama</a:t>
            </a:r>
            <a:r>
              <a:rPr lang="en-US" sz="1600" dirty="0">
                <a:latin typeface="Work Sans Regular" panose="020B0604020202020204" charset="0"/>
              </a:rPr>
              <a:t> </a:t>
            </a:r>
            <a:r>
              <a:rPr lang="en-US" sz="1600" dirty="0" err="1">
                <a:latin typeface="Work Sans Regular" panose="020B0604020202020204" charset="0"/>
              </a:rPr>
              <a:t>pengguna</a:t>
            </a:r>
            <a:r>
              <a:rPr lang="en-US" sz="1600" dirty="0">
                <a:latin typeface="Work Sans Regular" panose="020B0604020202020204" charset="0"/>
              </a:rPr>
              <a:t> </a:t>
            </a:r>
            <a:r>
              <a:rPr lang="en-US" sz="1600" dirty="0" err="1">
                <a:latin typeface="Work Sans Regular" panose="020B0604020202020204" charset="0"/>
              </a:rPr>
              <a:t>dan</a:t>
            </a:r>
            <a:r>
              <a:rPr lang="en-US" sz="1600" dirty="0">
                <a:latin typeface="Work Sans Regular" panose="020B0604020202020204" charset="0"/>
              </a:rPr>
              <a:t> juga password. </a:t>
            </a:r>
            <a:r>
              <a:rPr lang="en-US" sz="1600" dirty="0" err="1">
                <a:latin typeface="Work Sans Regular" panose="020B0604020202020204" charset="0"/>
              </a:rPr>
              <a:t>Halaman</a:t>
            </a:r>
            <a:r>
              <a:rPr lang="en-US" sz="1600" dirty="0">
                <a:latin typeface="Work Sans Regular" panose="020B0604020202020204" charset="0"/>
              </a:rPr>
              <a:t> </a:t>
            </a:r>
            <a:r>
              <a:rPr lang="en-US" sz="1600" dirty="0" err="1">
                <a:latin typeface="Work Sans Regular" panose="020B0604020202020204" charset="0"/>
              </a:rPr>
              <a:t>ini</a:t>
            </a:r>
            <a:r>
              <a:rPr lang="en-US" sz="1600" dirty="0">
                <a:latin typeface="Work Sans Regular" panose="020B0604020202020204" charset="0"/>
              </a:rPr>
              <a:t> </a:t>
            </a:r>
            <a:r>
              <a:rPr lang="en-US" sz="1600" dirty="0" err="1">
                <a:latin typeface="Work Sans Regular" panose="020B0604020202020204" charset="0"/>
              </a:rPr>
              <a:t>memiliki</a:t>
            </a:r>
            <a:r>
              <a:rPr lang="en-US" sz="1600" dirty="0">
                <a:latin typeface="Work Sans Regular" panose="020B0604020202020204" charset="0"/>
              </a:rPr>
              <a:t> </a:t>
            </a:r>
            <a:r>
              <a:rPr lang="en-US" sz="1600" dirty="0" err="1">
                <a:latin typeface="Work Sans Regular" panose="020B0604020202020204" charset="0"/>
              </a:rPr>
              <a:t>fitur</a:t>
            </a:r>
            <a:r>
              <a:rPr lang="en-US" sz="1600" dirty="0">
                <a:latin typeface="Work Sans Regular" panose="020B0604020202020204" charset="0"/>
              </a:rPr>
              <a:t> </a:t>
            </a:r>
            <a:r>
              <a:rPr lang="en-US" sz="1600" dirty="0" err="1">
                <a:latin typeface="Work Sans Regular" panose="020B0604020202020204" charset="0"/>
              </a:rPr>
              <a:t>bantuan</a:t>
            </a:r>
            <a:r>
              <a:rPr lang="en-US" sz="1600" dirty="0">
                <a:latin typeface="Work Sans Regular" panose="020B0604020202020204" charset="0"/>
              </a:rPr>
              <a:t> </a:t>
            </a:r>
            <a:r>
              <a:rPr lang="en-US" sz="1600" dirty="0" err="1">
                <a:latin typeface="Work Sans Regular" panose="020B0604020202020204" charset="0"/>
              </a:rPr>
              <a:t>dan</a:t>
            </a:r>
            <a:r>
              <a:rPr lang="en-US" sz="1600" dirty="0">
                <a:latin typeface="Work Sans Regular" panose="020B0604020202020204" charset="0"/>
              </a:rPr>
              <a:t> logout </a:t>
            </a:r>
            <a:r>
              <a:rPr lang="en-US" sz="1600" dirty="0" err="1">
                <a:latin typeface="Work Sans Regular" panose="020B0604020202020204" charset="0"/>
              </a:rPr>
              <a:t>untuk</a:t>
            </a:r>
            <a:r>
              <a:rPr lang="en-US" sz="1600" dirty="0">
                <a:latin typeface="Work Sans Regular" panose="020B0604020202020204" charset="0"/>
              </a:rPr>
              <a:t> </a:t>
            </a:r>
            <a:r>
              <a:rPr lang="en-US" sz="1600" dirty="0" err="1">
                <a:latin typeface="Work Sans Regular" panose="020B0604020202020204" charset="0"/>
              </a:rPr>
              <a:t>keluar</a:t>
            </a:r>
            <a:r>
              <a:rPr lang="en-US" sz="1600" dirty="0">
                <a:latin typeface="Work Sans Regular" panose="020B0604020202020204" charset="0"/>
              </a:rPr>
              <a:t> </a:t>
            </a:r>
            <a:r>
              <a:rPr lang="en-US" sz="1600" dirty="0" err="1">
                <a:latin typeface="Work Sans Regular" panose="020B0604020202020204" charset="0"/>
              </a:rPr>
              <a:t>dari</a:t>
            </a:r>
            <a:r>
              <a:rPr lang="en-US" sz="1600" dirty="0">
                <a:latin typeface="Work Sans Regular" panose="020B0604020202020204" charset="0"/>
              </a:rPr>
              <a:t> </a:t>
            </a:r>
            <a:r>
              <a:rPr lang="en-US" sz="1600" dirty="0" err="1">
                <a:latin typeface="Work Sans Regular" panose="020B0604020202020204" charset="0"/>
              </a:rPr>
              <a:t>aplikasi</a:t>
            </a:r>
            <a:r>
              <a:rPr lang="en-US" sz="1600" dirty="0">
                <a:latin typeface="Work Sans Regular" panose="020B0604020202020204"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0"/>
          <p:cNvSpPr txBox="1">
            <a:spLocks noGrp="1"/>
          </p:cNvSpPr>
          <p:nvPr>
            <p:ph type="title"/>
          </p:nvPr>
        </p:nvSpPr>
        <p:spPr>
          <a:xfrm>
            <a:off x="2118722" y="275903"/>
            <a:ext cx="6711900" cy="623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Screenshot Aplikasi</a:t>
            </a:r>
            <a:endParaRPr dirty="0"/>
          </a:p>
        </p:txBody>
      </p:sp>
      <p:sp>
        <p:nvSpPr>
          <p:cNvPr id="271" name="Google Shape;271;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6" name="Picture 15"/>
          <p:cNvPicPr/>
          <p:nvPr/>
        </p:nvPicPr>
        <p:blipFill>
          <a:blip r:embed="rId3">
            <a:extLst>
              <a:ext uri="{28A0092B-C50C-407E-A947-70E740481C1C}">
                <a14:useLocalDpi xmlns:a14="http://schemas.microsoft.com/office/drawing/2010/main" val="0"/>
              </a:ext>
            </a:extLst>
          </a:blip>
          <a:stretch>
            <a:fillRect/>
          </a:stretch>
        </p:blipFill>
        <p:spPr>
          <a:xfrm>
            <a:off x="4762494" y="1083802"/>
            <a:ext cx="2158690" cy="4059698"/>
          </a:xfrm>
          <a:prstGeom prst="rect">
            <a:avLst/>
          </a:prstGeom>
        </p:spPr>
      </p:pic>
      <p:sp>
        <p:nvSpPr>
          <p:cNvPr id="3" name="Rectangle 2"/>
          <p:cNvSpPr/>
          <p:nvPr/>
        </p:nvSpPr>
        <p:spPr>
          <a:xfrm>
            <a:off x="0" y="2466533"/>
            <a:ext cx="4572000" cy="1538883"/>
          </a:xfrm>
          <a:prstGeom prst="rect">
            <a:avLst/>
          </a:prstGeom>
        </p:spPr>
        <p:txBody>
          <a:bodyPr>
            <a:spAutoFit/>
          </a:bodyPr>
          <a:lstStyle/>
          <a:p>
            <a:pPr marL="127000" indent="0" algn="ctr">
              <a:buNone/>
            </a:pPr>
            <a:r>
              <a:rPr lang="en-US" sz="1600" dirty="0" smtClean="0">
                <a:solidFill>
                  <a:schemeClr val="bg1"/>
                </a:solidFill>
                <a:latin typeface="Work Sans Regular" panose="020B0604020202020204" charset="0"/>
              </a:rPr>
              <a:t>TENTANG</a:t>
            </a:r>
          </a:p>
          <a:p>
            <a:pPr marL="127000"/>
            <a:r>
              <a:rPr lang="en-US" sz="1600" dirty="0" err="1">
                <a:latin typeface="Work Sans Regular" panose="020B0604020202020204" charset="0"/>
                <a:ea typeface="Calibri" panose="020F0502020204030204" pitchFamily="34" charset="0"/>
                <a:cs typeface="Times New Roman" panose="02020603050405020304" pitchFamily="18" charset="0"/>
              </a:rPr>
              <a:t>Halaman</a:t>
            </a:r>
            <a:r>
              <a:rPr lang="en-US" sz="1600" dirty="0">
                <a:latin typeface="Work Sans Regular" panose="020B0604020202020204" charset="0"/>
                <a:ea typeface="Calibri" panose="020F0502020204030204" pitchFamily="34" charset="0"/>
                <a:cs typeface="Times New Roman" panose="02020603050405020304" pitchFamily="18" charset="0"/>
              </a:rPr>
              <a:t> yang </a:t>
            </a:r>
            <a:r>
              <a:rPr lang="en-US" sz="1600" dirty="0" err="1">
                <a:latin typeface="Work Sans Regular" panose="020B0604020202020204" charset="0"/>
                <a:ea typeface="Calibri" panose="020F0502020204030204" pitchFamily="34" charset="0"/>
                <a:cs typeface="Times New Roman" panose="02020603050405020304" pitchFamily="18" charset="0"/>
              </a:rPr>
              <a:t>berisikan</a:t>
            </a:r>
            <a:r>
              <a:rPr lang="en-US" sz="1600" dirty="0">
                <a:latin typeface="Work Sans Regular" panose="020B0604020202020204" charset="0"/>
                <a:ea typeface="Calibri" panose="020F0502020204030204" pitchFamily="34" charset="0"/>
                <a:cs typeface="Times New Roman" panose="02020603050405020304" pitchFamily="18" charset="0"/>
              </a:rPr>
              <a:t> </a:t>
            </a:r>
            <a:r>
              <a:rPr lang="en-US" sz="1600" dirty="0" err="1">
                <a:latin typeface="Work Sans Regular" panose="020B0604020202020204" charset="0"/>
                <a:ea typeface="Calibri" panose="020F0502020204030204" pitchFamily="34" charset="0"/>
                <a:cs typeface="Times New Roman" panose="02020603050405020304" pitchFamily="18" charset="0"/>
              </a:rPr>
              <a:t>tentang</a:t>
            </a:r>
            <a:r>
              <a:rPr lang="en-US" sz="1600" dirty="0">
                <a:latin typeface="Work Sans Regular" panose="020B0604020202020204" charset="0"/>
                <a:ea typeface="Calibri" panose="020F0502020204030204" pitchFamily="34" charset="0"/>
                <a:cs typeface="Times New Roman" panose="02020603050405020304" pitchFamily="18" charset="0"/>
              </a:rPr>
              <a:t> </a:t>
            </a:r>
            <a:r>
              <a:rPr lang="en-US" sz="1600" dirty="0" err="1">
                <a:latin typeface="Work Sans Regular" panose="020B0604020202020204" charset="0"/>
                <a:ea typeface="Calibri" panose="020F0502020204030204" pitchFamily="34" charset="0"/>
                <a:cs typeface="Times New Roman" panose="02020603050405020304" pitchFamily="18" charset="0"/>
              </a:rPr>
              <a:t>informasi</a:t>
            </a:r>
            <a:r>
              <a:rPr lang="en-US" sz="1600" dirty="0">
                <a:latin typeface="Work Sans Regular" panose="020B0604020202020204" charset="0"/>
                <a:ea typeface="Calibri" panose="020F0502020204030204" pitchFamily="34" charset="0"/>
                <a:cs typeface="Times New Roman" panose="02020603050405020304" pitchFamily="18" charset="0"/>
              </a:rPr>
              <a:t> </a:t>
            </a:r>
            <a:r>
              <a:rPr lang="en-US" sz="1600" dirty="0" err="1">
                <a:latin typeface="Work Sans Regular" panose="020B0604020202020204" charset="0"/>
                <a:ea typeface="Calibri" panose="020F0502020204030204" pitchFamily="34" charset="0"/>
                <a:cs typeface="Times New Roman" panose="02020603050405020304" pitchFamily="18" charset="0"/>
              </a:rPr>
              <a:t>dari</a:t>
            </a:r>
            <a:r>
              <a:rPr lang="en-US" sz="1600" dirty="0">
                <a:latin typeface="Work Sans Regular" panose="020B0604020202020204" charset="0"/>
                <a:ea typeface="Calibri" panose="020F0502020204030204" pitchFamily="34" charset="0"/>
                <a:cs typeface="Times New Roman" panose="02020603050405020304" pitchFamily="18" charset="0"/>
              </a:rPr>
              <a:t> </a:t>
            </a:r>
            <a:r>
              <a:rPr lang="en-US" sz="1600" dirty="0" err="1">
                <a:latin typeface="Work Sans Regular" panose="020B0604020202020204" charset="0"/>
                <a:ea typeface="Calibri" panose="020F0502020204030204" pitchFamily="34" charset="0"/>
                <a:cs typeface="Times New Roman" panose="02020603050405020304" pitchFamily="18" charset="0"/>
              </a:rPr>
              <a:t>aplikasi</a:t>
            </a:r>
            <a:r>
              <a:rPr lang="en-US" sz="1600" dirty="0">
                <a:latin typeface="Work Sans Regular" panose="020B0604020202020204" charset="0"/>
                <a:ea typeface="Calibri" panose="020F0502020204030204" pitchFamily="34" charset="0"/>
                <a:cs typeface="Times New Roman" panose="02020603050405020304" pitchFamily="18" charset="0"/>
              </a:rPr>
              <a:t>. </a:t>
            </a:r>
            <a:r>
              <a:rPr lang="en-US" sz="1600" dirty="0" err="1">
                <a:latin typeface="Work Sans Regular" panose="020B0604020202020204" charset="0"/>
                <a:ea typeface="Calibri" panose="020F0502020204030204" pitchFamily="34" charset="0"/>
                <a:cs typeface="Times New Roman" panose="02020603050405020304" pitchFamily="18" charset="0"/>
              </a:rPr>
              <a:t>Memiliki</a:t>
            </a:r>
            <a:r>
              <a:rPr lang="en-US" sz="1600" dirty="0">
                <a:latin typeface="Work Sans Regular" panose="020B0604020202020204" charset="0"/>
                <a:ea typeface="Calibri" panose="020F0502020204030204" pitchFamily="34" charset="0"/>
                <a:cs typeface="Times New Roman" panose="02020603050405020304" pitchFamily="18" charset="0"/>
              </a:rPr>
              <a:t> </a:t>
            </a:r>
            <a:r>
              <a:rPr lang="en-US" sz="1600" dirty="0" err="1">
                <a:latin typeface="Work Sans Regular" panose="020B0604020202020204" charset="0"/>
                <a:ea typeface="Calibri" panose="020F0502020204030204" pitchFamily="34" charset="0"/>
                <a:cs typeface="Times New Roman" panose="02020603050405020304" pitchFamily="18" charset="0"/>
              </a:rPr>
              <a:t>fitur</a:t>
            </a:r>
            <a:r>
              <a:rPr lang="en-US" sz="1600" dirty="0">
                <a:latin typeface="Work Sans Regular" panose="020B0604020202020204" charset="0"/>
                <a:ea typeface="Calibri" panose="020F0502020204030204" pitchFamily="34" charset="0"/>
                <a:cs typeface="Times New Roman" panose="02020603050405020304" pitchFamily="18" charset="0"/>
              </a:rPr>
              <a:t> </a:t>
            </a:r>
            <a:r>
              <a:rPr lang="en-US" sz="1600" dirty="0" err="1">
                <a:latin typeface="Work Sans Regular" panose="020B0604020202020204" charset="0"/>
                <a:ea typeface="Calibri" panose="020F0502020204030204" pitchFamily="34" charset="0"/>
                <a:cs typeface="Times New Roman" panose="02020603050405020304" pitchFamily="18" charset="0"/>
              </a:rPr>
              <a:t>lokasi</a:t>
            </a:r>
            <a:r>
              <a:rPr lang="en-US" sz="1600" dirty="0">
                <a:latin typeface="Work Sans Regular" panose="020B0604020202020204" charset="0"/>
                <a:ea typeface="Calibri" panose="020F0502020204030204" pitchFamily="34" charset="0"/>
                <a:cs typeface="Times New Roman" panose="02020603050405020304" pitchFamily="18" charset="0"/>
              </a:rPr>
              <a:t> </a:t>
            </a:r>
            <a:r>
              <a:rPr lang="en-US" sz="1600" dirty="0" err="1">
                <a:latin typeface="Work Sans Regular" panose="020B0604020202020204" charset="0"/>
                <a:ea typeface="Calibri" panose="020F0502020204030204" pitchFamily="34" charset="0"/>
                <a:cs typeface="Times New Roman" panose="02020603050405020304" pitchFamily="18" charset="0"/>
              </a:rPr>
              <a:t>dan</a:t>
            </a:r>
            <a:r>
              <a:rPr lang="en-US" sz="1600" dirty="0">
                <a:latin typeface="Work Sans Regular" panose="020B0604020202020204" charset="0"/>
                <a:ea typeface="Calibri" panose="020F0502020204030204" pitchFamily="34" charset="0"/>
                <a:cs typeface="Times New Roman" panose="02020603050405020304" pitchFamily="18" charset="0"/>
              </a:rPr>
              <a:t> </a:t>
            </a:r>
            <a:r>
              <a:rPr lang="en-US" sz="1600" dirty="0" err="1">
                <a:latin typeface="Work Sans Regular" panose="020B0604020202020204" charset="0"/>
                <a:ea typeface="Calibri" panose="020F0502020204030204" pitchFamily="34" charset="0"/>
                <a:cs typeface="Times New Roman" panose="02020603050405020304" pitchFamily="18" charset="0"/>
              </a:rPr>
              <a:t>deskripsi</a:t>
            </a:r>
            <a:r>
              <a:rPr lang="en-US" sz="1600" dirty="0">
                <a:latin typeface="Work Sans Regular" panose="020B0604020202020204" charset="0"/>
                <a:ea typeface="Calibri" panose="020F0502020204030204" pitchFamily="34" charset="0"/>
                <a:cs typeface="Times New Roman" panose="02020603050405020304" pitchFamily="18" charset="0"/>
              </a:rPr>
              <a:t> </a:t>
            </a:r>
            <a:r>
              <a:rPr lang="en-US" sz="1600" dirty="0" err="1">
                <a:latin typeface="Work Sans Regular" panose="020B0604020202020204" charset="0"/>
                <a:ea typeface="Calibri" panose="020F0502020204030204" pitchFamily="34" charset="0"/>
                <a:cs typeface="Times New Roman" panose="02020603050405020304" pitchFamily="18" charset="0"/>
              </a:rPr>
              <a:t>aplikasi</a:t>
            </a:r>
            <a:r>
              <a:rPr lang="en-US" sz="1600" dirty="0">
                <a:latin typeface="Work Sans Regular" panose="020B0604020202020204" charset="0"/>
                <a:ea typeface="Calibri" panose="020F0502020204030204" pitchFamily="34" charset="0"/>
                <a:cs typeface="Times New Roman" panose="02020603050405020304" pitchFamily="18" charset="0"/>
              </a:rPr>
              <a:t>. </a:t>
            </a:r>
          </a:p>
          <a:p>
            <a:pPr marL="127000" indent="0">
              <a:buNone/>
            </a:pPr>
            <a:endParaRPr lang="en-US" sz="1600" dirty="0" smtClean="0">
              <a:solidFill>
                <a:schemeClr val="bg1"/>
              </a:solidFill>
              <a:latin typeface="Work Sans Regular" panose="020B0604020202020204" charset="0"/>
            </a:endParaRPr>
          </a:p>
          <a:p>
            <a:pPr marL="127000" indent="0">
              <a:buNone/>
            </a:pPr>
            <a:endParaRPr lang="en-US" dirty="0">
              <a:solidFill>
                <a:schemeClr val="bg1"/>
              </a:solidFill>
              <a:latin typeface="Work Sans Regular" panose="020B060402020202020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6"/>
          <p:cNvSpPr/>
          <p:nvPr/>
        </p:nvSpPr>
        <p:spPr>
          <a:xfrm>
            <a:off x="4235751" y="1177699"/>
            <a:ext cx="2938896" cy="2788091"/>
          </a:xfrm>
          <a:custGeom>
            <a:avLst/>
            <a:gdLst/>
            <a:ahLst/>
            <a:cxnLst/>
            <a:rect l="l" t="t" r="r" b="b"/>
            <a:pathLst>
              <a:path w="1899125" h="1801674" extrusionOk="0">
                <a:moveTo>
                  <a:pt x="1818538" y="707752"/>
                </a:moveTo>
                <a:cubicBezTo>
                  <a:pt x="1831074" y="497125"/>
                  <a:pt x="1753858" y="325519"/>
                  <a:pt x="1578309" y="205746"/>
                </a:cubicBezTo>
                <a:cubicBezTo>
                  <a:pt x="1408528" y="89914"/>
                  <a:pt x="1198250" y="22552"/>
                  <a:pt x="994519" y="4769"/>
                </a:cubicBezTo>
                <a:cubicBezTo>
                  <a:pt x="827085" y="-9839"/>
                  <a:pt x="652527" y="8307"/>
                  <a:pt x="495522" y="70381"/>
                </a:cubicBezTo>
                <a:cubicBezTo>
                  <a:pt x="429934" y="95571"/>
                  <a:pt x="368486" y="130433"/>
                  <a:pt x="313219" y="173809"/>
                </a:cubicBezTo>
                <a:cubicBezTo>
                  <a:pt x="239976" y="232551"/>
                  <a:pt x="210471" y="301682"/>
                  <a:pt x="158916" y="375104"/>
                </a:cubicBezTo>
                <a:cubicBezTo>
                  <a:pt x="103122" y="454565"/>
                  <a:pt x="46440" y="506438"/>
                  <a:pt x="18368" y="605174"/>
                </a:cubicBezTo>
                <a:cubicBezTo>
                  <a:pt x="-14565" y="720999"/>
                  <a:pt x="5923" y="819242"/>
                  <a:pt x="10454" y="934958"/>
                </a:cubicBezTo>
                <a:cubicBezTo>
                  <a:pt x="14758" y="1044814"/>
                  <a:pt x="-1278" y="1145825"/>
                  <a:pt x="25122" y="1255759"/>
                </a:cubicBezTo>
                <a:cubicBezTo>
                  <a:pt x="47323" y="1350745"/>
                  <a:pt x="90532" y="1439548"/>
                  <a:pt x="151572" y="1515641"/>
                </a:cubicBezTo>
                <a:cubicBezTo>
                  <a:pt x="422033" y="1849229"/>
                  <a:pt x="943761" y="1837532"/>
                  <a:pt x="1324630" y="1747856"/>
                </a:cubicBezTo>
                <a:cubicBezTo>
                  <a:pt x="1538265" y="1697565"/>
                  <a:pt x="1682812" y="1551189"/>
                  <a:pt x="1774457" y="1356692"/>
                </a:cubicBezTo>
                <a:cubicBezTo>
                  <a:pt x="1865783" y="1162882"/>
                  <a:pt x="1991560" y="890940"/>
                  <a:pt x="1818538" y="707752"/>
                </a:cubicBezTo>
                <a:close/>
                <a:moveTo>
                  <a:pt x="1780057" y="1013000"/>
                </a:moveTo>
                <a:cubicBezTo>
                  <a:pt x="1773893" y="989902"/>
                  <a:pt x="1783298" y="964666"/>
                  <a:pt x="1787413" y="941387"/>
                </a:cubicBezTo>
                <a:cubicBezTo>
                  <a:pt x="1787430" y="965448"/>
                  <a:pt x="1784958" y="989447"/>
                  <a:pt x="1780037" y="1013000"/>
                </a:cubicBezTo>
                <a:close/>
                <a:moveTo>
                  <a:pt x="1240206" y="1350652"/>
                </a:moveTo>
                <a:cubicBezTo>
                  <a:pt x="1199929" y="1367787"/>
                  <a:pt x="1164079" y="1357269"/>
                  <a:pt x="1121896" y="1347528"/>
                </a:cubicBezTo>
                <a:cubicBezTo>
                  <a:pt x="1185325" y="1323272"/>
                  <a:pt x="1246595" y="1293709"/>
                  <a:pt x="1305055" y="1259156"/>
                </a:cubicBezTo>
                <a:cubicBezTo>
                  <a:pt x="1286530" y="1291734"/>
                  <a:pt x="1264799" y="1322383"/>
                  <a:pt x="1240186" y="1350646"/>
                </a:cubicBezTo>
                <a:close/>
                <a:moveTo>
                  <a:pt x="1291243" y="1489342"/>
                </a:moveTo>
                <a:cubicBezTo>
                  <a:pt x="1273962" y="1493315"/>
                  <a:pt x="1256501" y="1496665"/>
                  <a:pt x="1238987" y="1499452"/>
                </a:cubicBezTo>
                <a:cubicBezTo>
                  <a:pt x="1256980" y="1483982"/>
                  <a:pt x="1267701" y="1489167"/>
                  <a:pt x="1291223" y="1489348"/>
                </a:cubicBezTo>
                <a:close/>
                <a:moveTo>
                  <a:pt x="1066251" y="829391"/>
                </a:moveTo>
                <a:cubicBezTo>
                  <a:pt x="1043961" y="799579"/>
                  <a:pt x="1027361" y="796436"/>
                  <a:pt x="1043676" y="759852"/>
                </a:cubicBezTo>
                <a:cubicBezTo>
                  <a:pt x="1056548" y="779930"/>
                  <a:pt x="1068915" y="804660"/>
                  <a:pt x="1066251" y="829391"/>
                </a:cubicBezTo>
                <a:close/>
                <a:moveTo>
                  <a:pt x="131680" y="905133"/>
                </a:moveTo>
                <a:cubicBezTo>
                  <a:pt x="135569" y="877323"/>
                  <a:pt x="140671" y="849592"/>
                  <a:pt x="146822" y="822178"/>
                </a:cubicBezTo>
                <a:cubicBezTo>
                  <a:pt x="168547" y="893395"/>
                  <a:pt x="196336" y="962619"/>
                  <a:pt x="229884" y="1029092"/>
                </a:cubicBezTo>
                <a:cubicBezTo>
                  <a:pt x="262843" y="1095845"/>
                  <a:pt x="272015" y="1165598"/>
                  <a:pt x="298810" y="1235112"/>
                </a:cubicBezTo>
                <a:cubicBezTo>
                  <a:pt x="217288" y="1140213"/>
                  <a:pt x="159946" y="1026998"/>
                  <a:pt x="131680" y="905133"/>
                </a:cubicBezTo>
                <a:close/>
                <a:moveTo>
                  <a:pt x="263413" y="518227"/>
                </a:moveTo>
                <a:cubicBezTo>
                  <a:pt x="267756" y="601097"/>
                  <a:pt x="263265" y="667409"/>
                  <a:pt x="254417" y="750351"/>
                </a:cubicBezTo>
                <a:cubicBezTo>
                  <a:pt x="242890" y="706980"/>
                  <a:pt x="235842" y="662542"/>
                  <a:pt x="233384" y="617733"/>
                </a:cubicBezTo>
                <a:cubicBezTo>
                  <a:pt x="231686" y="584111"/>
                  <a:pt x="263660" y="522899"/>
                  <a:pt x="263413" y="518207"/>
                </a:cubicBezTo>
                <a:close/>
                <a:moveTo>
                  <a:pt x="454798" y="739444"/>
                </a:moveTo>
                <a:cubicBezTo>
                  <a:pt x="460884" y="691751"/>
                  <a:pt x="468441" y="598388"/>
                  <a:pt x="506592" y="564461"/>
                </a:cubicBezTo>
                <a:cubicBezTo>
                  <a:pt x="560559" y="516503"/>
                  <a:pt x="618427" y="559464"/>
                  <a:pt x="661686" y="596690"/>
                </a:cubicBezTo>
                <a:cubicBezTo>
                  <a:pt x="571591" y="647105"/>
                  <a:pt x="494711" y="685938"/>
                  <a:pt x="463872" y="794233"/>
                </a:cubicBezTo>
                <a:cubicBezTo>
                  <a:pt x="451181" y="778945"/>
                  <a:pt x="447713" y="758006"/>
                  <a:pt x="454797" y="739444"/>
                </a:cubicBezTo>
                <a:close/>
                <a:moveTo>
                  <a:pt x="731461" y="908134"/>
                </a:moveTo>
                <a:cubicBezTo>
                  <a:pt x="722308" y="910395"/>
                  <a:pt x="744800" y="779767"/>
                  <a:pt x="748890" y="771388"/>
                </a:cubicBezTo>
                <a:cubicBezTo>
                  <a:pt x="760771" y="795114"/>
                  <a:pt x="730521" y="879935"/>
                  <a:pt x="731435" y="908134"/>
                </a:cubicBezTo>
                <a:close/>
                <a:moveTo>
                  <a:pt x="845227" y="1379142"/>
                </a:moveTo>
                <a:cubicBezTo>
                  <a:pt x="857758" y="1385458"/>
                  <a:pt x="870425" y="1391522"/>
                  <a:pt x="883229" y="1397334"/>
                </a:cubicBezTo>
                <a:cubicBezTo>
                  <a:pt x="752707" y="1462829"/>
                  <a:pt x="626011" y="1370055"/>
                  <a:pt x="553798" y="1260257"/>
                </a:cubicBezTo>
                <a:cubicBezTo>
                  <a:pt x="638530" y="1325267"/>
                  <a:pt x="739171" y="1366326"/>
                  <a:pt x="845201" y="1379142"/>
                </a:cubicBezTo>
                <a:close/>
                <a:moveTo>
                  <a:pt x="900431" y="1221080"/>
                </a:moveTo>
                <a:cubicBezTo>
                  <a:pt x="851903" y="1224269"/>
                  <a:pt x="735408" y="1064244"/>
                  <a:pt x="764601" y="1038036"/>
                </a:cubicBezTo>
                <a:cubicBezTo>
                  <a:pt x="801100" y="1107529"/>
                  <a:pt x="838959" y="1170361"/>
                  <a:pt x="900405" y="1221080"/>
                </a:cubicBezTo>
                <a:close/>
                <a:moveTo>
                  <a:pt x="868554" y="883856"/>
                </a:moveTo>
                <a:cubicBezTo>
                  <a:pt x="876831" y="858244"/>
                  <a:pt x="875101" y="846987"/>
                  <a:pt x="894416" y="825528"/>
                </a:cubicBezTo>
                <a:cubicBezTo>
                  <a:pt x="912798" y="846164"/>
                  <a:pt x="891065" y="881406"/>
                  <a:pt x="868528" y="883856"/>
                </a:cubicBezTo>
                <a:close/>
                <a:moveTo>
                  <a:pt x="728486" y="1608635"/>
                </a:moveTo>
                <a:cubicBezTo>
                  <a:pt x="649811" y="1617598"/>
                  <a:pt x="547608" y="1627157"/>
                  <a:pt x="504071" y="1545122"/>
                </a:cubicBezTo>
                <a:cubicBezTo>
                  <a:pt x="575905" y="1575650"/>
                  <a:pt x="651306" y="1596990"/>
                  <a:pt x="728486" y="1608635"/>
                </a:cubicBezTo>
                <a:close/>
                <a:moveTo>
                  <a:pt x="613968" y="944705"/>
                </a:moveTo>
                <a:cubicBezTo>
                  <a:pt x="601558" y="949388"/>
                  <a:pt x="589242" y="954311"/>
                  <a:pt x="577022" y="959475"/>
                </a:cubicBezTo>
                <a:cubicBezTo>
                  <a:pt x="563190" y="872093"/>
                  <a:pt x="576374" y="816384"/>
                  <a:pt x="638384" y="749956"/>
                </a:cubicBezTo>
                <a:cubicBezTo>
                  <a:pt x="611193" y="810726"/>
                  <a:pt x="608452" y="879287"/>
                  <a:pt x="613968" y="944705"/>
                </a:cubicBezTo>
                <a:close/>
                <a:moveTo>
                  <a:pt x="591846" y="303276"/>
                </a:moveTo>
                <a:cubicBezTo>
                  <a:pt x="628408" y="288330"/>
                  <a:pt x="667749" y="281390"/>
                  <a:pt x="707219" y="282926"/>
                </a:cubicBezTo>
                <a:cubicBezTo>
                  <a:pt x="663312" y="299699"/>
                  <a:pt x="637373" y="298999"/>
                  <a:pt x="591846" y="303276"/>
                </a:cubicBezTo>
                <a:close/>
                <a:moveTo>
                  <a:pt x="1317850" y="417689"/>
                </a:moveTo>
                <a:lnTo>
                  <a:pt x="1307285" y="402472"/>
                </a:lnTo>
                <a:cubicBezTo>
                  <a:pt x="1317340" y="410681"/>
                  <a:pt x="1327462" y="418817"/>
                  <a:pt x="1337651" y="426879"/>
                </a:cubicBezTo>
                <a:cubicBezTo>
                  <a:pt x="1330187" y="426198"/>
                  <a:pt x="1323189" y="422950"/>
                  <a:pt x="1317850" y="417689"/>
                </a:cubicBezTo>
                <a:close/>
                <a:moveTo>
                  <a:pt x="1632061" y="731809"/>
                </a:moveTo>
                <a:cubicBezTo>
                  <a:pt x="1624353" y="721440"/>
                  <a:pt x="1616512" y="711161"/>
                  <a:pt x="1608539" y="700973"/>
                </a:cubicBezTo>
                <a:cubicBezTo>
                  <a:pt x="1627021" y="705221"/>
                  <a:pt x="1634861" y="715499"/>
                  <a:pt x="1632061" y="731809"/>
                </a:cubicBezTo>
                <a:close/>
                <a:moveTo>
                  <a:pt x="1164124" y="1111237"/>
                </a:moveTo>
                <a:cubicBezTo>
                  <a:pt x="1193935" y="1064028"/>
                  <a:pt x="1216052" y="1012382"/>
                  <a:pt x="1229647" y="958230"/>
                </a:cubicBezTo>
                <a:cubicBezTo>
                  <a:pt x="1274209" y="1032391"/>
                  <a:pt x="1272861" y="1190594"/>
                  <a:pt x="1155108" y="1191904"/>
                </a:cubicBezTo>
                <a:cubicBezTo>
                  <a:pt x="1160632" y="1165356"/>
                  <a:pt x="1163651" y="1138349"/>
                  <a:pt x="1164124" y="1111237"/>
                </a:cubicBezTo>
                <a:close/>
                <a:moveTo>
                  <a:pt x="1241023" y="537578"/>
                </a:moveTo>
                <a:lnTo>
                  <a:pt x="1217041" y="518933"/>
                </a:lnTo>
                <a:cubicBezTo>
                  <a:pt x="1228622" y="518119"/>
                  <a:pt x="1238958" y="526155"/>
                  <a:pt x="1241023" y="537578"/>
                </a:cubicBezTo>
                <a:close/>
                <a:moveTo>
                  <a:pt x="1601403" y="917090"/>
                </a:moveTo>
                <a:cubicBezTo>
                  <a:pt x="1587347" y="952543"/>
                  <a:pt x="1569018" y="986148"/>
                  <a:pt x="1546821" y="1017161"/>
                </a:cubicBezTo>
                <a:cubicBezTo>
                  <a:pt x="1537578" y="966383"/>
                  <a:pt x="1516869" y="922009"/>
                  <a:pt x="1501184" y="873403"/>
                </a:cubicBezTo>
                <a:cubicBezTo>
                  <a:pt x="1486723" y="828600"/>
                  <a:pt x="1481836" y="780448"/>
                  <a:pt x="1468853" y="734622"/>
                </a:cubicBezTo>
                <a:cubicBezTo>
                  <a:pt x="1518813" y="791032"/>
                  <a:pt x="1563203" y="852139"/>
                  <a:pt x="1601403" y="917090"/>
                </a:cubicBezTo>
                <a:close/>
                <a:moveTo>
                  <a:pt x="1506499" y="1277230"/>
                </a:moveTo>
                <a:cubicBezTo>
                  <a:pt x="1528504" y="1241119"/>
                  <a:pt x="1535426" y="1195876"/>
                  <a:pt x="1557892" y="1163168"/>
                </a:cubicBezTo>
                <a:cubicBezTo>
                  <a:pt x="1581226" y="1129254"/>
                  <a:pt x="1618521" y="1102410"/>
                  <a:pt x="1643080" y="1067996"/>
                </a:cubicBezTo>
                <a:cubicBezTo>
                  <a:pt x="1627336" y="1135145"/>
                  <a:pt x="1607386" y="1202526"/>
                  <a:pt x="1575930" y="1264204"/>
                </a:cubicBezTo>
                <a:cubicBezTo>
                  <a:pt x="1539633" y="1335351"/>
                  <a:pt x="1511412" y="1355584"/>
                  <a:pt x="1428460" y="1365590"/>
                </a:cubicBezTo>
                <a:cubicBezTo>
                  <a:pt x="1459219" y="1340695"/>
                  <a:pt x="1485597" y="1310830"/>
                  <a:pt x="1506499" y="1277231"/>
                </a:cubicBezTo>
                <a:close/>
                <a:moveTo>
                  <a:pt x="1533521" y="332875"/>
                </a:moveTo>
                <a:cubicBezTo>
                  <a:pt x="1592389" y="376330"/>
                  <a:pt x="1638930" y="434359"/>
                  <a:pt x="1668566" y="501253"/>
                </a:cubicBezTo>
                <a:cubicBezTo>
                  <a:pt x="1556693" y="420243"/>
                  <a:pt x="1442466" y="350191"/>
                  <a:pt x="1337301" y="259356"/>
                </a:cubicBezTo>
                <a:cubicBezTo>
                  <a:pt x="1295598" y="223329"/>
                  <a:pt x="1253688" y="183977"/>
                  <a:pt x="1199974" y="166680"/>
                </a:cubicBezTo>
                <a:cubicBezTo>
                  <a:pt x="1173730" y="158255"/>
                  <a:pt x="1150189" y="159985"/>
                  <a:pt x="1123763" y="157555"/>
                </a:cubicBezTo>
                <a:cubicBezTo>
                  <a:pt x="1079629" y="153498"/>
                  <a:pt x="1075922" y="156051"/>
                  <a:pt x="1034964" y="129201"/>
                </a:cubicBezTo>
                <a:cubicBezTo>
                  <a:pt x="1213839" y="155578"/>
                  <a:pt x="1388941" y="223361"/>
                  <a:pt x="1533521" y="332875"/>
                </a:cubicBezTo>
                <a:close/>
                <a:moveTo>
                  <a:pt x="982366" y="363652"/>
                </a:moveTo>
                <a:cubicBezTo>
                  <a:pt x="945492" y="365499"/>
                  <a:pt x="954592" y="374177"/>
                  <a:pt x="913563" y="371507"/>
                </a:cubicBezTo>
                <a:cubicBezTo>
                  <a:pt x="884920" y="369640"/>
                  <a:pt x="855455" y="358389"/>
                  <a:pt x="826709" y="354657"/>
                </a:cubicBezTo>
                <a:cubicBezTo>
                  <a:pt x="894008" y="332557"/>
                  <a:pt x="916603" y="332751"/>
                  <a:pt x="982366" y="363652"/>
                </a:cubicBezTo>
                <a:close/>
                <a:moveTo>
                  <a:pt x="881751" y="188974"/>
                </a:moveTo>
                <a:lnTo>
                  <a:pt x="896899" y="196440"/>
                </a:lnTo>
                <a:cubicBezTo>
                  <a:pt x="837460" y="176929"/>
                  <a:pt x="775327" y="166870"/>
                  <a:pt x="712768" y="166628"/>
                </a:cubicBezTo>
                <a:cubicBezTo>
                  <a:pt x="682225" y="166870"/>
                  <a:pt x="651806" y="170526"/>
                  <a:pt x="622076" y="177529"/>
                </a:cubicBezTo>
                <a:lnTo>
                  <a:pt x="592449" y="185876"/>
                </a:lnTo>
                <a:cubicBezTo>
                  <a:pt x="573172" y="201637"/>
                  <a:pt x="555272" y="200598"/>
                  <a:pt x="538748" y="182759"/>
                </a:cubicBezTo>
                <a:cubicBezTo>
                  <a:pt x="644580" y="132072"/>
                  <a:pt x="776936" y="139758"/>
                  <a:pt x="881751" y="188974"/>
                </a:cubicBezTo>
                <a:close/>
                <a:moveTo>
                  <a:pt x="214866" y="1384255"/>
                </a:moveTo>
                <a:cubicBezTo>
                  <a:pt x="191487" y="1347181"/>
                  <a:pt x="172644" y="1307435"/>
                  <a:pt x="158741" y="1265869"/>
                </a:cubicBezTo>
                <a:cubicBezTo>
                  <a:pt x="193513" y="1313954"/>
                  <a:pt x="233150" y="1358325"/>
                  <a:pt x="277025" y="1398280"/>
                </a:cubicBezTo>
                <a:cubicBezTo>
                  <a:pt x="297559" y="1416945"/>
                  <a:pt x="339489" y="1436944"/>
                  <a:pt x="352465" y="1459115"/>
                </a:cubicBezTo>
                <a:cubicBezTo>
                  <a:pt x="364450" y="1479582"/>
                  <a:pt x="363024" y="1519795"/>
                  <a:pt x="369155" y="1542718"/>
                </a:cubicBezTo>
                <a:cubicBezTo>
                  <a:pt x="307803" y="1500558"/>
                  <a:pt x="255371" y="1446708"/>
                  <a:pt x="214866" y="1384255"/>
                </a:cubicBezTo>
                <a:close/>
                <a:moveTo>
                  <a:pt x="1479256" y="1570216"/>
                </a:moveTo>
                <a:cubicBezTo>
                  <a:pt x="1327449" y="1670760"/>
                  <a:pt x="1099366" y="1675297"/>
                  <a:pt x="923778" y="1679872"/>
                </a:cubicBezTo>
                <a:cubicBezTo>
                  <a:pt x="988666" y="1657403"/>
                  <a:pt x="1038030" y="1628207"/>
                  <a:pt x="1106904" y="1625329"/>
                </a:cubicBezTo>
                <a:cubicBezTo>
                  <a:pt x="1170621" y="1623535"/>
                  <a:pt x="1234050" y="1616067"/>
                  <a:pt x="1296441" y="1603016"/>
                </a:cubicBezTo>
                <a:cubicBezTo>
                  <a:pt x="1353688" y="1590948"/>
                  <a:pt x="1408748" y="1570185"/>
                  <a:pt x="1459708" y="1541448"/>
                </a:cubicBezTo>
                <a:cubicBezTo>
                  <a:pt x="1518269" y="1507573"/>
                  <a:pt x="1559791" y="1451805"/>
                  <a:pt x="1617257" y="1420042"/>
                </a:cubicBezTo>
                <a:cubicBezTo>
                  <a:pt x="1581556" y="1478325"/>
                  <a:pt x="1536658" y="1532193"/>
                  <a:pt x="1479256" y="1570216"/>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341" name="Google Shape;341;p36"/>
          <p:cNvSpPr txBox="1">
            <a:spLocks noGrp="1"/>
          </p:cNvSpPr>
          <p:nvPr>
            <p:ph type="ctrTitle" idx="4294967295"/>
          </p:nvPr>
        </p:nvSpPr>
        <p:spPr>
          <a:xfrm>
            <a:off x="1049175" y="1265775"/>
            <a:ext cx="3590100" cy="11598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sz="6000"/>
              <a:t>Thanks!</a:t>
            </a:r>
            <a:endParaRPr sz="6000"/>
          </a:p>
        </p:txBody>
      </p:sp>
      <p:sp>
        <p:nvSpPr>
          <p:cNvPr id="342" name="Google Shape;342;p36"/>
          <p:cNvSpPr txBox="1">
            <a:spLocks noGrp="1"/>
          </p:cNvSpPr>
          <p:nvPr>
            <p:ph type="subTitle" idx="4294967295"/>
          </p:nvPr>
        </p:nvSpPr>
        <p:spPr>
          <a:xfrm>
            <a:off x="1049175" y="2465400"/>
            <a:ext cx="3590100" cy="565476"/>
          </a:xfrm>
          <a:prstGeom prst="rect">
            <a:avLst/>
          </a:prstGeom>
        </p:spPr>
        <p:txBody>
          <a:bodyPr spcFirstLastPara="1" wrap="square" lIns="0" tIns="0" rIns="0" bIns="0" anchor="t" anchorCtr="0">
            <a:noAutofit/>
          </a:bodyPr>
          <a:lstStyle/>
          <a:p>
            <a:pPr marL="0" lvl="0" indent="0" algn="r" rtl="0">
              <a:spcBef>
                <a:spcPts val="600"/>
              </a:spcBef>
              <a:spcAft>
                <a:spcPts val="0"/>
              </a:spcAft>
              <a:buNone/>
            </a:pPr>
            <a:r>
              <a:rPr lang="en" sz="2000" b="1" dirty="0">
                <a:latin typeface="Work Sans"/>
                <a:ea typeface="Work Sans"/>
                <a:cs typeface="Work Sans"/>
                <a:sym typeface="Work Sans"/>
              </a:rPr>
              <a:t>Any questions</a:t>
            </a:r>
            <a:r>
              <a:rPr lang="en" sz="2000" b="1" dirty="0" smtClean="0">
                <a:latin typeface="Work Sans"/>
                <a:ea typeface="Work Sans"/>
                <a:cs typeface="Work Sans"/>
                <a:sym typeface="Work Sans"/>
              </a:rPr>
              <a:t>?</a:t>
            </a:r>
            <a:endParaRPr sz="2000" b="1" dirty="0">
              <a:latin typeface="Work Sans"/>
              <a:ea typeface="Work Sans"/>
              <a:cs typeface="Work Sans"/>
              <a:sym typeface="Work Sans"/>
            </a:endParaRPr>
          </a:p>
        </p:txBody>
      </p:sp>
      <p:sp>
        <p:nvSpPr>
          <p:cNvPr id="343" name="Google Shape;343;p36"/>
          <p:cNvSpPr/>
          <p:nvPr/>
        </p:nvSpPr>
        <p:spPr>
          <a:xfrm>
            <a:off x="5107580" y="2019766"/>
            <a:ext cx="1195248" cy="1103958"/>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sanio template">
  <a:themeElements>
    <a:clrScheme name="Custom 347">
      <a:dk1>
        <a:srgbClr val="111111"/>
      </a:dk1>
      <a:lt1>
        <a:srgbClr val="FFFFFF"/>
      </a:lt1>
      <a:dk2>
        <a:srgbClr val="434343"/>
      </a:dk2>
      <a:lt2>
        <a:srgbClr val="F3F3F3"/>
      </a:lt2>
      <a:accent1>
        <a:srgbClr val="FFBC00"/>
      </a:accent1>
      <a:accent2>
        <a:srgbClr val="FF8100"/>
      </a:accent2>
      <a:accent3>
        <a:srgbClr val="8BAB42"/>
      </a:accent3>
      <a:accent4>
        <a:srgbClr val="57A7B5"/>
      </a:accent4>
      <a:accent5>
        <a:srgbClr val="8B81D2"/>
      </a:accent5>
      <a:accent6>
        <a:srgbClr val="963334"/>
      </a:accent6>
      <a:hlink>
        <a:srgbClr val="B45F0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222</Words>
  <Application>Microsoft Office PowerPoint</Application>
  <PresentationFormat>On-screen Show (16:9)</PresentationFormat>
  <Paragraphs>40</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Calibri</vt:lpstr>
      <vt:lpstr>Wingdings</vt:lpstr>
      <vt:lpstr>Times New Roman</vt:lpstr>
      <vt:lpstr>Raleway ExtraBold</vt:lpstr>
      <vt:lpstr>Work Sans</vt:lpstr>
      <vt:lpstr>Work Sans Regular</vt:lpstr>
      <vt:lpstr>Arial</vt:lpstr>
      <vt:lpstr>Pisanio template</vt:lpstr>
      <vt:lpstr>Aplikasi “Cat Temu Kamu”</vt:lpstr>
      <vt:lpstr>Di susun oleh :</vt:lpstr>
      <vt:lpstr> Merupakan sebuah aplikasi Mobile yang berisi beberapa kumpulan kucing yang tidak memiliki pemilik dapat di adopsi oleh pengguna aplikasi yang ingin mengadopsi kucing sebagai hewan peliharaannya dengan cara yang mudah dan sederhana dengan menggunakan aplikasi ini.  Sumber referensi aplikasi : petfinder.com </vt:lpstr>
      <vt:lpstr>Screenshot Aplikasi</vt:lpstr>
      <vt:lpstr>Screenshot Aplikasi</vt:lpstr>
      <vt:lpstr>PowerPoint Presentation</vt:lpstr>
      <vt:lpstr>PowerPoint Presentation</vt:lpstr>
      <vt:lpstr>Screenshot Aplikasi</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Aplikasi “Cat Temu Kamu”</dc:title>
  <dc:creator>Nurul</dc:creator>
  <cp:lastModifiedBy>MbahX</cp:lastModifiedBy>
  <cp:revision>11</cp:revision>
  <dcterms:modified xsi:type="dcterms:W3CDTF">2020-04-12T10:02:13Z</dcterms:modified>
</cp:coreProperties>
</file>