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57" r:id="rId4"/>
    <p:sldId id="258" r:id="rId5"/>
    <p:sldId id="259" r:id="rId6"/>
    <p:sldId id="260" r:id="rId7"/>
    <p:sldId id="267" r:id="rId8"/>
    <p:sldId id="265" r:id="rId9"/>
    <p:sldId id="262" r:id="rId10"/>
    <p:sldId id="261" r:id="rId11"/>
    <p:sldId id="271" r:id="rId12"/>
    <p:sldId id="266" r:id="rId13"/>
    <p:sldId id="269" r:id="rId14"/>
    <p:sldId id="263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7B860-70C7-4EEB-9E67-9BFA3E6D525A}" v="3" dt="2025-03-10T08:05:05.038"/>
    <p1510:client id="{BEB6789D-C414-45DE-AD2F-5CF5AF935F7C}" v="10" dt="2025-03-10T09:32:59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manurucharan13@gmail.com" userId="69bed446a549b340" providerId="LiveId" clId="{2067B860-70C7-4EEB-9E67-9BFA3E6D525A}"/>
    <pc:docChg chg="undo custSel delSld modSld">
      <pc:chgData name="yammanurucharan13@gmail.com" userId="69bed446a549b340" providerId="LiveId" clId="{2067B860-70C7-4EEB-9E67-9BFA3E6D525A}" dt="2025-03-10T08:20:24.769" v="12" actId="20577"/>
      <pc:docMkLst>
        <pc:docMk/>
      </pc:docMkLst>
      <pc:sldChg chg="modSp mod">
        <pc:chgData name="yammanurucharan13@gmail.com" userId="69bed446a549b340" providerId="LiveId" clId="{2067B860-70C7-4EEB-9E67-9BFA3E6D525A}" dt="2025-03-10T08:05:01.070" v="6"/>
        <pc:sldMkLst>
          <pc:docMk/>
          <pc:sldMk cId="3734890811" sldId="256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3734890811" sldId="256"/>
            <ac:spMk id="2" creationId="{31121580-6487-D69B-4C94-554080089419}"/>
          </ac:spMkLst>
        </pc:spChg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3734890811" sldId="256"/>
            <ac:spMk id="3" creationId="{1AA7B503-1A55-B603-542D-154106E6E7DC}"/>
          </ac:spMkLst>
        </pc:spChg>
      </pc:sldChg>
      <pc:sldChg chg="modSp mod">
        <pc:chgData name="yammanurucharan13@gmail.com" userId="69bed446a549b340" providerId="LiveId" clId="{2067B860-70C7-4EEB-9E67-9BFA3E6D525A}" dt="2025-03-10T08:05:01.070" v="6"/>
        <pc:sldMkLst>
          <pc:docMk/>
          <pc:sldMk cId="422067013" sldId="257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422067013" sldId="257"/>
            <ac:spMk id="3" creationId="{A8638DF2-5C89-9571-787B-B51255C1375E}"/>
          </ac:spMkLst>
        </pc:spChg>
      </pc:sldChg>
      <pc:sldChg chg="modSp">
        <pc:chgData name="yammanurucharan13@gmail.com" userId="69bed446a549b340" providerId="LiveId" clId="{2067B860-70C7-4EEB-9E67-9BFA3E6D525A}" dt="2025-03-10T08:05:01.070" v="6"/>
        <pc:sldMkLst>
          <pc:docMk/>
          <pc:sldMk cId="4076388385" sldId="258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4076388385" sldId="258"/>
            <ac:spMk id="2" creationId="{0C4A6A46-47AB-A53C-1DD5-041C56091840}"/>
          </ac:spMkLst>
        </pc:spChg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4076388385" sldId="258"/>
            <ac:spMk id="3" creationId="{3C56C0E1-FACE-2079-32BF-B3984D764A62}"/>
          </ac:spMkLst>
        </pc:spChg>
      </pc:sldChg>
      <pc:sldChg chg="modSp mod">
        <pc:chgData name="yammanurucharan13@gmail.com" userId="69bed446a549b340" providerId="LiveId" clId="{2067B860-70C7-4EEB-9E67-9BFA3E6D525A}" dt="2025-03-10T08:13:47.295" v="11" actId="1076"/>
        <pc:sldMkLst>
          <pc:docMk/>
          <pc:sldMk cId="1233381898" sldId="259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1233381898" sldId="259"/>
            <ac:spMk id="2" creationId="{B02D59E2-8905-1709-81AC-54C901D04E4E}"/>
          </ac:spMkLst>
        </pc:spChg>
        <pc:spChg chg="mod">
          <ac:chgData name="yammanurucharan13@gmail.com" userId="69bed446a549b340" providerId="LiveId" clId="{2067B860-70C7-4EEB-9E67-9BFA3E6D525A}" dt="2025-03-10T08:13:47.295" v="11" actId="1076"/>
          <ac:spMkLst>
            <pc:docMk/>
            <pc:sldMk cId="1233381898" sldId="259"/>
            <ac:spMk id="3" creationId="{44324880-E13D-447F-A959-130408A210FF}"/>
          </ac:spMkLst>
        </pc:spChg>
      </pc:sldChg>
      <pc:sldChg chg="modSp">
        <pc:chgData name="yammanurucharan13@gmail.com" userId="69bed446a549b340" providerId="LiveId" clId="{2067B860-70C7-4EEB-9E67-9BFA3E6D525A}" dt="2025-03-10T08:05:01.070" v="6"/>
        <pc:sldMkLst>
          <pc:docMk/>
          <pc:sldMk cId="133753721" sldId="260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133753721" sldId="260"/>
            <ac:spMk id="2" creationId="{0D5B44B7-D3C1-5C75-2C3B-F4F9DE6E5B8D}"/>
          </ac:spMkLst>
        </pc:spChg>
      </pc:sldChg>
      <pc:sldChg chg="modSp mod">
        <pc:chgData name="yammanurucharan13@gmail.com" userId="69bed446a549b340" providerId="LiveId" clId="{2067B860-70C7-4EEB-9E67-9BFA3E6D525A}" dt="2025-03-10T08:20:24.769" v="12" actId="20577"/>
        <pc:sldMkLst>
          <pc:docMk/>
          <pc:sldMk cId="4241374141" sldId="261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4241374141" sldId="261"/>
            <ac:spMk id="2" creationId="{3A060E7C-7F29-3263-806D-8F09B1F8FFA6}"/>
          </ac:spMkLst>
        </pc:spChg>
        <pc:spChg chg="mod">
          <ac:chgData name="yammanurucharan13@gmail.com" userId="69bed446a549b340" providerId="LiveId" clId="{2067B860-70C7-4EEB-9E67-9BFA3E6D525A}" dt="2025-03-10T08:20:24.769" v="12" actId="20577"/>
          <ac:spMkLst>
            <pc:docMk/>
            <pc:sldMk cId="4241374141" sldId="261"/>
            <ac:spMk id="3" creationId="{E77F0B6F-3BFC-C5F6-2F48-FA394732851F}"/>
          </ac:spMkLst>
        </pc:spChg>
      </pc:sldChg>
      <pc:sldChg chg="modSp">
        <pc:chgData name="yammanurucharan13@gmail.com" userId="69bed446a549b340" providerId="LiveId" clId="{2067B860-70C7-4EEB-9E67-9BFA3E6D525A}" dt="2025-03-10T08:05:01.070" v="6"/>
        <pc:sldMkLst>
          <pc:docMk/>
          <pc:sldMk cId="3480066336" sldId="263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3480066336" sldId="263"/>
            <ac:spMk id="2" creationId="{8D444156-305E-FF6B-4F13-E9FCB93D65A8}"/>
          </ac:spMkLst>
        </pc:spChg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3480066336" sldId="263"/>
            <ac:spMk id="3" creationId="{AE7B5D1A-5779-5861-3880-0332D3F13DCA}"/>
          </ac:spMkLst>
        </pc:spChg>
      </pc:sldChg>
      <pc:sldChg chg="modSp">
        <pc:chgData name="yammanurucharan13@gmail.com" userId="69bed446a549b340" providerId="LiveId" clId="{2067B860-70C7-4EEB-9E67-9BFA3E6D525A}" dt="2025-03-10T08:05:01.070" v="6"/>
        <pc:sldMkLst>
          <pc:docMk/>
          <pc:sldMk cId="3303813413" sldId="264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3303813413" sldId="264"/>
            <ac:spMk id="2" creationId="{0BD682F0-A5DC-0D01-921F-BAABD67EF329}"/>
          </ac:spMkLst>
        </pc:spChg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3303813413" sldId="264"/>
            <ac:spMk id="3" creationId="{F6C8CBDA-23DA-9EF8-C613-9A3837A0B368}"/>
          </ac:spMkLst>
        </pc:spChg>
      </pc:sldChg>
      <pc:sldChg chg="modSp">
        <pc:chgData name="yammanurucharan13@gmail.com" userId="69bed446a549b340" providerId="LiveId" clId="{2067B860-70C7-4EEB-9E67-9BFA3E6D525A}" dt="2025-03-10T08:05:01.070" v="6"/>
        <pc:sldMkLst>
          <pc:docMk/>
          <pc:sldMk cId="1550564508" sldId="266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1550564508" sldId="266"/>
            <ac:spMk id="2" creationId="{37CE0E3F-8725-D979-9DB9-3B6F3349C173}"/>
          </ac:spMkLst>
        </pc:spChg>
      </pc:sldChg>
      <pc:sldChg chg="modSp">
        <pc:chgData name="yammanurucharan13@gmail.com" userId="69bed446a549b340" providerId="LiveId" clId="{2067B860-70C7-4EEB-9E67-9BFA3E6D525A}" dt="2025-03-10T08:05:01.070" v="6"/>
        <pc:sldMkLst>
          <pc:docMk/>
          <pc:sldMk cId="310579964" sldId="267"/>
        </pc:sldMkLst>
        <pc:spChg chg="mod">
          <ac:chgData name="yammanurucharan13@gmail.com" userId="69bed446a549b340" providerId="LiveId" clId="{2067B860-70C7-4EEB-9E67-9BFA3E6D525A}" dt="2025-03-10T08:05:01.070" v="6"/>
          <ac:spMkLst>
            <pc:docMk/>
            <pc:sldMk cId="310579964" sldId="267"/>
            <ac:spMk id="2" creationId="{988EC10C-6C20-0940-14AF-C6EF16BF34EF}"/>
          </ac:spMkLst>
        </pc:spChg>
        <pc:picChg chg="mod">
          <ac:chgData name="yammanurucharan13@gmail.com" userId="69bed446a549b340" providerId="LiveId" clId="{2067B860-70C7-4EEB-9E67-9BFA3E6D525A}" dt="2025-03-10T08:05:01.070" v="6"/>
          <ac:picMkLst>
            <pc:docMk/>
            <pc:sldMk cId="310579964" sldId="267"/>
            <ac:picMk id="5" creationId="{58B6278B-45C9-8700-9912-DD33C47013C3}"/>
          </ac:picMkLst>
        </pc:picChg>
      </pc:sldChg>
      <pc:sldChg chg="del">
        <pc:chgData name="yammanurucharan13@gmail.com" userId="69bed446a549b340" providerId="LiveId" clId="{2067B860-70C7-4EEB-9E67-9BFA3E6D525A}" dt="2025-03-10T08:06:23.473" v="7" actId="47"/>
        <pc:sldMkLst>
          <pc:docMk/>
          <pc:sldMk cId="0" sldId="268"/>
        </pc:sldMkLst>
      </pc:sldChg>
    </pc:docChg>
  </pc:docChgLst>
  <pc:docChgLst>
    <pc:chgData name="zahwa k" userId="a029d41c84b6e480" providerId="LiveId" clId="{BEB6789D-C414-45DE-AD2F-5CF5AF935F7C}"/>
    <pc:docChg chg="undo custSel addSld modSld">
      <pc:chgData name="zahwa k" userId="a029d41c84b6e480" providerId="LiveId" clId="{BEB6789D-C414-45DE-AD2F-5CF5AF935F7C}" dt="2025-03-10T09:39:51.096" v="300" actId="20577"/>
      <pc:docMkLst>
        <pc:docMk/>
      </pc:docMkLst>
      <pc:sldChg chg="modSp mod">
        <pc:chgData name="zahwa k" userId="a029d41c84b6e480" providerId="LiveId" clId="{BEB6789D-C414-45DE-AD2F-5CF5AF935F7C}" dt="2025-03-10T09:32:59.231" v="290"/>
        <pc:sldMkLst>
          <pc:docMk/>
          <pc:sldMk cId="3734890811" sldId="256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3734890811" sldId="256"/>
            <ac:spMk id="2" creationId="{31121580-6487-D69B-4C94-554080089419}"/>
          </ac:spMkLst>
        </pc:spChg>
        <pc:spChg chg="mod">
          <ac:chgData name="zahwa k" userId="a029d41c84b6e480" providerId="LiveId" clId="{BEB6789D-C414-45DE-AD2F-5CF5AF935F7C}" dt="2025-03-10T09:32:59.231" v="290"/>
          <ac:spMkLst>
            <pc:docMk/>
            <pc:sldMk cId="3734890811" sldId="256"/>
            <ac:spMk id="3" creationId="{1AA7B503-1A55-B603-542D-154106E6E7DC}"/>
          </ac:spMkLst>
        </pc:spChg>
      </pc:sldChg>
      <pc:sldChg chg="modSp mod">
        <pc:chgData name="zahwa k" userId="a029d41c84b6e480" providerId="LiveId" clId="{BEB6789D-C414-45DE-AD2F-5CF5AF935F7C}" dt="2025-03-10T09:32:59.231" v="290"/>
        <pc:sldMkLst>
          <pc:docMk/>
          <pc:sldMk cId="422067013" sldId="257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422067013" sldId="257"/>
            <ac:spMk id="3" creationId="{A8638DF2-5C89-9571-787B-B51255C1375E}"/>
          </ac:spMkLst>
        </pc:spChg>
      </pc:sldChg>
      <pc:sldChg chg="modSp">
        <pc:chgData name="zahwa k" userId="a029d41c84b6e480" providerId="LiveId" clId="{BEB6789D-C414-45DE-AD2F-5CF5AF935F7C}" dt="2025-03-10T09:32:59.231" v="290"/>
        <pc:sldMkLst>
          <pc:docMk/>
          <pc:sldMk cId="4076388385" sldId="258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4076388385" sldId="258"/>
            <ac:spMk id="2" creationId="{0C4A6A46-47AB-A53C-1DD5-041C56091840}"/>
          </ac:spMkLst>
        </pc:spChg>
        <pc:spChg chg="mod">
          <ac:chgData name="zahwa k" userId="a029d41c84b6e480" providerId="LiveId" clId="{BEB6789D-C414-45DE-AD2F-5CF5AF935F7C}" dt="2025-03-10T09:32:59.231" v="290"/>
          <ac:spMkLst>
            <pc:docMk/>
            <pc:sldMk cId="4076388385" sldId="258"/>
            <ac:spMk id="3" creationId="{3C56C0E1-FACE-2079-32BF-B3984D764A62}"/>
          </ac:spMkLst>
        </pc:spChg>
      </pc:sldChg>
      <pc:sldChg chg="modSp">
        <pc:chgData name="zahwa k" userId="a029d41c84b6e480" providerId="LiveId" clId="{BEB6789D-C414-45DE-AD2F-5CF5AF935F7C}" dt="2025-03-10T09:32:59.231" v="290"/>
        <pc:sldMkLst>
          <pc:docMk/>
          <pc:sldMk cId="1233381898" sldId="259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1233381898" sldId="259"/>
            <ac:spMk id="2" creationId="{B02D59E2-8905-1709-81AC-54C901D04E4E}"/>
          </ac:spMkLst>
        </pc:spChg>
      </pc:sldChg>
      <pc:sldChg chg="modSp">
        <pc:chgData name="zahwa k" userId="a029d41c84b6e480" providerId="LiveId" clId="{BEB6789D-C414-45DE-AD2F-5CF5AF935F7C}" dt="2025-03-10T09:32:59.231" v="290"/>
        <pc:sldMkLst>
          <pc:docMk/>
          <pc:sldMk cId="133753721" sldId="260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133753721" sldId="260"/>
            <ac:spMk id="2" creationId="{0D5B44B7-D3C1-5C75-2C3B-F4F9DE6E5B8D}"/>
          </ac:spMkLst>
        </pc:spChg>
      </pc:sldChg>
      <pc:sldChg chg="modSp mod">
        <pc:chgData name="zahwa k" userId="a029d41c84b6e480" providerId="LiveId" clId="{BEB6789D-C414-45DE-AD2F-5CF5AF935F7C}" dt="2025-03-10T09:32:59.231" v="290"/>
        <pc:sldMkLst>
          <pc:docMk/>
          <pc:sldMk cId="4241374141" sldId="261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4241374141" sldId="261"/>
            <ac:spMk id="2" creationId="{3A060E7C-7F29-3263-806D-8F09B1F8FFA6}"/>
          </ac:spMkLst>
        </pc:spChg>
        <pc:spChg chg="mod">
          <ac:chgData name="zahwa k" userId="a029d41c84b6e480" providerId="LiveId" clId="{BEB6789D-C414-45DE-AD2F-5CF5AF935F7C}" dt="2025-03-10T09:32:59.231" v="290"/>
          <ac:spMkLst>
            <pc:docMk/>
            <pc:sldMk cId="4241374141" sldId="261"/>
            <ac:spMk id="3" creationId="{E77F0B6F-3BFC-C5F6-2F48-FA394732851F}"/>
          </ac:spMkLst>
        </pc:spChg>
      </pc:sldChg>
      <pc:sldChg chg="modSp">
        <pc:chgData name="zahwa k" userId="a029d41c84b6e480" providerId="LiveId" clId="{BEB6789D-C414-45DE-AD2F-5CF5AF935F7C}" dt="2025-03-10T09:32:59.231" v="290"/>
        <pc:sldMkLst>
          <pc:docMk/>
          <pc:sldMk cId="3480066336" sldId="263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3480066336" sldId="263"/>
            <ac:spMk id="2" creationId="{8D444156-305E-FF6B-4F13-E9FCB93D65A8}"/>
          </ac:spMkLst>
        </pc:spChg>
        <pc:spChg chg="mod">
          <ac:chgData name="zahwa k" userId="a029d41c84b6e480" providerId="LiveId" clId="{BEB6789D-C414-45DE-AD2F-5CF5AF935F7C}" dt="2025-03-10T09:32:59.231" v="290"/>
          <ac:spMkLst>
            <pc:docMk/>
            <pc:sldMk cId="3480066336" sldId="263"/>
            <ac:spMk id="3" creationId="{AE7B5D1A-5779-5861-3880-0332D3F13DCA}"/>
          </ac:spMkLst>
        </pc:spChg>
      </pc:sldChg>
      <pc:sldChg chg="modSp">
        <pc:chgData name="zahwa k" userId="a029d41c84b6e480" providerId="LiveId" clId="{BEB6789D-C414-45DE-AD2F-5CF5AF935F7C}" dt="2025-03-10T09:32:59.231" v="290"/>
        <pc:sldMkLst>
          <pc:docMk/>
          <pc:sldMk cId="3303813413" sldId="264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3303813413" sldId="264"/>
            <ac:spMk id="2" creationId="{0BD682F0-A5DC-0D01-921F-BAABD67EF329}"/>
          </ac:spMkLst>
        </pc:spChg>
        <pc:spChg chg="mod">
          <ac:chgData name="zahwa k" userId="a029d41c84b6e480" providerId="LiveId" clId="{BEB6789D-C414-45DE-AD2F-5CF5AF935F7C}" dt="2025-03-10T09:32:59.231" v="290"/>
          <ac:spMkLst>
            <pc:docMk/>
            <pc:sldMk cId="3303813413" sldId="264"/>
            <ac:spMk id="3" creationId="{F6C8CBDA-23DA-9EF8-C613-9A3837A0B368}"/>
          </ac:spMkLst>
        </pc:spChg>
      </pc:sldChg>
      <pc:sldChg chg="modSp">
        <pc:chgData name="zahwa k" userId="a029d41c84b6e480" providerId="LiveId" clId="{BEB6789D-C414-45DE-AD2F-5CF5AF935F7C}" dt="2025-03-10T09:32:59.231" v="290"/>
        <pc:sldMkLst>
          <pc:docMk/>
          <pc:sldMk cId="1550564508" sldId="266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1550564508" sldId="266"/>
            <ac:spMk id="2" creationId="{37CE0E3F-8725-D979-9DB9-3B6F3349C173}"/>
          </ac:spMkLst>
        </pc:spChg>
      </pc:sldChg>
      <pc:sldChg chg="modSp">
        <pc:chgData name="zahwa k" userId="a029d41c84b6e480" providerId="LiveId" clId="{BEB6789D-C414-45DE-AD2F-5CF5AF935F7C}" dt="2025-03-10T09:32:59.231" v="290"/>
        <pc:sldMkLst>
          <pc:docMk/>
          <pc:sldMk cId="310579964" sldId="267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310579964" sldId="267"/>
            <ac:spMk id="2" creationId="{988EC10C-6C20-0940-14AF-C6EF16BF34EF}"/>
          </ac:spMkLst>
        </pc:spChg>
        <pc:picChg chg="mod">
          <ac:chgData name="zahwa k" userId="a029d41c84b6e480" providerId="LiveId" clId="{BEB6789D-C414-45DE-AD2F-5CF5AF935F7C}" dt="2025-03-10T09:32:59.231" v="290"/>
          <ac:picMkLst>
            <pc:docMk/>
            <pc:sldMk cId="310579964" sldId="267"/>
            <ac:picMk id="5" creationId="{58B6278B-45C9-8700-9912-DD33C47013C3}"/>
          </ac:picMkLst>
        </pc:picChg>
      </pc:sldChg>
      <pc:sldChg chg="addSp delSp modSp new mod">
        <pc:chgData name="zahwa k" userId="a029d41c84b6e480" providerId="LiveId" clId="{BEB6789D-C414-45DE-AD2F-5CF5AF935F7C}" dt="2025-03-10T09:39:51.096" v="300" actId="20577"/>
        <pc:sldMkLst>
          <pc:docMk/>
          <pc:sldMk cId="4172236000" sldId="271"/>
        </pc:sldMkLst>
        <pc:spChg chg="mod">
          <ac:chgData name="zahwa k" userId="a029d41c84b6e480" providerId="LiveId" clId="{BEB6789D-C414-45DE-AD2F-5CF5AF935F7C}" dt="2025-03-10T09:32:59.231" v="290"/>
          <ac:spMkLst>
            <pc:docMk/>
            <pc:sldMk cId="4172236000" sldId="271"/>
            <ac:spMk id="2" creationId="{2F7E6EC3-42DD-3856-4BCD-49C5A9F21392}"/>
          </ac:spMkLst>
        </pc:spChg>
        <pc:spChg chg="del">
          <ac:chgData name="zahwa k" userId="a029d41c84b6e480" providerId="LiveId" clId="{BEB6789D-C414-45DE-AD2F-5CF5AF935F7C}" dt="2025-03-10T09:29:58.688" v="62" actId="3680"/>
          <ac:spMkLst>
            <pc:docMk/>
            <pc:sldMk cId="4172236000" sldId="271"/>
            <ac:spMk id="3" creationId="{1971BB86-2CB8-D00D-6CBD-4D6DB998BF3A}"/>
          </ac:spMkLst>
        </pc:spChg>
        <pc:graphicFrameChg chg="add mod ord modGraphic">
          <ac:chgData name="zahwa k" userId="a029d41c84b6e480" providerId="LiveId" clId="{BEB6789D-C414-45DE-AD2F-5CF5AF935F7C}" dt="2025-03-10T09:39:51.096" v="300" actId="20577"/>
          <ac:graphicFrameMkLst>
            <pc:docMk/>
            <pc:sldMk cId="4172236000" sldId="271"/>
            <ac:graphicFrameMk id="4" creationId="{D2EFD453-8FDC-DF72-33CA-77950C4B9CA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2DE4-AAD1-4D83-B379-98193EC0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C7A35-4AE4-A014-ACF2-F48649229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C546-557A-2C23-2327-BA3E46D0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4A4B-931B-0B9B-C92D-C7F64ABE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8941A-693E-5C1D-B9A2-CAF2297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53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2D6E-3F54-4358-5D81-981506C7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5387-F4E9-4757-CCD7-F6D86FAE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0EE8-D445-EB7E-9A37-2716BF88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88E1-75A1-ABD8-85AE-52658AFC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61A3-2334-5949-32F8-93AB4D37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2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D918-1DD4-FF88-5ADC-EA496A3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34877-B64B-FB4C-FFB1-53D594CC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62B9-502A-293C-373A-F5D48A53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8742-2D1C-39FE-2C0A-003ED415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2880-5FD6-71D5-04AA-025FBF48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5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3876-FC1C-961C-D82A-0DEDC5A4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C954-00CF-F2A1-673F-D3CFA6AB3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E9A35-609D-6292-1106-E1804AA8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BFB3B-8A24-C407-A97B-F42FA82B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DB130-5CB2-C884-2831-67D1CBEE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621D1-332E-B82A-EFC6-6D4F84E6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9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0DDB-1B65-02F9-E17A-817D29E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41C9-1FD1-1604-1951-911EF9FB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81244-D80F-071D-A553-A52AFA77D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BDD4B-78F8-CD83-779B-46B44167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5E555-754C-1B37-0423-AD1B659C2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BF0A2-727C-0D88-849A-5D78152A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CA619-2B2F-B161-E4C1-F9D0FBCF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DD998-AB39-ACBF-763A-234A6ADF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3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FF63-0BA0-21BD-647A-15BBCD1C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0E839-7C71-3BDA-E3D7-4AF083E0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442FC-ABEB-E229-AD17-0B4562FF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C7348-A1F1-3FB3-FCEE-74D05B79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70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B5513-E083-F3DA-77B8-4E5B1125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854C1-3081-3402-A295-7E2410AA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E3022-2588-46B3-37D6-F6427F0F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72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4A24-F973-C711-C02A-C151832D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AF83-D85B-F977-CDA5-F673B0B8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0576-D40D-F05C-F234-69089BB5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956C5-B064-3B8C-ED4B-682B23D9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7BB86-5F1C-CE15-06E0-ADF0C22A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302DC-2F1D-51AA-9D85-28521772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94D5-ACE3-7A0E-5BA5-9065953E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693F2-215D-DB21-06B8-572C56BB9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6A2BE-F5C8-210B-DEB7-C48B9BE13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1EF55-A8B2-D92A-C18A-BDDE9E71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81DC8-A54B-FE70-B16B-7C2FF39C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69C64-028A-AD1C-E794-D3C129D7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86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4AA5-1884-F55D-D6C7-6B4C88AE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0D7E5-8FD6-3FFB-DCE4-B9A55F7A0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C742-6910-4F13-916A-EB0CC76F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AFED-8579-ADA9-2861-F9C73419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F73B-6EF6-E1D5-A9AB-532081FD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30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19638-1833-975F-2EBE-CAB37A538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6A14A-7EBC-1DD8-D387-831B9137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1C1A-A287-9913-57A6-D54BC473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C08E-164B-3580-8259-66CEC7CA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51BF-238B-E736-DBCA-8810B80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EA665-76C1-E277-84F5-68D0527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75BE5-5C7D-9BA2-2644-8A40164F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360B-941A-E62B-41B7-64009680C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1058A2-943D-4024-800F-8F7AC82C1FF0}" type="datetimeFigureOut">
              <a:rPr lang="en-IN" smtClean="0"/>
              <a:pPr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C3D7-F515-267F-AE85-6C3C2A8A9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BBFB-B0E5-B214-F161-47F0810A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E5933-2319-4C18-AEB3-BFB2E4C99C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1580-6487-D69B-4C94-55408008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157" y="2805545"/>
            <a:ext cx="6807200" cy="2275609"/>
          </a:xfrm>
        </p:spPr>
        <p:txBody>
          <a:bodyPr/>
          <a:lstStyle/>
          <a:p>
            <a:r>
              <a:rPr lang="en-IN" dirty="0"/>
              <a:t>ANTI-MONEY LAUNDERING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7B503-1A55-B603-542D-154106E6E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64" y="2836718"/>
            <a:ext cx="11578936" cy="402128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3200" u="sng" dirty="0">
                <a:solidFill>
                  <a:schemeClr val="tx2">
                    <a:lumMod val="75000"/>
                  </a:schemeClr>
                </a:solidFill>
              </a:rPr>
              <a:t>GROUP -9  </a:t>
            </a:r>
          </a:p>
          <a:p>
            <a:pPr algn="l"/>
            <a:r>
              <a:rPr lang="en-IN" sz="3200" u="sng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  <a:br>
              <a:rPr lang="en-IN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1.DEVANA-24213</a:t>
            </a:r>
          </a:p>
          <a:p>
            <a:pPr algn="l"/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2.AMRUTHA-24255</a:t>
            </a:r>
          </a:p>
          <a:p>
            <a:pPr algn="l"/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3.CHARAN TEJ REDDY-24259</a:t>
            </a:r>
          </a:p>
          <a:p>
            <a:pPr algn="l"/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4.ZAHWA-24261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sz="4500" dirty="0"/>
          </a:p>
          <a:p>
            <a:pPr algn="l"/>
            <a:r>
              <a:rPr lang="en-IN" sz="4500" dirty="0"/>
              <a:t>DATA STRUCTURES-(111)</a:t>
            </a:r>
          </a:p>
          <a:p>
            <a:pPr algn="l"/>
            <a:r>
              <a:rPr lang="en-IN" sz="4500" dirty="0"/>
              <a:t>JAVA AND OOPS-(112)</a:t>
            </a:r>
          </a:p>
        </p:txBody>
      </p:sp>
      <p:pic>
        <p:nvPicPr>
          <p:cNvPr id="4" name="Picture 3" descr="CLG NAM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3854" y="477982"/>
            <a:ext cx="7128163" cy="20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9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6EC3-42DD-3856-4BCD-49C5A9F2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OOPS COMES IN PLAY?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EFD453-8FDC-DF72-33CA-77950C4B9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702425"/>
              </p:ext>
            </p:extLst>
          </p:nvPr>
        </p:nvGraphicFramePr>
        <p:xfrm>
          <a:off x="1219200" y="1784349"/>
          <a:ext cx="10363200" cy="4355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285592714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267854034"/>
                    </a:ext>
                  </a:extLst>
                </a:gridCol>
              </a:tblGrid>
              <a:tr h="622170"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ROLE IN 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20050"/>
                  </a:ext>
                </a:extLst>
              </a:tr>
              <a:tr h="622170">
                <a:tc>
                  <a:txBody>
                    <a:bodyPr/>
                    <a:lstStyle/>
                    <a:p>
                      <a:r>
                        <a:rPr lang="en-IN" dirty="0"/>
                        <a:t>OOP(Classes and Objects)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Models ‘User, Account, Transaction, </a:t>
                      </a:r>
                      <a:r>
                        <a:rPr lang="en-IN" dirty="0" err="1"/>
                        <a:t>FraudDetection</a:t>
                      </a:r>
                      <a:r>
                        <a:rPr lang="en-IN" dirty="0"/>
                        <a:t>.’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13239"/>
                  </a:ext>
                </a:extLst>
              </a:tr>
              <a:tr h="622170">
                <a:tc>
                  <a:txBody>
                    <a:bodyPr/>
                    <a:lstStyle/>
                    <a:p>
                      <a:r>
                        <a:rPr lang="en-IN" dirty="0"/>
                        <a:t>Encapsulation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Protects sensitive transaction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93357"/>
                  </a:ext>
                </a:extLst>
              </a:tr>
              <a:tr h="622170">
                <a:tc>
                  <a:txBody>
                    <a:bodyPr/>
                    <a:lstStyle/>
                    <a:p>
                      <a:r>
                        <a:rPr lang="en-IN" dirty="0"/>
                        <a:t>Graph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Represents transaction networks.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61670"/>
                  </a:ext>
                </a:extLst>
              </a:tr>
              <a:tr h="622170">
                <a:tc>
                  <a:txBody>
                    <a:bodyPr/>
                    <a:lstStyle/>
                    <a:p>
                      <a:r>
                        <a:rPr lang="en-IN"/>
                        <a:t>Graph Algorithms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Identifies fraud rings &amp; suspicious transactions.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60313"/>
                  </a:ext>
                </a:extLst>
              </a:tr>
              <a:tr h="622170">
                <a:tc>
                  <a:txBody>
                    <a:bodyPr/>
                    <a:lstStyle/>
                    <a:p>
                      <a:r>
                        <a:rPr lang="en-IN" dirty="0"/>
                        <a:t>Hash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lookup of transaction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19246"/>
                  </a:ext>
                </a:extLst>
              </a:tr>
              <a:tr h="622170">
                <a:tc>
                  <a:txBody>
                    <a:bodyPr/>
                    <a:lstStyle/>
                    <a:p>
                      <a:r>
                        <a:rPr lang="en-IN" dirty="0"/>
                        <a:t>Machine Learning(Random Forest, GNNs)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Predicts Fraud risk based on transaction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1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23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0E3F-8725-D979-9DB9-3B6F3349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49F66-420C-E3B5-6372-ABC9F850D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12" y="1836016"/>
            <a:ext cx="8579456" cy="4351338"/>
          </a:xfrm>
        </p:spPr>
      </p:pic>
    </p:spTree>
    <p:extLst>
      <p:ext uri="{BB962C8B-B14F-4D97-AF65-F5344CB8AC3E}">
        <p14:creationId xmlns:p14="http://schemas.microsoft.com/office/powerpoint/2010/main" val="155056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5925" y="444500"/>
            <a:ext cx="628015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4156-305E-FF6B-4F13-E9FCB93D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5D1A-5779-5861-3880-0332D3F1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Detection: Implement a streaming GNN model for continuous transaction monitoring.</a:t>
            </a:r>
          </a:p>
          <a:p>
            <a:r>
              <a:rPr lang="en-US" dirty="0"/>
              <a:t>Explainability: Integrate Explainable AI (XAI) techniques like SHAP/LIME for transparent decision-making.</a:t>
            </a:r>
          </a:p>
          <a:p>
            <a:r>
              <a:rPr lang="en-US" dirty="0"/>
              <a:t>Scalability: Optimize graph algorithms to handle large-scale financial transaction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06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2F0-A5DC-0D01-921F-BAABD67E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CBDA-23DA-9EF8-C613-9A3837A0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Books &amp; Research Papers</a:t>
            </a:r>
          </a:p>
          <a:p>
            <a:r>
              <a:rPr lang="en-US" b="1" dirty="0"/>
              <a:t>"Anti-Money Laundering: International Law and Practice"</a:t>
            </a:r>
            <a:r>
              <a:rPr lang="en-US" dirty="0"/>
              <a:t> – </a:t>
            </a:r>
            <a:r>
              <a:rPr lang="en-US" dirty="0" err="1"/>
              <a:t>Wouter</a:t>
            </a:r>
            <a:r>
              <a:rPr lang="en-US" dirty="0"/>
              <a:t> H. Muller, Christian H. </a:t>
            </a:r>
            <a:r>
              <a:rPr lang="en-US" dirty="0" err="1"/>
              <a:t>Kalin</a:t>
            </a:r>
            <a:r>
              <a:rPr lang="en-US" dirty="0"/>
              <a:t> , John G. </a:t>
            </a:r>
            <a:r>
              <a:rPr lang="en-US" dirty="0" err="1"/>
              <a:t>Goldsworth</a:t>
            </a:r>
            <a:endParaRPr lang="en-US" dirty="0"/>
          </a:p>
          <a:p>
            <a:r>
              <a:rPr lang="en-US" b="1" dirty="0"/>
              <a:t>"The Money Laundering Risk Detection System"</a:t>
            </a:r>
            <a:r>
              <a:rPr lang="en-US" dirty="0"/>
              <a:t> – Research on machine learning for AML.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81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7955"/>
            <a:ext cx="11074400" cy="2878281"/>
          </a:xfrm>
        </p:spPr>
        <p:txBody>
          <a:bodyPr>
            <a:noAutofit/>
          </a:bodyPr>
          <a:lstStyle/>
          <a:p>
            <a:r>
              <a:rPr lang="en-US" sz="8000" dirty="0"/>
              <a:t>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F4BF-1D21-D09E-8B70-E21D116C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76745"/>
          </a:xfrm>
        </p:spPr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8DF2-5C89-9571-787B-B51255C1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4" y="1018310"/>
            <a:ext cx="10764981" cy="287828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Money Laundering is disguising illicit financial transactions to appear legitimate.</a:t>
            </a:r>
          </a:p>
          <a:p>
            <a:r>
              <a:rPr lang="en-IN" dirty="0"/>
              <a:t>It is a significant global challenge that threatens financial security and regulatory compliance</a:t>
            </a:r>
          </a:p>
          <a:p>
            <a:r>
              <a:rPr lang="en-IN" dirty="0"/>
              <a:t>Advanced detection methods are required to counteract evolving laundering strategies.</a:t>
            </a:r>
          </a:p>
        </p:txBody>
      </p:sp>
      <p:pic>
        <p:nvPicPr>
          <p:cNvPr id="4" name="Picture 3" descr="Screenshot 2025-03-10 1118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0324" y="3450863"/>
            <a:ext cx="617306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6A46-47AB-A53C-1DD5-041C5609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C0E1-FACE-2079-32BF-B3984D76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Money laundering networks operate through complex, multi-layered transactions.</a:t>
            </a:r>
          </a:p>
          <a:p>
            <a:r>
              <a:rPr lang="en-IN" dirty="0"/>
              <a:t>Traditional rule-based systems fail to detect hidden and evolving laundering patterns</a:t>
            </a:r>
          </a:p>
          <a:p>
            <a:r>
              <a:rPr lang="en-IN" dirty="0"/>
              <a:t>There is a need for graph-based anti-money laundering(AML) detection to efficiently identify suspicious transaction networks.</a:t>
            </a:r>
          </a:p>
        </p:txBody>
      </p:sp>
    </p:spTree>
    <p:extLst>
      <p:ext uri="{BB962C8B-B14F-4D97-AF65-F5344CB8AC3E}">
        <p14:creationId xmlns:p14="http://schemas.microsoft.com/office/powerpoint/2010/main" val="40763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59E2-8905-1709-81AC-54C901D0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4880-E13D-447F-A959-130408A2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32" y="1917375"/>
            <a:ext cx="10363200" cy="4572000"/>
          </a:xfrm>
        </p:spPr>
        <p:txBody>
          <a:bodyPr/>
          <a:lstStyle/>
          <a:p>
            <a:r>
              <a:rPr lang="en-IN" dirty="0"/>
              <a:t>To develop a graph-based approach for AML detection.</a:t>
            </a:r>
          </a:p>
          <a:p>
            <a:r>
              <a:rPr lang="en-IN" dirty="0"/>
              <a:t>To implement Neo4j for transaction graph visualization and analysis.</a:t>
            </a:r>
          </a:p>
          <a:p>
            <a:r>
              <a:rPr lang="en-IN" dirty="0"/>
              <a:t>Enhance fraud detection using Graph Neural Networks(GNNs).</a:t>
            </a:r>
          </a:p>
        </p:txBody>
      </p:sp>
    </p:spTree>
    <p:extLst>
      <p:ext uri="{BB962C8B-B14F-4D97-AF65-F5344CB8AC3E}">
        <p14:creationId xmlns:p14="http://schemas.microsoft.com/office/powerpoint/2010/main" val="123338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44B7-D3C1-5C75-2C3B-F4F9DE6E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46FC4-D562-9C8C-874E-6BDAFB460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8" y="1132609"/>
            <a:ext cx="8523514" cy="5392882"/>
          </a:xfrm>
        </p:spPr>
      </p:pic>
    </p:spTree>
    <p:extLst>
      <p:ext uri="{BB962C8B-B14F-4D97-AF65-F5344CB8AC3E}">
        <p14:creationId xmlns:p14="http://schemas.microsoft.com/office/powerpoint/2010/main" val="13375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C10C-6C20-0940-14AF-C6EF16BF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6278B-45C9-8700-9912-DD33C4701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2089150"/>
            <a:ext cx="3721100" cy="3962400"/>
          </a:xfrm>
        </p:spPr>
      </p:pic>
    </p:spTree>
    <p:extLst>
      <p:ext uri="{BB962C8B-B14F-4D97-AF65-F5344CB8AC3E}">
        <p14:creationId xmlns:p14="http://schemas.microsoft.com/office/powerpoint/2010/main" val="31057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329D-FDC3-3763-3627-D1F6C372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81" y="2660073"/>
            <a:ext cx="10363200" cy="2150917"/>
          </a:xfrm>
        </p:spPr>
        <p:txBody>
          <a:bodyPr/>
          <a:lstStyle/>
          <a:p>
            <a:r>
              <a:rPr lang="en-IN" dirty="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385EC-61D9-9F34-37BA-2AFE85309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54" y="124690"/>
            <a:ext cx="3906981" cy="6733309"/>
          </a:xfrm>
        </p:spPr>
      </p:pic>
    </p:spTree>
    <p:extLst>
      <p:ext uri="{BB962C8B-B14F-4D97-AF65-F5344CB8AC3E}">
        <p14:creationId xmlns:p14="http://schemas.microsoft.com/office/powerpoint/2010/main" val="129318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232-CE3B-CB26-AC33-15565245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35182"/>
          </a:xfrm>
        </p:spPr>
        <p:txBody>
          <a:bodyPr>
            <a:normAutofit/>
          </a:bodyPr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3EA4-4C01-C1E8-EEC7-F769B3D9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9645"/>
            <a:ext cx="10972800" cy="500495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Dataset Summary:</a:t>
            </a:r>
          </a:p>
          <a:p>
            <a:r>
              <a:rPr lang="en-IN" dirty="0"/>
              <a:t> Transactions Map Total Records: 4,507</a:t>
            </a:r>
          </a:p>
          <a:p>
            <a:r>
              <a:rPr lang="en-IN" dirty="0"/>
              <a:t>Total Columns: 17</a:t>
            </a:r>
          </a:p>
          <a:p>
            <a:r>
              <a:rPr lang="en-IN" dirty="0"/>
              <a:t>Key Columns:</a:t>
            </a:r>
          </a:p>
          <a:p>
            <a:r>
              <a:rPr lang="en-IN" dirty="0"/>
              <a:t>id (Transaction ID)</a:t>
            </a:r>
          </a:p>
          <a:p>
            <a:r>
              <a:rPr lang="en-IN" dirty="0"/>
              <a:t>Begin _ date,  end _ date (Transaction period)</a:t>
            </a:r>
          </a:p>
          <a:p>
            <a:r>
              <a:rPr lang="en-IN" dirty="0"/>
              <a:t>Originator _ bank, beneficiary _ bank (Involved banks)</a:t>
            </a:r>
          </a:p>
          <a:p>
            <a:r>
              <a:rPr lang="en-IN" dirty="0"/>
              <a:t>Amount _ transactions (Transaction value)</a:t>
            </a:r>
          </a:p>
          <a:p>
            <a:r>
              <a:rPr lang="en-IN" dirty="0"/>
              <a:t>Suspicious _ flag (Fraud label: True/False)</a:t>
            </a:r>
          </a:p>
          <a:p>
            <a:r>
              <a:rPr lang="en-IN" dirty="0"/>
              <a:t>Data Types: Integer, Float, String, Boolean</a:t>
            </a:r>
          </a:p>
          <a:p>
            <a:r>
              <a:rPr lang="en-IN" dirty="0"/>
              <a:t>Fraudulent Transactions: X (Replace with actual count)</a:t>
            </a:r>
          </a:p>
          <a:p>
            <a:r>
              <a:rPr lang="en-IN" dirty="0"/>
              <a:t>Normal Transactions: Y (Replace with actual count)</a:t>
            </a:r>
          </a:p>
        </p:txBody>
      </p:sp>
    </p:spTree>
    <p:extLst>
      <p:ext uri="{BB962C8B-B14F-4D97-AF65-F5344CB8AC3E}">
        <p14:creationId xmlns:p14="http://schemas.microsoft.com/office/powerpoint/2010/main" val="372426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0E7C-7F29-3263-806D-8F09B1F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MACHINE LEARNING APPROACH FOR AML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0B6F-3BFC-C5F6-2F48-FA394732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Graph Neural Networks(GNNs) are employed for fraud detection.</a:t>
            </a:r>
          </a:p>
          <a:p>
            <a:r>
              <a:rPr lang="en-IN" dirty="0"/>
              <a:t>Training is conducted using labelled data from </a:t>
            </a:r>
            <a:r>
              <a:rPr lang="en-IN"/>
              <a:t>the dataset</a:t>
            </a:r>
            <a:r>
              <a:rPr lang="en-IN" dirty="0"/>
              <a:t>.</a:t>
            </a:r>
          </a:p>
          <a:p>
            <a:r>
              <a:rPr lang="en-IN" dirty="0"/>
              <a:t>Evaluation metrics</a:t>
            </a:r>
          </a:p>
          <a:p>
            <a:pPr marL="0" indent="0">
              <a:buNone/>
            </a:pPr>
            <a:r>
              <a:rPr lang="en-IN" dirty="0"/>
              <a:t>    -  Precision : Correctly identified fraudulent transactions.</a:t>
            </a:r>
          </a:p>
          <a:p>
            <a:pPr marL="0" indent="0">
              <a:buNone/>
            </a:pPr>
            <a:r>
              <a:rPr lang="en-IN" dirty="0"/>
              <a:t>    -  Recall : Coverage of actual fraudulent transactions.</a:t>
            </a:r>
          </a:p>
          <a:p>
            <a:pPr marL="0" indent="0">
              <a:buNone/>
            </a:pPr>
            <a:r>
              <a:rPr lang="en-IN" dirty="0"/>
              <a:t>    -  F1-score : Balance between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424137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462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Corbel</vt:lpstr>
      <vt:lpstr>Wingdings</vt:lpstr>
      <vt:lpstr>Wingdings 2</vt:lpstr>
      <vt:lpstr>Wingdings 3</vt:lpstr>
      <vt:lpstr>Metro</vt:lpstr>
      <vt:lpstr>Office Theme</vt:lpstr>
      <vt:lpstr>ANTI-MONEY LAUNDERING DETECTION</vt:lpstr>
      <vt:lpstr>INTRODUCTION </vt:lpstr>
      <vt:lpstr>PROBLEM STATEMENT</vt:lpstr>
      <vt:lpstr>OBJECTIVES</vt:lpstr>
      <vt:lpstr>SYSTEM ARCHITECTURE</vt:lpstr>
      <vt:lpstr>SEQUENCE DIAGRAM</vt:lpstr>
      <vt:lpstr>UML Diagram</vt:lpstr>
      <vt:lpstr>DATASET</vt:lpstr>
      <vt:lpstr>MACHINE LEARNING APPROACH FOR AML DETECTION</vt:lpstr>
      <vt:lpstr>HOW OOPS COMES IN PLAY?</vt:lpstr>
      <vt:lpstr>RESULTS</vt:lpstr>
      <vt:lpstr>PowerPoint Presentation</vt:lpstr>
      <vt:lpstr>FUTURE ENHANCEMENT</vt:lpstr>
      <vt:lpstr>REFERNCES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ANTI-MONEY LAUNDERING DETECTION</dc:title>
  <dc:creator>zahwa k</dc:creator>
  <cp:lastModifiedBy>zahwa k</cp:lastModifiedBy>
  <cp:revision>4</cp:revision>
  <dcterms:created xsi:type="dcterms:W3CDTF">2025-03-09T16:46:07Z</dcterms:created>
  <dcterms:modified xsi:type="dcterms:W3CDTF">2025-03-10T09:40:00Z</dcterms:modified>
</cp:coreProperties>
</file>