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14417" y="3089236"/>
            <a:ext cx="7162715" cy="1938992"/>
          </a:xfrm>
          <a:prstGeom prst="rect">
            <a:avLst/>
          </a:prstGeom>
          <a:noFill/>
        </p:spPr>
        <p:txBody>
          <a:bodyPr wrap="square" rtlCol="0">
            <a:spAutoFit/>
          </a:bodyPr>
          <a:lstStyle/>
          <a:p>
            <a:r>
              <a:rPr lang="en-IN" sz="2400" b="1" dirty="0"/>
              <a:t>S</a:t>
            </a:r>
            <a:r>
              <a:rPr lang="en-US" sz="2400" b="1" dirty="0"/>
              <a:t>TUDENT NAME:</a:t>
            </a:r>
            <a:r>
              <a:rPr lang="en-IN" sz="2400" b="1" dirty="0"/>
              <a:t> M. ZAHEEYA SULTHANA</a:t>
            </a:r>
            <a:endParaRPr lang="en-US" sz="2400" b="1" dirty="0"/>
          </a:p>
          <a:p>
            <a:r>
              <a:rPr lang="en-US" sz="2400" b="1" dirty="0"/>
              <a:t>REGISTER NO:</a:t>
            </a:r>
            <a:r>
              <a:rPr lang="en-IN" sz="2400" b="1" dirty="0"/>
              <a:t>       122202733</a:t>
            </a:r>
            <a:endParaRPr lang="en-US" sz="2400" b="1" dirty="0"/>
          </a:p>
          <a:p>
            <a:r>
              <a:rPr lang="en-US" sz="2400" b="1" dirty="0"/>
              <a:t>DEPARTMENT:</a:t>
            </a:r>
            <a:r>
              <a:rPr lang="en-IN" sz="2400" b="1" dirty="0"/>
              <a:t>      B. COM CORPORATE SECRETARYSHIP</a:t>
            </a:r>
          </a:p>
          <a:p>
            <a:r>
              <a:rPr lang="en-IN" sz="2400" b="1" dirty="0"/>
              <a:t>COLLEGE:                THIRUTHANGAL NADAR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57DAB920-A36B-81DA-49A0-F06060BB1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68" y="1064280"/>
            <a:ext cx="4544419" cy="3420938"/>
          </a:xfrm>
          <a:prstGeom prst="rect">
            <a:avLst/>
          </a:prstGeom>
        </p:spPr>
      </p:pic>
      <p:sp>
        <p:nvSpPr>
          <p:cNvPr id="8" name="TextBox 7">
            <a:extLst>
              <a:ext uri="{FF2B5EF4-FFF2-40B4-BE49-F238E27FC236}">
                <a16:creationId xmlns:a16="http://schemas.microsoft.com/office/drawing/2014/main" id="{A037B62B-7333-B48A-7735-B3B87DC92335}"/>
              </a:ext>
            </a:extLst>
          </p:cNvPr>
          <p:cNvSpPr txBox="1"/>
          <p:nvPr/>
        </p:nvSpPr>
        <p:spPr>
          <a:xfrm flipH="1" flipV="1">
            <a:off x="6522870" y="1377649"/>
            <a:ext cx="3287880" cy="4255294"/>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B11002FB-53A1-6C43-966E-715B5C8C56FB}"/>
              </a:ext>
            </a:extLst>
          </p:cNvPr>
          <p:cNvSpPr txBox="1"/>
          <p:nvPr/>
        </p:nvSpPr>
        <p:spPr>
          <a:xfrm rot="10800000" flipV="1">
            <a:off x="1568786" y="4593391"/>
            <a:ext cx="6483836" cy="1200329"/>
          </a:xfrm>
          <a:prstGeom prst="rect">
            <a:avLst/>
          </a:prstGeom>
          <a:noFill/>
        </p:spPr>
        <p:txBody>
          <a:bodyPr wrap="square" rtlCol="0">
            <a:spAutoFit/>
          </a:bodyPr>
          <a:lstStyle/>
          <a:p>
            <a:pPr algn="l"/>
            <a:r>
              <a:rPr lang="en-IN" dirty="0"/>
              <a:t>INTERPRETATION</a:t>
            </a:r>
          </a:p>
          <a:p>
            <a:pPr algn="l"/>
            <a:r>
              <a:rPr lang="en-IN" dirty="0"/>
              <a:t>In the context of employee performance analysis using excel interpretation refers to the process of examining and making </a:t>
            </a:r>
            <a:r>
              <a:rPr lang="en-IN" dirty="0" err="1"/>
              <a:t>sence</a:t>
            </a:r>
            <a:r>
              <a:rPr lang="en-IN" dirty="0"/>
              <a:t> of performance data to derive meaningful insights and conclusions.</a:t>
            </a:r>
            <a:endParaRPr lang="en-US" dirty="0"/>
          </a:p>
        </p:txBody>
      </p:sp>
      <p:sp>
        <p:nvSpPr>
          <p:cNvPr id="12" name="TextBox 11">
            <a:extLst>
              <a:ext uri="{FF2B5EF4-FFF2-40B4-BE49-F238E27FC236}">
                <a16:creationId xmlns:a16="http://schemas.microsoft.com/office/drawing/2014/main" id="{5D0436EA-5FC7-8D51-49B5-D1C7E88F85AF}"/>
              </a:ext>
            </a:extLst>
          </p:cNvPr>
          <p:cNvSpPr txBox="1"/>
          <p:nvPr/>
        </p:nvSpPr>
        <p:spPr>
          <a:xfrm flipV="1">
            <a:off x="5189186" y="-1485466"/>
            <a:ext cx="3016813" cy="40092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CCCA6DAF-66AD-DA72-DB89-17F497797CB0}"/>
              </a:ext>
            </a:extLst>
          </p:cNvPr>
          <p:cNvSpPr txBox="1"/>
          <p:nvPr/>
        </p:nvSpPr>
        <p:spPr>
          <a:xfrm flipV="1">
            <a:off x="5189187" y="-2012566"/>
            <a:ext cx="1142201" cy="3793567"/>
          </a:xfrm>
          <a:prstGeom prst="rect">
            <a:avLst/>
          </a:prstGeom>
          <a:noFill/>
        </p:spPr>
        <p:txBody>
          <a:bodyPr wrap="square" rtlCol="0">
            <a:spAutoFit/>
          </a:bodyPr>
          <a:lstStyle/>
          <a:p>
            <a:pPr algn="l"/>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22bcomcs069@gmail.com</cp:lastModifiedBy>
  <cp:revision>17</cp:revision>
  <dcterms:created xsi:type="dcterms:W3CDTF">2024-03-29T15:07:22Z</dcterms:created>
  <dcterms:modified xsi:type="dcterms:W3CDTF">2024-09-09T08:22:11Z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