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8CDA-92BF-C745-287C-71081789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14549-0E44-0E50-3FE3-4CFBF144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E261B-EC20-9F04-3ED7-CFBF609E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2CCF-7FFC-EC4C-9AA2-11D55197468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3DBE-AC85-AE5C-BFC0-75708FC8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81A84-C0EF-F805-2C83-999208B0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ADC-97B5-2944-B248-4A124BA6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E86D-AFFF-9C98-83F2-5CD7A5BA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5C38A-BAC2-5309-415F-C958F3672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2AC63-2448-1D18-98BB-12EAE5CF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2CCF-7FFC-EC4C-9AA2-11D55197468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96780-39A7-8FF4-D7C6-A8ADB9F0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C053-3AA6-002F-19D5-E40D2F8E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ADC-97B5-2944-B248-4A124BA6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F883B-6497-F80A-A8B5-CA84E8F8C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D3498-E376-F91A-B1F6-514D8140D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698A-B022-BBE5-72DF-90A27C57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2CCF-7FFC-EC4C-9AA2-11D55197468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B68E7-B65B-625B-7C05-B7520A66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2F4A-96ED-51FF-AA26-5375D4B9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ADC-97B5-2944-B248-4A124BA6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1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DA9-03F5-ABB0-5B67-C4CA1E77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C0AE-3113-03EE-44D4-21C434AE5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5F26-0725-594F-D36F-CB1E0B8D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2CCF-7FFC-EC4C-9AA2-11D55197468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21A01-868B-B93A-1611-6B4FEBAB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DB29-2D14-1F85-BFF9-CAD5C3EA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ADC-97B5-2944-B248-4A124BA6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1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FD79-F106-D388-F0A5-819EDAB2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BE905-4CC3-316F-45E4-F98AC9C56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9199-FC45-DB3B-24DA-F26B9D37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2CCF-7FFC-EC4C-9AA2-11D55197468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45AFA-1839-F7CF-81D8-41240E5D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4014-A08E-D503-07BF-99311C0C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ADC-97B5-2944-B248-4A124BA6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15F5-AC8B-AFA8-D938-6604779B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5242-C6AF-8A28-A75E-E44F74395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035F-02F2-C20E-B645-EA7D0A3E3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8C78C-930E-CFAF-F887-05F60FAE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2CCF-7FFC-EC4C-9AA2-11D55197468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56487-BB11-3A44-62E1-81286035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9BB83-7B85-CDE8-2026-78686C07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ADC-97B5-2944-B248-4A124BA6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6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34DC-281A-4D64-8AC0-099EFC56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3FA34-59EF-EB69-1998-85A893CD1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78EAA-22F9-DC97-9A69-9B989C57B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A6115-5076-5516-B51C-A5C3B40A1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D30DC-97EF-F299-EC3C-7105311A2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19454-B473-3C68-5368-86A956EC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2CCF-7FFC-EC4C-9AA2-11D55197468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C5628-3449-0A11-0268-93D5239A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25197-AD2E-597E-FFAC-E2F91DC8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ADC-97B5-2944-B248-4A124BA6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2968-675C-55BE-2EB1-8BD24C95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99FB6-38E2-2379-0F2D-2F74B39D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2CCF-7FFC-EC4C-9AA2-11D55197468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60C76-1563-B218-6326-3C42DA2C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28AB8-90DB-3E89-0C9C-1A162E5F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ADC-97B5-2944-B248-4A124BA6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6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75DDB-4D67-A4EE-7CC4-88547E30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2CCF-7FFC-EC4C-9AA2-11D55197468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EA07C-DD7C-F535-AB52-C7DD0594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31B5A-733C-3271-0AFA-BCFB785F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ADC-97B5-2944-B248-4A124BA6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4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0DC2-983F-DC62-24F5-79D38BEE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B723-B7BA-04A8-0175-2304D78D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D9CC9-CCBB-1930-8748-48FD017F2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D1F38-382C-A3E6-5359-2850ED3B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2CCF-7FFC-EC4C-9AA2-11D55197468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9648A-9AF4-C5EB-53B2-A69E0A25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18E24-819B-43C1-F5B1-416F14C6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ADC-97B5-2944-B248-4A124BA6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4A7D-9B43-8AFB-E91E-B5C24C16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833F2-6E28-DE95-E9F8-A2C34F644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2AD0F-9C48-4F39-2066-D4CAFF9E8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89C15-2EBD-3ED2-ABD1-90E65280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2CCF-7FFC-EC4C-9AA2-11D55197468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F9842-3470-BBB0-CEB0-2E4BA004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BAEFD-68B0-89FB-138D-6196FBBC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ADC-97B5-2944-B248-4A124BA6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624D2-F62A-A79A-A836-30BC91E1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2695-BD5F-2FCD-9528-585D96B16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39E85-7197-91E5-A0B9-33035855C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592CCF-7FFC-EC4C-9AA2-11D55197468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80C2-A9C1-0943-93D7-7D50B87A5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E930E-5774-75B5-2130-80BDCD5DA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3FADC-97B5-2944-B248-4A124BA6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FDFC-8375-1380-2680-0521862E4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EBD0D-EF5B-C87A-5587-9A9093B40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50BCC-3650-9234-BDC3-87B25B4C1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6" y="546628"/>
            <a:ext cx="505537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4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22bcomcs069@gmail.com</dc:creator>
  <cp:lastModifiedBy>22bcomcs069@gmail.com</cp:lastModifiedBy>
  <cp:revision>1</cp:revision>
  <dcterms:created xsi:type="dcterms:W3CDTF">2024-09-09T08:26:09Z</dcterms:created>
  <dcterms:modified xsi:type="dcterms:W3CDTF">2024-09-09T08:29:18Z</dcterms:modified>
</cp:coreProperties>
</file>