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9" r:id="rId2"/>
    <p:sldId id="270" r:id="rId3"/>
    <p:sldId id="271" r:id="rId4"/>
    <p:sldId id="272" r:id="rId5"/>
    <p:sldId id="273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2" d="100"/>
          <a:sy n="122" d="100"/>
        </p:scale>
        <p:origin x="96" y="12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Online Education Preference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906-456E-B7E7-04722D0618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906-456E-B7E7-04722D0618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906-456E-B7E7-04722D0618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906-456E-B7E7-04722D0618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Yes</c:v>
                </c:pt>
                <c:pt idx="1">
                  <c:v>No</c:v>
                </c:pt>
                <c:pt idx="2">
                  <c:v>Maybe</c:v>
                </c:pt>
                <c:pt idx="3">
                  <c:v>No Answer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4-43C4-B4DC-0199DD41B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11/21/2023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zairusbermillomain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Distance education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Frias </a:t>
            </a:r>
            <a:r>
              <a:rPr lang="en-US" dirty="0" err="1"/>
              <a:t>Ar</a:t>
            </a:r>
            <a:r>
              <a:rPr lang="en-US" dirty="0"/>
              <a:t> jay C.| Houston Baptist University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2010 Academic Strategic Plan.</a:t>
            </a:r>
          </a:p>
          <a:p>
            <a:r>
              <a:rPr lang="en-US" dirty="0"/>
              <a:t>Online Vs On-Campus</a:t>
            </a:r>
          </a:p>
          <a:p>
            <a:r>
              <a:rPr lang="en-US" dirty="0"/>
              <a:t>Instructional Technology</a:t>
            </a:r>
          </a:p>
          <a:p>
            <a:r>
              <a:rPr lang="en-US" dirty="0"/>
              <a:t>Blackboard Platform</a:t>
            </a:r>
          </a:p>
          <a:p>
            <a:r>
              <a:rPr lang="en-US" dirty="0"/>
              <a:t>Marketing new programs</a:t>
            </a:r>
          </a:p>
        </p:txBody>
      </p:sp>
      <p:pic>
        <p:nvPicPr>
          <p:cNvPr id="5" name="Graphic 4" descr="Earth globe Americas">
            <a:extLst>
              <a:ext uri="{FF2B5EF4-FFF2-40B4-BE49-F238E27FC236}">
                <a16:creationId xmlns:a16="http://schemas.microsoft.com/office/drawing/2014/main" id="{F504477B-E478-4704-8B74-5F3DC5EFF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8508" y="1600200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education is the fastest growing element of higher education programs offered at a distance has grown significantly over the past decade. To sustain such growth and achieve the potential of distance education, a broad strategic planning approach is essential.</a:t>
            </a:r>
          </a:p>
        </p:txBody>
      </p:sp>
      <p:pic>
        <p:nvPicPr>
          <p:cNvPr id="6" name="Content Placeholder 5" descr="Users">
            <a:extLst>
              <a:ext uri="{FF2B5EF4-FFF2-40B4-BE49-F238E27FC236}">
                <a16:creationId xmlns:a16="http://schemas.microsoft.com/office/drawing/2014/main" id="{95D977FC-C8BD-4A66-AA3F-BD4855DAA8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2563" y="2226732"/>
            <a:ext cx="3074475" cy="3074475"/>
          </a:xfr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1527out of 2000 responded</a:t>
            </a:r>
          </a:p>
          <a:p>
            <a:r>
              <a:rPr lang="en-US" dirty="0"/>
              <a:t>73% prefer some online courses</a:t>
            </a:r>
          </a:p>
          <a:p>
            <a:r>
              <a:rPr lang="en-US" dirty="0"/>
              <a:t>62% want to be ½ distance students face-to-face</a:t>
            </a:r>
          </a:p>
          <a:p>
            <a:r>
              <a:rPr lang="en-US" dirty="0"/>
              <a:t>51% want to be completely online studying from home or their works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4022DE2-0650-4007-955D-C3B2636A1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509524"/>
              </p:ext>
            </p:extLst>
          </p:nvPr>
        </p:nvGraphicFramePr>
        <p:xfrm>
          <a:off x="5590356" y="1412776"/>
          <a:ext cx="6223181" cy="3500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94212" y="274638"/>
            <a:ext cx="3600400" cy="132556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574132" y="2239962"/>
            <a:ext cx="5040560" cy="43434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CONTACT INFORMATION</a:t>
            </a:r>
          </a:p>
          <a:p>
            <a:pPr marL="45720" indent="0">
              <a:buNone/>
            </a:pPr>
            <a:r>
              <a:rPr lang="en-US" dirty="0"/>
              <a:t>Zairus V. Bermillo</a:t>
            </a:r>
          </a:p>
          <a:p>
            <a:pPr marL="45720" indent="0">
              <a:buNone/>
            </a:pPr>
            <a:r>
              <a:rPr lang="en-US" dirty="0">
                <a:hlinkClick r:id="rId3"/>
              </a:rPr>
              <a:t>zairusbermillomain@gmail.com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x.9999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Distance-education-Frias</Template>
  <TotalTime>12</TotalTime>
  <Words>171</Words>
  <Application>Microsoft Office PowerPoint</Application>
  <PresentationFormat>Custom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World country report presentation</vt:lpstr>
      <vt:lpstr>Distance education</vt:lpstr>
      <vt:lpstr>Educational objectives</vt:lpstr>
      <vt:lpstr>Strategic plan</vt:lpstr>
      <vt:lpstr>SURVEY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education</dc:title>
  <dc:creator>PC User</dc:creator>
  <cp:lastModifiedBy>PC User</cp:lastModifiedBy>
  <cp:revision>4</cp:revision>
  <dcterms:created xsi:type="dcterms:W3CDTF">2023-11-21T04:29:54Z</dcterms:created>
  <dcterms:modified xsi:type="dcterms:W3CDTF">2023-11-21T05:03:23Z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