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CC5491-6C43-451E-92AD-7929AFBD5318}">
          <p14:sldIdLst>
            <p14:sldId id="256"/>
            <p14:sldId id="257"/>
            <p14:sldId id="258"/>
            <p14:sldId id="259"/>
            <p14:sldId id="260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49CA-C4C1-4AB9-99DB-1F1899F57532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A65-4439-4699-AB10-12CD1DBDD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516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49CA-C4C1-4AB9-99DB-1F1899F57532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A65-4439-4699-AB10-12CD1DBDD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540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49CA-C4C1-4AB9-99DB-1F1899F57532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A65-4439-4699-AB10-12CD1DBDD23B}" type="slidenum">
              <a:rPr lang="en-PH" smtClean="0"/>
              <a:t>‹#›</a:t>
            </a:fld>
            <a:endParaRPr lang="en-P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4305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49CA-C4C1-4AB9-99DB-1F1899F57532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A65-4439-4699-AB10-12CD1DBDD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137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49CA-C4C1-4AB9-99DB-1F1899F57532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A65-4439-4699-AB10-12CD1DBDD23B}" type="slidenum">
              <a:rPr lang="en-PH" smtClean="0"/>
              <a:t>‹#›</a:t>
            </a:fld>
            <a:endParaRPr lang="en-P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9241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49CA-C4C1-4AB9-99DB-1F1899F57532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A65-4439-4699-AB10-12CD1DBDD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1534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49CA-C4C1-4AB9-99DB-1F1899F57532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A65-4439-4699-AB10-12CD1DBDD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4947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49CA-C4C1-4AB9-99DB-1F1899F57532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A65-4439-4699-AB10-12CD1DBDD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947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49CA-C4C1-4AB9-99DB-1F1899F57532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A65-4439-4699-AB10-12CD1DBDD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86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49CA-C4C1-4AB9-99DB-1F1899F57532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A65-4439-4699-AB10-12CD1DBDD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804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49CA-C4C1-4AB9-99DB-1F1899F57532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A65-4439-4699-AB10-12CD1DBDD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390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49CA-C4C1-4AB9-99DB-1F1899F57532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A65-4439-4699-AB10-12CD1DBDD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70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49CA-C4C1-4AB9-99DB-1F1899F57532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A65-4439-4699-AB10-12CD1DBDD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41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49CA-C4C1-4AB9-99DB-1F1899F57532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A65-4439-4699-AB10-12CD1DBDD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52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49CA-C4C1-4AB9-99DB-1F1899F57532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A65-4439-4699-AB10-12CD1DBDD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69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49CA-C4C1-4AB9-99DB-1F1899F57532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4A65-4439-4699-AB10-12CD1DBDD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601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A49CA-C4C1-4AB9-99DB-1F1899F57532}" type="datetimeFigureOut">
              <a:rPr lang="en-PH" smtClean="0"/>
              <a:t>21/11/2023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CC4A65-4439-4699-AB10-12CD1DBDD23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52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94D882-C2DA-0DAE-5CAF-8904EC753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4" y="3338431"/>
            <a:ext cx="3519569" cy="3519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90E93C-960F-3856-07AC-57907F2F7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007" y="2150837"/>
            <a:ext cx="8767984" cy="3061701"/>
          </a:xfrm>
        </p:spPr>
        <p:txBody>
          <a:bodyPr>
            <a:noAutofit/>
          </a:bodyPr>
          <a:lstStyle/>
          <a:p>
            <a:pPr algn="ctr"/>
            <a:r>
              <a:rPr lang="en-PH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NORZAGARAY COLLEGE</a:t>
            </a:r>
            <a:br>
              <a:rPr lang="en-PH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PH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HYMN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5752E-B253-9A01-0640-380F6B8CB9EC}"/>
              </a:ext>
            </a:extLst>
          </p:cNvPr>
          <p:cNvSpPr txBox="1"/>
          <p:nvPr/>
        </p:nvSpPr>
        <p:spPr>
          <a:xfrm>
            <a:off x="3271614" y="5415309"/>
            <a:ext cx="5648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Aharoni" panose="02010803020104030203" pitchFamily="2" charset="-79"/>
                <a:cs typeface="Aharoni" panose="02010803020104030203" pitchFamily="2" charset="-79"/>
              </a:rPr>
              <a:t>Lyrics by: Dr. Ermelito V. Dela Merced</a:t>
            </a:r>
          </a:p>
          <a:p>
            <a:pPr algn="ctr"/>
            <a:r>
              <a:rPr lang="en-PH" sz="1600" dirty="0">
                <a:latin typeface="Aharoni" panose="02010803020104030203" pitchFamily="2" charset="-79"/>
                <a:cs typeface="Aharoni" panose="02010803020104030203" pitchFamily="2" charset="-79"/>
              </a:rPr>
              <a:t>Music Arrangement by: RJ Cruz</a:t>
            </a:r>
          </a:p>
        </p:txBody>
      </p:sp>
    </p:spTree>
    <p:extLst>
      <p:ext uri="{BB962C8B-B14F-4D97-AF65-F5344CB8AC3E}">
        <p14:creationId xmlns:p14="http://schemas.microsoft.com/office/powerpoint/2010/main" val="233721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6809C0-0C27-669A-13CB-1E54BE42959B}"/>
              </a:ext>
            </a:extLst>
          </p:cNvPr>
          <p:cNvSpPr txBox="1"/>
          <p:nvPr/>
        </p:nvSpPr>
        <p:spPr>
          <a:xfrm>
            <a:off x="693490" y="938542"/>
            <a:ext cx="10805020" cy="498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3600" dirty="0">
                <a:latin typeface="Amasis MT Pro Medium" panose="02040604050005020304" pitchFamily="18" charset="0"/>
              </a:rPr>
              <a:t>HUMAHAKBANG KA SA LANDAS NG BUHAY</a:t>
            </a:r>
          </a:p>
          <a:p>
            <a:pPr algn="ctr">
              <a:lnSpc>
                <a:spcPct val="150000"/>
              </a:lnSpc>
            </a:pPr>
            <a:r>
              <a:rPr lang="en-PH" sz="3600" dirty="0">
                <a:latin typeface="Amasis MT Pro Medium" panose="02040604050005020304" pitchFamily="18" charset="0"/>
              </a:rPr>
              <a:t>HARAPIN MO ANG BUKAS,</a:t>
            </a:r>
          </a:p>
          <a:p>
            <a:pPr algn="ctr">
              <a:lnSpc>
                <a:spcPct val="150000"/>
              </a:lnSpc>
            </a:pPr>
            <a:r>
              <a:rPr lang="en-PH" sz="3600" dirty="0">
                <a:latin typeface="Amasis MT Pro Medium" panose="02040604050005020304" pitchFamily="18" charset="0"/>
              </a:rPr>
              <a:t>WALANG ALINLANGAN</a:t>
            </a:r>
          </a:p>
          <a:p>
            <a:pPr algn="ctr">
              <a:lnSpc>
                <a:spcPct val="150000"/>
              </a:lnSpc>
            </a:pPr>
            <a:r>
              <a:rPr lang="en-PH" sz="3600" dirty="0">
                <a:latin typeface="Amasis MT Pro Medium" panose="02040604050005020304" pitchFamily="18" charset="0"/>
              </a:rPr>
              <a:t>ANUMANG BALAKID SA IYO AY HAHADLANG</a:t>
            </a:r>
          </a:p>
          <a:p>
            <a:pPr algn="ctr">
              <a:lnSpc>
                <a:spcPct val="150000"/>
              </a:lnSpc>
            </a:pPr>
            <a:r>
              <a:rPr lang="en-PH" sz="3600" dirty="0">
                <a:latin typeface="Amasis MT Pro Medium" panose="02040604050005020304" pitchFamily="18" charset="0"/>
              </a:rPr>
              <a:t>KAYA MONG SUPILIN, MAY SANDATANG TAGLAY.</a:t>
            </a:r>
          </a:p>
        </p:txBody>
      </p:sp>
    </p:spTree>
    <p:extLst>
      <p:ext uri="{BB962C8B-B14F-4D97-AF65-F5344CB8AC3E}">
        <p14:creationId xmlns:p14="http://schemas.microsoft.com/office/powerpoint/2010/main" val="194403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6809C0-0C27-669A-13CB-1E54BE42959B}"/>
              </a:ext>
            </a:extLst>
          </p:cNvPr>
          <p:cNvSpPr txBox="1"/>
          <p:nvPr/>
        </p:nvSpPr>
        <p:spPr>
          <a:xfrm>
            <a:off x="693490" y="938542"/>
            <a:ext cx="10805020" cy="4149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3600" dirty="0">
                <a:latin typeface="Amasis MT Pro Medium" panose="02040604050005020304" pitchFamily="18" charset="0"/>
              </a:rPr>
              <a:t>TALINO MONG DITO AY NAPANDAY</a:t>
            </a:r>
          </a:p>
          <a:p>
            <a:pPr algn="ctr">
              <a:lnSpc>
                <a:spcPct val="150000"/>
              </a:lnSpc>
            </a:pPr>
            <a:r>
              <a:rPr lang="en-PH" sz="3600" dirty="0">
                <a:latin typeface="Amasis MT Pro Medium" panose="02040604050005020304" pitchFamily="18" charset="0"/>
              </a:rPr>
              <a:t>KASAMA NG PAGIGING LINGKOD-BAYAN</a:t>
            </a:r>
          </a:p>
          <a:p>
            <a:pPr algn="ctr">
              <a:lnSpc>
                <a:spcPct val="150000"/>
              </a:lnSpc>
            </a:pPr>
            <a:r>
              <a:rPr lang="en-PH" sz="3600" dirty="0">
                <a:latin typeface="Amasis MT Pro Medium" panose="02040604050005020304" pitchFamily="18" charset="0"/>
              </a:rPr>
              <a:t>HANGARIN NYANG DAKILA, IYO NGAYONG TAGLAY</a:t>
            </a:r>
          </a:p>
          <a:p>
            <a:pPr algn="ctr">
              <a:lnSpc>
                <a:spcPct val="150000"/>
              </a:lnSpc>
            </a:pPr>
            <a:r>
              <a:rPr lang="en-PH" sz="3600" dirty="0">
                <a:latin typeface="Amasis MT Pro Medium" panose="02040604050005020304" pitchFamily="18" charset="0"/>
              </a:rPr>
              <a:t>KAYA BANDILA NYA IYONG IWAGAYWAY</a:t>
            </a:r>
          </a:p>
        </p:txBody>
      </p:sp>
    </p:spTree>
    <p:extLst>
      <p:ext uri="{BB962C8B-B14F-4D97-AF65-F5344CB8AC3E}">
        <p14:creationId xmlns:p14="http://schemas.microsoft.com/office/powerpoint/2010/main" val="81860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6809C0-0C27-669A-13CB-1E54BE42959B}"/>
              </a:ext>
            </a:extLst>
          </p:cNvPr>
          <p:cNvSpPr txBox="1"/>
          <p:nvPr/>
        </p:nvSpPr>
        <p:spPr>
          <a:xfrm>
            <a:off x="693490" y="938542"/>
            <a:ext cx="10805020" cy="498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3600" dirty="0">
                <a:latin typeface="Amasis MT Pro Medium" panose="02040604050005020304" pitchFamily="18" charset="0"/>
              </a:rPr>
              <a:t>NORZAGARAY COLLEGE, SALAMAT SA IYO</a:t>
            </a:r>
          </a:p>
          <a:p>
            <a:pPr algn="ctr">
              <a:lnSpc>
                <a:spcPct val="150000"/>
              </a:lnSpc>
            </a:pPr>
            <a:r>
              <a:rPr lang="en-PH" sz="3600" dirty="0">
                <a:latin typeface="Amasis MT Pro Medium" panose="02040604050005020304" pitchFamily="18" charset="0"/>
              </a:rPr>
              <a:t>NGALAN MO’Y TAGLAY NAMING SA ISIP AT PUSO</a:t>
            </a:r>
          </a:p>
          <a:p>
            <a:pPr algn="ctr">
              <a:lnSpc>
                <a:spcPct val="150000"/>
              </a:lnSpc>
            </a:pPr>
            <a:r>
              <a:rPr lang="en-PH" sz="3600" dirty="0">
                <a:latin typeface="Amasis MT Pro Medium" panose="02040604050005020304" pitchFamily="18" charset="0"/>
              </a:rPr>
              <a:t>LAYUNIN MO’Y DADALHIN SAAN MANG SULOK NG MUNDO</a:t>
            </a:r>
          </a:p>
          <a:p>
            <a:pPr algn="ctr">
              <a:lnSpc>
                <a:spcPct val="150000"/>
              </a:lnSpc>
            </a:pPr>
            <a:r>
              <a:rPr lang="en-PH" sz="3600" dirty="0">
                <a:latin typeface="Amasis MT Pro Medium" panose="02040604050005020304" pitchFamily="18" charset="0"/>
              </a:rPr>
              <a:t>DI MALILIMUTAN KADAKILAAN MO</a:t>
            </a:r>
          </a:p>
        </p:txBody>
      </p:sp>
    </p:spTree>
    <p:extLst>
      <p:ext uri="{BB962C8B-B14F-4D97-AF65-F5344CB8AC3E}">
        <p14:creationId xmlns:p14="http://schemas.microsoft.com/office/powerpoint/2010/main" val="110245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6809C0-0C27-669A-13CB-1E54BE42959B}"/>
              </a:ext>
            </a:extLst>
          </p:cNvPr>
          <p:cNvSpPr txBox="1"/>
          <p:nvPr/>
        </p:nvSpPr>
        <p:spPr>
          <a:xfrm>
            <a:off x="693490" y="846263"/>
            <a:ext cx="10805020" cy="483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PH" sz="4000" dirty="0">
                <a:latin typeface="Amasis MT Pro Medium" panose="02040604050005020304" pitchFamily="18" charset="0"/>
              </a:rPr>
              <a:t>ADHIKAIN NYA SA ISIP AY NAKINTAL</a:t>
            </a:r>
          </a:p>
          <a:p>
            <a:pPr algn="ctr">
              <a:lnSpc>
                <a:spcPct val="200000"/>
              </a:lnSpc>
            </a:pPr>
            <a:r>
              <a:rPr lang="en-PH" sz="4000" dirty="0">
                <a:latin typeface="Amasis MT Pro Medium" panose="02040604050005020304" pitchFamily="18" charset="0"/>
              </a:rPr>
              <a:t>KAPURI – PURI SA DIYOS AT SA BAYAN,</a:t>
            </a:r>
          </a:p>
          <a:p>
            <a:pPr algn="ctr">
              <a:lnSpc>
                <a:spcPct val="200000"/>
              </a:lnSpc>
            </a:pPr>
            <a:r>
              <a:rPr lang="en-PH" sz="4000" dirty="0">
                <a:latin typeface="Amasis MT Pro Medium" panose="02040604050005020304" pitchFamily="18" charset="0"/>
              </a:rPr>
              <a:t>PAGSISILBI SA </a:t>
            </a:r>
            <a:r>
              <a:rPr lang="en-PH" sz="3600" dirty="0">
                <a:latin typeface="Amasis MT Pro Medium" panose="02040604050005020304" pitchFamily="18" charset="0"/>
              </a:rPr>
              <a:t>BAYAN</a:t>
            </a:r>
            <a:r>
              <a:rPr lang="en-PH" sz="4000" dirty="0">
                <a:latin typeface="Amasis MT Pro Medium" panose="02040604050005020304" pitchFamily="18" charset="0"/>
              </a:rPr>
              <a:t> AT SANGKATAUHAN</a:t>
            </a:r>
          </a:p>
          <a:p>
            <a:pPr algn="ctr">
              <a:lnSpc>
                <a:spcPct val="200000"/>
              </a:lnSpc>
            </a:pPr>
            <a:r>
              <a:rPr lang="en-PH" sz="4000" dirty="0">
                <a:latin typeface="Amasis MT Pro Medium" panose="02040604050005020304" pitchFamily="18" charset="0"/>
              </a:rPr>
              <a:t>SA PUSO MO AY PARATING DASAL</a:t>
            </a:r>
          </a:p>
        </p:txBody>
      </p:sp>
    </p:spTree>
    <p:extLst>
      <p:ext uri="{BB962C8B-B14F-4D97-AF65-F5344CB8AC3E}">
        <p14:creationId xmlns:p14="http://schemas.microsoft.com/office/powerpoint/2010/main" val="426411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6809C0-0C27-669A-13CB-1E54BE42959B}"/>
              </a:ext>
            </a:extLst>
          </p:cNvPr>
          <p:cNvSpPr txBox="1"/>
          <p:nvPr/>
        </p:nvSpPr>
        <p:spPr>
          <a:xfrm>
            <a:off x="693490" y="938542"/>
            <a:ext cx="10805020" cy="498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3600" dirty="0">
                <a:latin typeface="Amasis MT Pro Medium" panose="02040604050005020304" pitchFamily="18" charset="0"/>
              </a:rPr>
              <a:t>NORZAGARAY COLLEGE, SALAMAT SA IYO</a:t>
            </a:r>
          </a:p>
          <a:p>
            <a:pPr algn="ctr">
              <a:lnSpc>
                <a:spcPct val="150000"/>
              </a:lnSpc>
            </a:pPr>
            <a:r>
              <a:rPr lang="en-PH" sz="3600" dirty="0">
                <a:latin typeface="Amasis MT Pro Medium" panose="02040604050005020304" pitchFamily="18" charset="0"/>
              </a:rPr>
              <a:t>NGALAN MO’Y TAGLAY NAMING SA ISIP AT PUSO</a:t>
            </a:r>
          </a:p>
          <a:p>
            <a:pPr algn="ctr">
              <a:lnSpc>
                <a:spcPct val="150000"/>
              </a:lnSpc>
            </a:pPr>
            <a:r>
              <a:rPr lang="en-PH" sz="3600" dirty="0">
                <a:latin typeface="Amasis MT Pro Medium" panose="02040604050005020304" pitchFamily="18" charset="0"/>
              </a:rPr>
              <a:t>LAYUNIN MO’Y DADALHIN SAAN MANG SULOK NG MUNDO</a:t>
            </a:r>
          </a:p>
          <a:p>
            <a:pPr algn="ctr">
              <a:lnSpc>
                <a:spcPct val="150000"/>
              </a:lnSpc>
            </a:pPr>
            <a:r>
              <a:rPr lang="en-PH" sz="3600" dirty="0">
                <a:latin typeface="Amasis MT Pro Medium" panose="02040604050005020304" pitchFamily="18" charset="0"/>
              </a:rPr>
              <a:t>DI MALILIMUTAN KADAKILAAN MO</a:t>
            </a:r>
          </a:p>
        </p:txBody>
      </p:sp>
    </p:spTree>
    <p:extLst>
      <p:ext uri="{BB962C8B-B14F-4D97-AF65-F5344CB8AC3E}">
        <p14:creationId xmlns:p14="http://schemas.microsoft.com/office/powerpoint/2010/main" val="344543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6809C0-0C27-669A-13CB-1E54BE42959B}"/>
              </a:ext>
            </a:extLst>
          </p:cNvPr>
          <p:cNvSpPr txBox="1"/>
          <p:nvPr/>
        </p:nvSpPr>
        <p:spPr>
          <a:xfrm>
            <a:off x="693490" y="938542"/>
            <a:ext cx="10805020" cy="498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PH" sz="3600" dirty="0">
                <a:latin typeface="Amasis MT Pro Medium" panose="02040604050005020304" pitchFamily="18" charset="0"/>
              </a:rPr>
              <a:t>NORZAGARAY COLLEGE, SALAMAT SA IYO</a:t>
            </a:r>
          </a:p>
          <a:p>
            <a:pPr algn="ctr">
              <a:lnSpc>
                <a:spcPct val="150000"/>
              </a:lnSpc>
            </a:pPr>
            <a:r>
              <a:rPr lang="en-PH" sz="3600" dirty="0">
                <a:latin typeface="Amasis MT Pro Medium" panose="02040604050005020304" pitchFamily="18" charset="0"/>
              </a:rPr>
              <a:t>NGALAN MO’Y TAGLAY NAMING SA ISIP AT PUSO</a:t>
            </a:r>
          </a:p>
          <a:p>
            <a:pPr algn="ctr">
              <a:lnSpc>
                <a:spcPct val="150000"/>
              </a:lnSpc>
            </a:pPr>
            <a:r>
              <a:rPr lang="en-PH" sz="3600" dirty="0">
                <a:latin typeface="Amasis MT Pro Medium" panose="02040604050005020304" pitchFamily="18" charset="0"/>
              </a:rPr>
              <a:t>LAYUNIN MO’Y DADALHIN SAAN MANG SULOK NG MUNDO</a:t>
            </a:r>
          </a:p>
          <a:p>
            <a:pPr algn="ctr">
              <a:lnSpc>
                <a:spcPct val="150000"/>
              </a:lnSpc>
            </a:pPr>
            <a:r>
              <a:rPr lang="en-PH" sz="3600" dirty="0">
                <a:latin typeface="Amasis MT Pro Medium" panose="02040604050005020304" pitchFamily="18" charset="0"/>
              </a:rPr>
              <a:t>DI MALILIMUTAN KADAKILAAN MO</a:t>
            </a:r>
          </a:p>
        </p:txBody>
      </p:sp>
    </p:spTree>
    <p:extLst>
      <p:ext uri="{BB962C8B-B14F-4D97-AF65-F5344CB8AC3E}">
        <p14:creationId xmlns:p14="http://schemas.microsoft.com/office/powerpoint/2010/main" val="23889561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Norzagaray Colleg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FFFF00"/>
      </a:accent2>
      <a:accent3>
        <a:srgbClr val="FF0000"/>
      </a:accent3>
      <a:accent4>
        <a:srgbClr val="FFFF65"/>
      </a:accent4>
      <a:accent5>
        <a:srgbClr val="5B9BD5"/>
      </a:accent5>
      <a:accent6>
        <a:srgbClr val="FFFF00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172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Amasis MT Pro Medium</vt:lpstr>
      <vt:lpstr>Arial</vt:lpstr>
      <vt:lpstr>Trebuchet MS</vt:lpstr>
      <vt:lpstr>Wingdings 3</vt:lpstr>
      <vt:lpstr>Facet</vt:lpstr>
      <vt:lpstr>NORZAGARAY COLLEGE HYMN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NORZAGARAY COLLEGE HYMN</dc:title>
  <dc:creator>PC User</dc:creator>
  <cp:lastModifiedBy>PC User</cp:lastModifiedBy>
  <cp:revision>2</cp:revision>
  <dcterms:created xsi:type="dcterms:W3CDTF">2023-11-21T00:36:51Z</dcterms:created>
  <dcterms:modified xsi:type="dcterms:W3CDTF">2023-11-21T01:36:40Z</dcterms:modified>
</cp:coreProperties>
</file>