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4" r:id="rId7"/>
    <p:sldId id="261" r:id="rId8"/>
    <p:sldId id="265" r:id="rId9"/>
    <p:sldId id="262" r:id="rId10"/>
    <p:sldId id="263"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mna Khan" userId="bb438f995538bf7a" providerId="LiveId" clId="{112EC6B6-63DA-4D62-8746-04B9082DA5DF}"/>
    <pc:docChg chg="modSld sldOrd">
      <pc:chgData name="Hamna Khan" userId="bb438f995538bf7a" providerId="LiveId" clId="{112EC6B6-63DA-4D62-8746-04B9082DA5DF}" dt="2024-05-19T09:05:08.283" v="99"/>
      <pc:docMkLst>
        <pc:docMk/>
      </pc:docMkLst>
      <pc:sldChg chg="addSp modSp mod">
        <pc:chgData name="Hamna Khan" userId="bb438f995538bf7a" providerId="LiveId" clId="{112EC6B6-63DA-4D62-8746-04B9082DA5DF}" dt="2024-05-19T08:53:59.141" v="40" actId="122"/>
        <pc:sldMkLst>
          <pc:docMk/>
          <pc:sldMk cId="1111526581" sldId="256"/>
        </pc:sldMkLst>
        <pc:spChg chg="mod">
          <ac:chgData name="Hamna Khan" userId="bb438f995538bf7a" providerId="LiveId" clId="{112EC6B6-63DA-4D62-8746-04B9082DA5DF}" dt="2024-05-19T08:53:59.141" v="40" actId="122"/>
          <ac:spMkLst>
            <pc:docMk/>
            <pc:sldMk cId="1111526581" sldId="256"/>
            <ac:spMk id="2" creationId="{69839E13-6D50-B22D-1E5D-F447EA47267F}"/>
          </ac:spMkLst>
        </pc:spChg>
        <pc:spChg chg="add mod">
          <ac:chgData name="Hamna Khan" userId="bb438f995538bf7a" providerId="LiveId" clId="{112EC6B6-63DA-4D62-8746-04B9082DA5DF}" dt="2024-05-19T08:51:48.903" v="34"/>
          <ac:spMkLst>
            <pc:docMk/>
            <pc:sldMk cId="1111526581" sldId="256"/>
            <ac:spMk id="3" creationId="{14D7A931-B600-5694-AA87-6E3BC5B2B48E}"/>
          </ac:spMkLst>
        </pc:spChg>
      </pc:sldChg>
      <pc:sldChg chg="addSp modSp mod">
        <pc:chgData name="Hamna Khan" userId="bb438f995538bf7a" providerId="LiveId" clId="{112EC6B6-63DA-4D62-8746-04B9082DA5DF}" dt="2024-05-19T08:51:41.252" v="33" actId="1076"/>
        <pc:sldMkLst>
          <pc:docMk/>
          <pc:sldMk cId="358512805" sldId="257"/>
        </pc:sldMkLst>
        <pc:spChg chg="mod">
          <ac:chgData name="Hamna Khan" userId="bb438f995538bf7a" providerId="LiveId" clId="{112EC6B6-63DA-4D62-8746-04B9082DA5DF}" dt="2024-05-19T08:50:04.872" v="23" actId="1076"/>
          <ac:spMkLst>
            <pc:docMk/>
            <pc:sldMk cId="358512805" sldId="257"/>
            <ac:spMk id="2" creationId="{8D5266D5-9803-0EB5-1FD7-EBF949CDD9CD}"/>
          </ac:spMkLst>
        </pc:spChg>
        <pc:spChg chg="mod">
          <ac:chgData name="Hamna Khan" userId="bb438f995538bf7a" providerId="LiveId" clId="{112EC6B6-63DA-4D62-8746-04B9082DA5DF}" dt="2024-05-19T08:51:41.252" v="33" actId="1076"/>
          <ac:spMkLst>
            <pc:docMk/>
            <pc:sldMk cId="358512805" sldId="257"/>
            <ac:spMk id="3" creationId="{A327A3A0-9D37-4B77-FCDA-33F2D103A4DB}"/>
          </ac:spMkLst>
        </pc:spChg>
        <pc:spChg chg="add mod">
          <ac:chgData name="Hamna Khan" userId="bb438f995538bf7a" providerId="LiveId" clId="{112EC6B6-63DA-4D62-8746-04B9082DA5DF}" dt="2024-05-19T08:49:44.163" v="22"/>
          <ac:spMkLst>
            <pc:docMk/>
            <pc:sldMk cId="358512805" sldId="257"/>
            <ac:spMk id="4" creationId="{86674AEB-42EF-7FDD-A71B-521CC4F0238B}"/>
          </ac:spMkLst>
        </pc:spChg>
      </pc:sldChg>
      <pc:sldChg chg="addSp modSp mod">
        <pc:chgData name="Hamna Khan" userId="bb438f995538bf7a" providerId="LiveId" clId="{112EC6B6-63DA-4D62-8746-04B9082DA5DF}" dt="2024-05-19T08:54:32.369" v="43" actId="1076"/>
        <pc:sldMkLst>
          <pc:docMk/>
          <pc:sldMk cId="4193878555" sldId="258"/>
        </pc:sldMkLst>
        <pc:spChg chg="mod">
          <ac:chgData name="Hamna Khan" userId="bb438f995538bf7a" providerId="LiveId" clId="{112EC6B6-63DA-4D62-8746-04B9082DA5DF}" dt="2024-05-19T08:47:19.201" v="9" actId="1076"/>
          <ac:spMkLst>
            <pc:docMk/>
            <pc:sldMk cId="4193878555" sldId="258"/>
            <ac:spMk id="2" creationId="{CBE7CF8E-03F5-A189-A590-036527BB3B7A}"/>
          </ac:spMkLst>
        </pc:spChg>
        <pc:spChg chg="mod">
          <ac:chgData name="Hamna Khan" userId="bb438f995538bf7a" providerId="LiveId" clId="{112EC6B6-63DA-4D62-8746-04B9082DA5DF}" dt="2024-05-19T08:54:32.369" v="43" actId="1076"/>
          <ac:spMkLst>
            <pc:docMk/>
            <pc:sldMk cId="4193878555" sldId="258"/>
            <ac:spMk id="3" creationId="{AF3D61DA-A70C-191F-C4FA-FF3BBF155A61}"/>
          </ac:spMkLst>
        </pc:spChg>
        <pc:spChg chg="add mod">
          <ac:chgData name="Hamna Khan" userId="bb438f995538bf7a" providerId="LiveId" clId="{112EC6B6-63DA-4D62-8746-04B9082DA5DF}" dt="2024-05-19T08:49:14.449" v="21" actId="14100"/>
          <ac:spMkLst>
            <pc:docMk/>
            <pc:sldMk cId="4193878555" sldId="258"/>
            <ac:spMk id="4" creationId="{6AE7BF36-E9E9-3661-9A1E-A1EBE02590D2}"/>
          </ac:spMkLst>
        </pc:spChg>
      </pc:sldChg>
      <pc:sldChg chg="addSp modSp mod">
        <pc:chgData name="Hamna Khan" userId="bb438f995538bf7a" providerId="LiveId" clId="{112EC6B6-63DA-4D62-8746-04B9082DA5DF}" dt="2024-05-19T08:55:00.483" v="46" actId="1076"/>
        <pc:sldMkLst>
          <pc:docMk/>
          <pc:sldMk cId="545702107" sldId="259"/>
        </pc:sldMkLst>
        <pc:spChg chg="mod">
          <ac:chgData name="Hamna Khan" userId="bb438f995538bf7a" providerId="LiveId" clId="{112EC6B6-63DA-4D62-8746-04B9082DA5DF}" dt="2024-05-19T08:55:00.483" v="46" actId="1076"/>
          <ac:spMkLst>
            <pc:docMk/>
            <pc:sldMk cId="545702107" sldId="259"/>
            <ac:spMk id="2" creationId="{37DCF91D-0DC1-D342-A749-24A6673415AA}"/>
          </ac:spMkLst>
        </pc:spChg>
        <pc:spChg chg="add mod">
          <ac:chgData name="Hamna Khan" userId="bb438f995538bf7a" providerId="LiveId" clId="{112EC6B6-63DA-4D62-8746-04B9082DA5DF}" dt="2024-05-19T08:54:09.887" v="41"/>
          <ac:spMkLst>
            <pc:docMk/>
            <pc:sldMk cId="545702107" sldId="259"/>
            <ac:spMk id="3" creationId="{746E5C96-25FA-7E70-B504-0088F1A71422}"/>
          </ac:spMkLst>
        </pc:spChg>
        <pc:spChg chg="mod">
          <ac:chgData name="Hamna Khan" userId="bb438f995538bf7a" providerId="LiveId" clId="{112EC6B6-63DA-4D62-8746-04B9082DA5DF}" dt="2024-05-19T08:54:40.021" v="44" actId="1076"/>
          <ac:spMkLst>
            <pc:docMk/>
            <pc:sldMk cId="545702107" sldId="259"/>
            <ac:spMk id="4" creationId="{39D0B38B-82CB-71C3-C21A-6A0040BBF0C2}"/>
          </ac:spMkLst>
        </pc:spChg>
      </pc:sldChg>
      <pc:sldChg chg="addSp modSp mod">
        <pc:chgData name="Hamna Khan" userId="bb438f995538bf7a" providerId="LiveId" clId="{112EC6B6-63DA-4D62-8746-04B9082DA5DF}" dt="2024-05-19T08:56:52.021" v="55" actId="1076"/>
        <pc:sldMkLst>
          <pc:docMk/>
          <pc:sldMk cId="2367770121" sldId="260"/>
        </pc:sldMkLst>
        <pc:spChg chg="mod">
          <ac:chgData name="Hamna Khan" userId="bb438f995538bf7a" providerId="LiveId" clId="{112EC6B6-63DA-4D62-8746-04B9082DA5DF}" dt="2024-05-19T08:56:46.457" v="54" actId="1076"/>
          <ac:spMkLst>
            <pc:docMk/>
            <pc:sldMk cId="2367770121" sldId="260"/>
            <ac:spMk id="2" creationId="{0F051449-45E3-686A-964C-258C7F108F34}"/>
          </ac:spMkLst>
        </pc:spChg>
        <pc:spChg chg="mod">
          <ac:chgData name="Hamna Khan" userId="bb438f995538bf7a" providerId="LiveId" clId="{112EC6B6-63DA-4D62-8746-04B9082DA5DF}" dt="2024-05-19T08:56:52.021" v="55" actId="1076"/>
          <ac:spMkLst>
            <pc:docMk/>
            <pc:sldMk cId="2367770121" sldId="260"/>
            <ac:spMk id="3" creationId="{CB9C02A1-B033-F321-616B-C98A310EDF8B}"/>
          </ac:spMkLst>
        </pc:spChg>
        <pc:spChg chg="add mod">
          <ac:chgData name="Hamna Khan" userId="bb438f995538bf7a" providerId="LiveId" clId="{112EC6B6-63DA-4D62-8746-04B9082DA5DF}" dt="2024-05-19T08:55:30.548" v="49" actId="1076"/>
          <ac:spMkLst>
            <pc:docMk/>
            <pc:sldMk cId="2367770121" sldId="260"/>
            <ac:spMk id="4" creationId="{DCB5497F-55A2-39F6-5823-B59633D4ABDC}"/>
          </ac:spMkLst>
        </pc:spChg>
        <pc:picChg chg="mod">
          <ac:chgData name="Hamna Khan" userId="bb438f995538bf7a" providerId="LiveId" clId="{112EC6B6-63DA-4D62-8746-04B9082DA5DF}" dt="2024-05-19T08:56:06.889" v="53" actId="1076"/>
          <ac:picMkLst>
            <pc:docMk/>
            <pc:sldMk cId="2367770121" sldId="260"/>
            <ac:picMk id="5" creationId="{BC0AC579-DD06-4FFC-4E70-18F00980257D}"/>
          </ac:picMkLst>
        </pc:picChg>
      </pc:sldChg>
      <pc:sldChg chg="addSp modSp mod ord">
        <pc:chgData name="Hamna Khan" userId="bb438f995538bf7a" providerId="LiveId" clId="{112EC6B6-63DA-4D62-8746-04B9082DA5DF}" dt="2024-05-19T09:04:55.024" v="97" actId="20577"/>
        <pc:sldMkLst>
          <pc:docMk/>
          <pc:sldMk cId="17604932" sldId="261"/>
        </pc:sldMkLst>
        <pc:spChg chg="add mod">
          <ac:chgData name="Hamna Khan" userId="bb438f995538bf7a" providerId="LiveId" clId="{112EC6B6-63DA-4D62-8746-04B9082DA5DF}" dt="2024-05-19T08:58:24.461" v="62"/>
          <ac:spMkLst>
            <pc:docMk/>
            <pc:sldMk cId="17604932" sldId="261"/>
            <ac:spMk id="2" creationId="{18C869DA-3593-E248-CD9E-C4F1D8533E4A}"/>
          </ac:spMkLst>
        </pc:spChg>
        <pc:spChg chg="mod">
          <ac:chgData name="Hamna Khan" userId="bb438f995538bf7a" providerId="LiveId" clId="{112EC6B6-63DA-4D62-8746-04B9082DA5DF}" dt="2024-05-19T09:04:55.024" v="97" actId="20577"/>
          <ac:spMkLst>
            <pc:docMk/>
            <pc:sldMk cId="17604932" sldId="261"/>
            <ac:spMk id="4" creationId="{9C0080CA-22F8-498B-614A-920D0057022A}"/>
          </ac:spMkLst>
        </pc:spChg>
        <pc:spChg chg="mod">
          <ac:chgData name="Hamna Khan" userId="bb438f995538bf7a" providerId="LiveId" clId="{112EC6B6-63DA-4D62-8746-04B9082DA5DF}" dt="2024-05-19T08:58:29.603" v="63" actId="1076"/>
          <ac:spMkLst>
            <pc:docMk/>
            <pc:sldMk cId="17604932" sldId="261"/>
            <ac:spMk id="5" creationId="{56687F09-0980-3D03-D1BE-1BF680EA5BA0}"/>
          </ac:spMkLst>
        </pc:spChg>
        <pc:picChg chg="mod">
          <ac:chgData name="Hamna Khan" userId="bb438f995538bf7a" providerId="LiveId" clId="{112EC6B6-63DA-4D62-8746-04B9082DA5DF}" dt="2024-05-19T09:00:54.843" v="79" actId="1076"/>
          <ac:picMkLst>
            <pc:docMk/>
            <pc:sldMk cId="17604932" sldId="261"/>
            <ac:picMk id="3" creationId="{486ED4B6-4441-1FC3-6E7B-AB43C779E2B7}"/>
          </ac:picMkLst>
        </pc:picChg>
      </pc:sldChg>
      <pc:sldChg chg="addSp modSp mod">
        <pc:chgData name="Hamna Khan" userId="bb438f995538bf7a" providerId="LiveId" clId="{112EC6B6-63DA-4D62-8746-04B9082DA5DF}" dt="2024-05-19T09:01:35.258" v="84" actId="1076"/>
        <pc:sldMkLst>
          <pc:docMk/>
          <pc:sldMk cId="836984933" sldId="262"/>
        </pc:sldMkLst>
        <pc:spChg chg="mod">
          <ac:chgData name="Hamna Khan" userId="bb438f995538bf7a" providerId="LiveId" clId="{112EC6B6-63DA-4D62-8746-04B9082DA5DF}" dt="2024-05-19T09:01:23.107" v="82" actId="1076"/>
          <ac:spMkLst>
            <pc:docMk/>
            <pc:sldMk cId="836984933" sldId="262"/>
            <ac:spMk id="2" creationId="{EA253800-48E7-31DE-BBEE-FF98D7281334}"/>
          </ac:spMkLst>
        </pc:spChg>
        <pc:spChg chg="mod">
          <ac:chgData name="Hamna Khan" userId="bb438f995538bf7a" providerId="LiveId" clId="{112EC6B6-63DA-4D62-8746-04B9082DA5DF}" dt="2024-05-19T09:01:28.813" v="83" actId="1076"/>
          <ac:spMkLst>
            <pc:docMk/>
            <pc:sldMk cId="836984933" sldId="262"/>
            <ac:spMk id="3" creationId="{F3345DE9-A586-EBE3-EAB1-95148D1F7B36}"/>
          </ac:spMkLst>
        </pc:spChg>
        <pc:spChg chg="add mod">
          <ac:chgData name="Hamna Khan" userId="bb438f995538bf7a" providerId="LiveId" clId="{112EC6B6-63DA-4D62-8746-04B9082DA5DF}" dt="2024-05-19T09:01:05.907" v="80"/>
          <ac:spMkLst>
            <pc:docMk/>
            <pc:sldMk cId="836984933" sldId="262"/>
            <ac:spMk id="4" creationId="{260FA038-6D01-CD57-261D-75F9665C48FE}"/>
          </ac:spMkLst>
        </pc:spChg>
        <pc:picChg chg="mod">
          <ac:chgData name="Hamna Khan" userId="bb438f995538bf7a" providerId="LiveId" clId="{112EC6B6-63DA-4D62-8746-04B9082DA5DF}" dt="2024-05-19T09:01:35.258" v="84" actId="1076"/>
          <ac:picMkLst>
            <pc:docMk/>
            <pc:sldMk cId="836984933" sldId="262"/>
            <ac:picMk id="5" creationId="{97CAAFC8-2941-B289-865C-4C0F3C7C8A88}"/>
          </ac:picMkLst>
        </pc:picChg>
      </pc:sldChg>
      <pc:sldChg chg="addSp modSp mod">
        <pc:chgData name="Hamna Khan" userId="bb438f995538bf7a" providerId="LiveId" clId="{112EC6B6-63DA-4D62-8746-04B9082DA5DF}" dt="2024-05-19T09:03:01.905" v="89" actId="1076"/>
        <pc:sldMkLst>
          <pc:docMk/>
          <pc:sldMk cId="1861098292" sldId="263"/>
        </pc:sldMkLst>
        <pc:spChg chg="mod">
          <ac:chgData name="Hamna Khan" userId="bb438f995538bf7a" providerId="LiveId" clId="{112EC6B6-63DA-4D62-8746-04B9082DA5DF}" dt="2024-05-19T09:02:58.261" v="88" actId="1076"/>
          <ac:spMkLst>
            <pc:docMk/>
            <pc:sldMk cId="1861098292" sldId="263"/>
            <ac:spMk id="2" creationId="{ACE52F8A-CFFF-320B-D3DD-6E9B98523F55}"/>
          </ac:spMkLst>
        </pc:spChg>
        <pc:spChg chg="mod">
          <ac:chgData name="Hamna Khan" userId="bb438f995538bf7a" providerId="LiveId" clId="{112EC6B6-63DA-4D62-8746-04B9082DA5DF}" dt="2024-05-19T09:03:01.905" v="89" actId="1076"/>
          <ac:spMkLst>
            <pc:docMk/>
            <pc:sldMk cId="1861098292" sldId="263"/>
            <ac:spMk id="3" creationId="{D02FE99D-F5BE-F44A-3510-2DEB0208C4A5}"/>
          </ac:spMkLst>
        </pc:spChg>
        <pc:spChg chg="add mod">
          <ac:chgData name="Hamna Khan" userId="bb438f995538bf7a" providerId="LiveId" clId="{112EC6B6-63DA-4D62-8746-04B9082DA5DF}" dt="2024-05-19T09:02:48.264" v="87" actId="1076"/>
          <ac:spMkLst>
            <pc:docMk/>
            <pc:sldMk cId="1861098292" sldId="263"/>
            <ac:spMk id="4" creationId="{9ECD1623-880E-CA7F-4115-D535E1E4CCB2}"/>
          </ac:spMkLst>
        </pc:spChg>
      </pc:sldChg>
      <pc:sldChg chg="addSp modSp mod ord">
        <pc:chgData name="Hamna Khan" userId="bb438f995538bf7a" providerId="LiveId" clId="{112EC6B6-63DA-4D62-8746-04B9082DA5DF}" dt="2024-05-19T08:58:17.708" v="61" actId="1076"/>
        <pc:sldMkLst>
          <pc:docMk/>
          <pc:sldMk cId="1679611155" sldId="264"/>
        </pc:sldMkLst>
        <pc:spChg chg="mod">
          <ac:chgData name="Hamna Khan" userId="bb438f995538bf7a" providerId="LiveId" clId="{112EC6B6-63DA-4D62-8746-04B9082DA5DF}" dt="2024-05-19T08:57:56.344" v="59" actId="1076"/>
          <ac:spMkLst>
            <pc:docMk/>
            <pc:sldMk cId="1679611155" sldId="264"/>
            <ac:spMk id="2" creationId="{F2DA9967-C967-04C3-B2ED-6A93156CA7D3}"/>
          </ac:spMkLst>
        </pc:spChg>
        <pc:spChg chg="mod">
          <ac:chgData name="Hamna Khan" userId="bb438f995538bf7a" providerId="LiveId" clId="{112EC6B6-63DA-4D62-8746-04B9082DA5DF}" dt="2024-05-19T08:58:17.708" v="61" actId="1076"/>
          <ac:spMkLst>
            <pc:docMk/>
            <pc:sldMk cId="1679611155" sldId="264"/>
            <ac:spMk id="3" creationId="{DFE7B54F-AA37-47D3-4008-A294752980D1}"/>
          </ac:spMkLst>
        </pc:spChg>
        <pc:spChg chg="add mod">
          <ac:chgData name="Hamna Khan" userId="bb438f995538bf7a" providerId="LiveId" clId="{112EC6B6-63DA-4D62-8746-04B9082DA5DF}" dt="2024-05-19T08:57:12.311" v="56"/>
          <ac:spMkLst>
            <pc:docMk/>
            <pc:sldMk cId="1679611155" sldId="264"/>
            <ac:spMk id="4" creationId="{B361533A-3A3D-0C28-0628-C087ADA4AE5F}"/>
          </ac:spMkLst>
        </pc:spChg>
        <pc:picChg chg="mod">
          <ac:chgData name="Hamna Khan" userId="bb438f995538bf7a" providerId="LiveId" clId="{112EC6B6-63DA-4D62-8746-04B9082DA5DF}" dt="2024-05-19T08:58:12.137" v="60" actId="1076"/>
          <ac:picMkLst>
            <pc:docMk/>
            <pc:sldMk cId="1679611155" sldId="264"/>
            <ac:picMk id="7" creationId="{46AAF004-04DE-B147-BE7D-B39971938330}"/>
          </ac:picMkLst>
        </pc:picChg>
      </pc:sldChg>
      <pc:sldChg chg="addSp modSp mod ord">
        <pc:chgData name="Hamna Khan" userId="bb438f995538bf7a" providerId="LiveId" clId="{112EC6B6-63DA-4D62-8746-04B9082DA5DF}" dt="2024-05-19T09:05:00.523" v="98" actId="20577"/>
        <pc:sldMkLst>
          <pc:docMk/>
          <pc:sldMk cId="3662217063" sldId="265"/>
        </pc:sldMkLst>
        <pc:spChg chg="mod">
          <ac:chgData name="Hamna Khan" userId="bb438f995538bf7a" providerId="LiveId" clId="{112EC6B6-63DA-4D62-8746-04B9082DA5DF}" dt="2024-05-19T09:05:00.523" v="98" actId="20577"/>
          <ac:spMkLst>
            <pc:docMk/>
            <pc:sldMk cId="3662217063" sldId="265"/>
            <ac:spMk id="2" creationId="{561F4E17-F1D6-6CE1-9AC4-B46794C11C7E}"/>
          </ac:spMkLst>
        </pc:spChg>
        <pc:spChg chg="mod">
          <ac:chgData name="Hamna Khan" userId="bb438f995538bf7a" providerId="LiveId" clId="{112EC6B6-63DA-4D62-8746-04B9082DA5DF}" dt="2024-05-19T08:59:40.352" v="74" actId="14100"/>
          <ac:spMkLst>
            <pc:docMk/>
            <pc:sldMk cId="3662217063" sldId="265"/>
            <ac:spMk id="3" creationId="{B2613A4B-9DB1-7150-CC2E-45662AE2E327}"/>
          </ac:spMkLst>
        </pc:spChg>
        <pc:spChg chg="add mod">
          <ac:chgData name="Hamna Khan" userId="bb438f995538bf7a" providerId="LiveId" clId="{112EC6B6-63DA-4D62-8746-04B9082DA5DF}" dt="2024-05-19T08:59:01.735" v="68"/>
          <ac:spMkLst>
            <pc:docMk/>
            <pc:sldMk cId="3662217063" sldId="265"/>
            <ac:spMk id="4" creationId="{896830DD-A768-F22E-A3FF-4E23995E011E}"/>
          </ac:spMkLst>
        </pc:spChg>
        <pc:picChg chg="mod">
          <ac:chgData name="Hamna Khan" userId="bb438f995538bf7a" providerId="LiveId" clId="{112EC6B6-63DA-4D62-8746-04B9082DA5DF}" dt="2024-05-19T09:00:23.697" v="78" actId="1076"/>
          <ac:picMkLst>
            <pc:docMk/>
            <pc:sldMk cId="3662217063" sldId="265"/>
            <ac:picMk id="5" creationId="{271F4142-5402-FD74-3AF0-4E1C08001D44}"/>
          </ac:picMkLst>
        </pc:picChg>
      </pc:sldChg>
      <pc:sldChg chg="addSp modSp mod">
        <pc:chgData name="Hamna Khan" userId="bb438f995538bf7a" providerId="LiveId" clId="{112EC6B6-63DA-4D62-8746-04B9082DA5DF}" dt="2024-05-19T09:04:42.253" v="96" actId="20577"/>
        <pc:sldMkLst>
          <pc:docMk/>
          <pc:sldMk cId="3626548052" sldId="266"/>
        </pc:sldMkLst>
        <pc:spChg chg="mod">
          <ac:chgData name="Hamna Khan" userId="bb438f995538bf7a" providerId="LiveId" clId="{112EC6B6-63DA-4D62-8746-04B9082DA5DF}" dt="2024-05-19T09:04:42.253" v="96" actId="20577"/>
          <ac:spMkLst>
            <pc:docMk/>
            <pc:sldMk cId="3626548052" sldId="266"/>
            <ac:spMk id="2" creationId="{1185FE08-1B14-5296-929B-225BCA130EDD}"/>
          </ac:spMkLst>
        </pc:spChg>
        <pc:spChg chg="mod">
          <ac:chgData name="Hamna Khan" userId="bb438f995538bf7a" providerId="LiveId" clId="{112EC6B6-63DA-4D62-8746-04B9082DA5DF}" dt="2024-05-19T09:04:37.194" v="95" actId="1076"/>
          <ac:spMkLst>
            <pc:docMk/>
            <pc:sldMk cId="3626548052" sldId="266"/>
            <ac:spMk id="3" creationId="{572D52E1-2C07-1AD3-E4F8-5F13521B9E1D}"/>
          </ac:spMkLst>
        </pc:spChg>
        <pc:spChg chg="add mod">
          <ac:chgData name="Hamna Khan" userId="bb438f995538bf7a" providerId="LiveId" clId="{112EC6B6-63DA-4D62-8746-04B9082DA5DF}" dt="2024-05-19T09:03:20.488" v="90"/>
          <ac:spMkLst>
            <pc:docMk/>
            <pc:sldMk cId="3626548052" sldId="266"/>
            <ac:spMk id="4" creationId="{F2DDDB53-A8A2-B558-65C0-5BF6F0F94196}"/>
          </ac:spMkLst>
        </pc:spChg>
      </pc:sldChg>
      <pc:sldChg chg="addSp modSp">
        <pc:chgData name="Hamna Khan" userId="bb438f995538bf7a" providerId="LiveId" clId="{112EC6B6-63DA-4D62-8746-04B9082DA5DF}" dt="2024-05-19T09:05:08.283" v="99"/>
        <pc:sldMkLst>
          <pc:docMk/>
          <pc:sldMk cId="666534192" sldId="267"/>
        </pc:sldMkLst>
        <pc:spChg chg="add mod">
          <ac:chgData name="Hamna Khan" userId="bb438f995538bf7a" providerId="LiveId" clId="{112EC6B6-63DA-4D62-8746-04B9082DA5DF}" dt="2024-05-19T09:05:08.283" v="99"/>
          <ac:spMkLst>
            <pc:docMk/>
            <pc:sldMk cId="666534192" sldId="267"/>
            <ac:spMk id="4" creationId="{8C224DA1-A14D-C2C6-3C5A-C71A80926205}"/>
          </ac:spMkLst>
        </pc:spChg>
      </pc:sldChg>
    </pc:docChg>
  </pc:docChgLst>
  <pc:docChgLst>
    <pc:chgData name="Nimra Nisab" userId="0b1a7f78d6d1790f" providerId="LiveId" clId="{06F7D30F-61EC-4D42-866A-AF97C5F509F5}"/>
    <pc:docChg chg="undo custSel addSld modSld sldOrd modMainMaster">
      <pc:chgData name="Nimra Nisab" userId="0b1a7f78d6d1790f" providerId="LiveId" clId="{06F7D30F-61EC-4D42-866A-AF97C5F509F5}" dt="2024-05-19T06:41:18.489" v="2055" actId="404"/>
      <pc:docMkLst>
        <pc:docMk/>
      </pc:docMkLst>
      <pc:sldChg chg="addSp modSp mod setBg">
        <pc:chgData name="Nimra Nisab" userId="0b1a7f78d6d1790f" providerId="LiveId" clId="{06F7D30F-61EC-4D42-866A-AF97C5F509F5}" dt="2024-05-18T22:11:09.222" v="1161" actId="403"/>
        <pc:sldMkLst>
          <pc:docMk/>
          <pc:sldMk cId="1111526581" sldId="256"/>
        </pc:sldMkLst>
        <pc:spChg chg="add mod">
          <ac:chgData name="Nimra Nisab" userId="0b1a7f78d6d1790f" providerId="LiveId" clId="{06F7D30F-61EC-4D42-866A-AF97C5F509F5}" dt="2024-05-18T22:11:09.222" v="1161" actId="403"/>
          <ac:spMkLst>
            <pc:docMk/>
            <pc:sldMk cId="1111526581" sldId="256"/>
            <ac:spMk id="2" creationId="{69839E13-6D50-B22D-1E5D-F447EA47267F}"/>
          </ac:spMkLst>
        </pc:spChg>
      </pc:sldChg>
      <pc:sldChg chg="addSp modSp mod ord setBg">
        <pc:chgData name="Nimra Nisab" userId="0b1a7f78d6d1790f" providerId="LiveId" clId="{06F7D30F-61EC-4D42-866A-AF97C5F509F5}" dt="2024-05-18T20:50:49.781" v="804" actId="20577"/>
        <pc:sldMkLst>
          <pc:docMk/>
          <pc:sldMk cId="358512805" sldId="257"/>
        </pc:sldMkLst>
        <pc:spChg chg="add mod">
          <ac:chgData name="Nimra Nisab" userId="0b1a7f78d6d1790f" providerId="LiveId" clId="{06F7D30F-61EC-4D42-866A-AF97C5F509F5}" dt="2024-05-18T20:47:50.254" v="789" actId="113"/>
          <ac:spMkLst>
            <pc:docMk/>
            <pc:sldMk cId="358512805" sldId="257"/>
            <ac:spMk id="2" creationId="{8D5266D5-9803-0EB5-1FD7-EBF949CDD9CD}"/>
          </ac:spMkLst>
        </pc:spChg>
        <pc:spChg chg="add mod">
          <ac:chgData name="Nimra Nisab" userId="0b1a7f78d6d1790f" providerId="LiveId" clId="{06F7D30F-61EC-4D42-866A-AF97C5F509F5}" dt="2024-05-18T20:50:49.781" v="804" actId="20577"/>
          <ac:spMkLst>
            <pc:docMk/>
            <pc:sldMk cId="358512805" sldId="257"/>
            <ac:spMk id="3" creationId="{A327A3A0-9D37-4B77-FCDA-33F2D103A4DB}"/>
          </ac:spMkLst>
        </pc:spChg>
      </pc:sldChg>
      <pc:sldChg chg="addSp modSp new mod setBg">
        <pc:chgData name="Nimra Nisab" userId="0b1a7f78d6d1790f" providerId="LiveId" clId="{06F7D30F-61EC-4D42-866A-AF97C5F509F5}" dt="2024-05-18T22:11:24.301" v="1191" actId="1038"/>
        <pc:sldMkLst>
          <pc:docMk/>
          <pc:sldMk cId="4193878555" sldId="258"/>
        </pc:sldMkLst>
        <pc:spChg chg="add mod">
          <ac:chgData name="Nimra Nisab" userId="0b1a7f78d6d1790f" providerId="LiveId" clId="{06F7D30F-61EC-4D42-866A-AF97C5F509F5}" dt="2024-05-18T21:14:19.791" v="857" actId="113"/>
          <ac:spMkLst>
            <pc:docMk/>
            <pc:sldMk cId="4193878555" sldId="258"/>
            <ac:spMk id="2" creationId="{CBE7CF8E-03F5-A189-A590-036527BB3B7A}"/>
          </ac:spMkLst>
        </pc:spChg>
        <pc:spChg chg="add mod">
          <ac:chgData name="Nimra Nisab" userId="0b1a7f78d6d1790f" providerId="LiveId" clId="{06F7D30F-61EC-4D42-866A-AF97C5F509F5}" dt="2024-05-18T22:11:24.301" v="1191" actId="1038"/>
          <ac:spMkLst>
            <pc:docMk/>
            <pc:sldMk cId="4193878555" sldId="258"/>
            <ac:spMk id="3" creationId="{AF3D61DA-A70C-191F-C4FA-FF3BBF155A61}"/>
          </ac:spMkLst>
        </pc:spChg>
      </pc:sldChg>
      <pc:sldChg chg="addSp delSp modSp new mod ord setBg">
        <pc:chgData name="Nimra Nisab" userId="0b1a7f78d6d1790f" providerId="LiveId" clId="{06F7D30F-61EC-4D42-866A-AF97C5F509F5}" dt="2024-05-18T23:48:52.502" v="1493"/>
        <pc:sldMkLst>
          <pc:docMk/>
          <pc:sldMk cId="545702107" sldId="259"/>
        </pc:sldMkLst>
        <pc:spChg chg="add mod">
          <ac:chgData name="Nimra Nisab" userId="0b1a7f78d6d1790f" providerId="LiveId" clId="{06F7D30F-61EC-4D42-866A-AF97C5F509F5}" dt="2024-05-18T21:17:34.653" v="890" actId="20577"/>
          <ac:spMkLst>
            <pc:docMk/>
            <pc:sldMk cId="545702107" sldId="259"/>
            <ac:spMk id="2" creationId="{37DCF91D-0DC1-D342-A749-24A6673415AA}"/>
          </ac:spMkLst>
        </pc:spChg>
        <pc:spChg chg="add del mod">
          <ac:chgData name="Nimra Nisab" userId="0b1a7f78d6d1790f" providerId="LiveId" clId="{06F7D30F-61EC-4D42-866A-AF97C5F509F5}" dt="2024-05-18T21:17:48.947" v="893"/>
          <ac:spMkLst>
            <pc:docMk/>
            <pc:sldMk cId="545702107" sldId="259"/>
            <ac:spMk id="3" creationId="{6BDBC8A6-5152-412A-9628-89095805B7C7}"/>
          </ac:spMkLst>
        </pc:spChg>
        <pc:spChg chg="add mod">
          <ac:chgData name="Nimra Nisab" userId="0b1a7f78d6d1790f" providerId="LiveId" clId="{06F7D30F-61EC-4D42-866A-AF97C5F509F5}" dt="2024-05-18T21:19:18.580" v="901" actId="1076"/>
          <ac:spMkLst>
            <pc:docMk/>
            <pc:sldMk cId="545702107" sldId="259"/>
            <ac:spMk id="4" creationId="{39D0B38B-82CB-71C3-C21A-6A0040BBF0C2}"/>
          </ac:spMkLst>
        </pc:spChg>
      </pc:sldChg>
      <pc:sldChg chg="addSp modSp new mod ord setBg">
        <pc:chgData name="Nimra Nisab" userId="0b1a7f78d6d1790f" providerId="LiveId" clId="{06F7D30F-61EC-4D42-866A-AF97C5F509F5}" dt="2024-05-18T23:49:54.622" v="1514" actId="1037"/>
        <pc:sldMkLst>
          <pc:docMk/>
          <pc:sldMk cId="2367770121" sldId="260"/>
        </pc:sldMkLst>
        <pc:spChg chg="add mod">
          <ac:chgData name="Nimra Nisab" userId="0b1a7f78d6d1790f" providerId="LiveId" clId="{06F7D30F-61EC-4D42-866A-AF97C5F509F5}" dt="2024-05-18T21:20:45.322" v="920" actId="20577"/>
          <ac:spMkLst>
            <pc:docMk/>
            <pc:sldMk cId="2367770121" sldId="260"/>
            <ac:spMk id="2" creationId="{0F051449-45E3-686A-964C-258C7F108F34}"/>
          </ac:spMkLst>
        </pc:spChg>
        <pc:spChg chg="add mod">
          <ac:chgData name="Nimra Nisab" userId="0b1a7f78d6d1790f" providerId="LiveId" clId="{06F7D30F-61EC-4D42-866A-AF97C5F509F5}" dt="2024-05-18T23:49:54.622" v="1514" actId="1037"/>
          <ac:spMkLst>
            <pc:docMk/>
            <pc:sldMk cId="2367770121" sldId="260"/>
            <ac:spMk id="3" creationId="{CB9C02A1-B033-F321-616B-C98A310EDF8B}"/>
          </ac:spMkLst>
        </pc:spChg>
        <pc:picChg chg="add mod modCrop">
          <ac:chgData name="Nimra Nisab" userId="0b1a7f78d6d1790f" providerId="LiveId" clId="{06F7D30F-61EC-4D42-866A-AF97C5F509F5}" dt="2024-05-18T23:49:46.919" v="1498" actId="1076"/>
          <ac:picMkLst>
            <pc:docMk/>
            <pc:sldMk cId="2367770121" sldId="260"/>
            <ac:picMk id="5" creationId="{BC0AC579-DD06-4FFC-4E70-18F00980257D}"/>
          </ac:picMkLst>
        </pc:picChg>
      </pc:sldChg>
      <pc:sldChg chg="addSp delSp modSp new mod setBg">
        <pc:chgData name="Nimra Nisab" userId="0b1a7f78d6d1790f" providerId="LiveId" clId="{06F7D30F-61EC-4D42-866A-AF97C5F509F5}" dt="2024-05-19T00:08:11.611" v="2045" actId="1038"/>
        <pc:sldMkLst>
          <pc:docMk/>
          <pc:sldMk cId="17604932" sldId="261"/>
        </pc:sldMkLst>
        <pc:spChg chg="add mod">
          <ac:chgData name="Nimra Nisab" userId="0b1a7f78d6d1790f" providerId="LiveId" clId="{06F7D30F-61EC-4D42-866A-AF97C5F509F5}" dt="2024-05-18T21:51:14.749" v="1101" actId="14100"/>
          <ac:spMkLst>
            <pc:docMk/>
            <pc:sldMk cId="17604932" sldId="261"/>
            <ac:spMk id="4" creationId="{9C0080CA-22F8-498B-614A-920D0057022A}"/>
          </ac:spMkLst>
        </pc:spChg>
        <pc:spChg chg="add mod">
          <ac:chgData name="Nimra Nisab" userId="0b1a7f78d6d1790f" providerId="LiveId" clId="{06F7D30F-61EC-4D42-866A-AF97C5F509F5}" dt="2024-05-19T00:08:11.611" v="2045" actId="1038"/>
          <ac:spMkLst>
            <pc:docMk/>
            <pc:sldMk cId="17604932" sldId="261"/>
            <ac:spMk id="5" creationId="{56687F09-0980-3D03-D1BE-1BF680EA5BA0}"/>
          </ac:spMkLst>
        </pc:spChg>
        <pc:graphicFrameChg chg="add del modGraphic">
          <ac:chgData name="Nimra Nisab" userId="0b1a7f78d6d1790f" providerId="LiveId" clId="{06F7D30F-61EC-4D42-866A-AF97C5F509F5}" dt="2024-05-18T20:23:41.128" v="22" actId="27309"/>
          <ac:graphicFrameMkLst>
            <pc:docMk/>
            <pc:sldMk cId="17604932" sldId="261"/>
            <ac:graphicFrameMk id="3" creationId="{456EDA88-01BF-8D5C-952F-2F6AE115EA4F}"/>
          </ac:graphicFrameMkLst>
        </pc:graphicFrameChg>
        <pc:picChg chg="add mod">
          <ac:chgData name="Nimra Nisab" userId="0b1a7f78d6d1790f" providerId="LiveId" clId="{06F7D30F-61EC-4D42-866A-AF97C5F509F5}" dt="2024-05-19T00:08:07.681" v="2035"/>
          <ac:picMkLst>
            <pc:docMk/>
            <pc:sldMk cId="17604932" sldId="261"/>
            <ac:picMk id="3" creationId="{486ED4B6-4441-1FC3-6E7B-AB43C779E2B7}"/>
          </ac:picMkLst>
        </pc:picChg>
      </pc:sldChg>
      <pc:sldChg chg="addSp modSp new mod ord setBg">
        <pc:chgData name="Nimra Nisab" userId="0b1a7f78d6d1790f" providerId="LiveId" clId="{06F7D30F-61EC-4D42-866A-AF97C5F509F5}" dt="2024-05-18T23:56:39.904" v="1671" actId="1037"/>
        <pc:sldMkLst>
          <pc:docMk/>
          <pc:sldMk cId="836984933" sldId="262"/>
        </pc:sldMkLst>
        <pc:spChg chg="add mod">
          <ac:chgData name="Nimra Nisab" userId="0b1a7f78d6d1790f" providerId="LiveId" clId="{06F7D30F-61EC-4D42-866A-AF97C5F509F5}" dt="2024-05-18T23:56:26.191" v="1651" actId="1037"/>
          <ac:spMkLst>
            <pc:docMk/>
            <pc:sldMk cId="836984933" sldId="262"/>
            <ac:spMk id="2" creationId="{EA253800-48E7-31DE-BBEE-FF98D7281334}"/>
          </ac:spMkLst>
        </pc:spChg>
        <pc:spChg chg="add mod">
          <ac:chgData name="Nimra Nisab" userId="0b1a7f78d6d1790f" providerId="LiveId" clId="{06F7D30F-61EC-4D42-866A-AF97C5F509F5}" dt="2024-05-18T23:56:39.904" v="1671" actId="1037"/>
          <ac:spMkLst>
            <pc:docMk/>
            <pc:sldMk cId="836984933" sldId="262"/>
            <ac:spMk id="3" creationId="{F3345DE9-A586-EBE3-EAB1-95148D1F7B36}"/>
          </ac:spMkLst>
        </pc:spChg>
        <pc:picChg chg="add mod modCrop">
          <ac:chgData name="Nimra Nisab" userId="0b1a7f78d6d1790f" providerId="LiveId" clId="{06F7D30F-61EC-4D42-866A-AF97C5F509F5}" dt="2024-05-18T23:56:05.094" v="1604" actId="1076"/>
          <ac:picMkLst>
            <pc:docMk/>
            <pc:sldMk cId="836984933" sldId="262"/>
            <ac:picMk id="5" creationId="{97CAAFC8-2941-B289-865C-4C0F3C7C8A88}"/>
          </ac:picMkLst>
        </pc:picChg>
      </pc:sldChg>
      <pc:sldChg chg="addSp modSp new mod setBg">
        <pc:chgData name="Nimra Nisab" userId="0b1a7f78d6d1790f" providerId="LiveId" clId="{06F7D30F-61EC-4D42-866A-AF97C5F509F5}" dt="2024-05-18T22:21:10.657" v="1219" actId="14100"/>
        <pc:sldMkLst>
          <pc:docMk/>
          <pc:sldMk cId="1861098292" sldId="263"/>
        </pc:sldMkLst>
        <pc:spChg chg="add mod">
          <ac:chgData name="Nimra Nisab" userId="0b1a7f78d6d1790f" providerId="LiveId" clId="{06F7D30F-61EC-4D42-866A-AF97C5F509F5}" dt="2024-05-18T22:19:55.132" v="1202" actId="20577"/>
          <ac:spMkLst>
            <pc:docMk/>
            <pc:sldMk cId="1861098292" sldId="263"/>
            <ac:spMk id="2" creationId="{ACE52F8A-CFFF-320B-D3DD-6E9B98523F55}"/>
          </ac:spMkLst>
        </pc:spChg>
        <pc:spChg chg="add mod">
          <ac:chgData name="Nimra Nisab" userId="0b1a7f78d6d1790f" providerId="LiveId" clId="{06F7D30F-61EC-4D42-866A-AF97C5F509F5}" dt="2024-05-18T22:21:10.657" v="1219" actId="14100"/>
          <ac:spMkLst>
            <pc:docMk/>
            <pc:sldMk cId="1861098292" sldId="263"/>
            <ac:spMk id="3" creationId="{D02FE99D-F5BE-F44A-3510-2DEB0208C4A5}"/>
          </ac:spMkLst>
        </pc:spChg>
      </pc:sldChg>
      <pc:sldChg chg="addSp delSp modSp new mod ord setBg">
        <pc:chgData name="Nimra Nisab" userId="0b1a7f78d6d1790f" providerId="LiveId" clId="{06F7D30F-61EC-4D42-866A-AF97C5F509F5}" dt="2024-05-19T00:00:03.215" v="1798" actId="1076"/>
        <pc:sldMkLst>
          <pc:docMk/>
          <pc:sldMk cId="1679611155" sldId="264"/>
        </pc:sldMkLst>
        <pc:spChg chg="add mod">
          <ac:chgData name="Nimra Nisab" userId="0b1a7f78d6d1790f" providerId="LiveId" clId="{06F7D30F-61EC-4D42-866A-AF97C5F509F5}" dt="2024-05-19T00:00:02.569" v="1796" actId="1038"/>
          <ac:spMkLst>
            <pc:docMk/>
            <pc:sldMk cId="1679611155" sldId="264"/>
            <ac:spMk id="2" creationId="{F2DA9967-C967-04C3-B2ED-6A93156CA7D3}"/>
          </ac:spMkLst>
        </pc:spChg>
        <pc:spChg chg="add mod">
          <ac:chgData name="Nimra Nisab" userId="0b1a7f78d6d1790f" providerId="LiveId" clId="{06F7D30F-61EC-4D42-866A-AF97C5F509F5}" dt="2024-05-19T00:00:02.938" v="1797" actId="1038"/>
          <ac:spMkLst>
            <pc:docMk/>
            <pc:sldMk cId="1679611155" sldId="264"/>
            <ac:spMk id="3" creationId="{DFE7B54F-AA37-47D3-4008-A294752980D1}"/>
          </ac:spMkLst>
        </pc:spChg>
        <pc:picChg chg="add del mod">
          <ac:chgData name="Nimra Nisab" userId="0b1a7f78d6d1790f" providerId="LiveId" clId="{06F7D30F-61EC-4D42-866A-AF97C5F509F5}" dt="2024-05-18T23:58:15.523" v="1697" actId="478"/>
          <ac:picMkLst>
            <pc:docMk/>
            <pc:sldMk cId="1679611155" sldId="264"/>
            <ac:picMk id="5" creationId="{020585D3-C972-2CD9-97BC-D8B5AD71AC29}"/>
          </ac:picMkLst>
        </pc:picChg>
        <pc:picChg chg="add mod">
          <ac:chgData name="Nimra Nisab" userId="0b1a7f78d6d1790f" providerId="LiveId" clId="{06F7D30F-61EC-4D42-866A-AF97C5F509F5}" dt="2024-05-19T00:00:03.215" v="1798" actId="1076"/>
          <ac:picMkLst>
            <pc:docMk/>
            <pc:sldMk cId="1679611155" sldId="264"/>
            <ac:picMk id="7" creationId="{46AAF004-04DE-B147-BE7D-B39971938330}"/>
          </ac:picMkLst>
        </pc:picChg>
      </pc:sldChg>
      <pc:sldChg chg="addSp delSp modSp new mod ord setBg">
        <pc:chgData name="Nimra Nisab" userId="0b1a7f78d6d1790f" providerId="LiveId" clId="{06F7D30F-61EC-4D42-866A-AF97C5F509F5}" dt="2024-05-19T06:35:34.463" v="2053" actId="20577"/>
        <pc:sldMkLst>
          <pc:docMk/>
          <pc:sldMk cId="3662217063" sldId="265"/>
        </pc:sldMkLst>
        <pc:spChg chg="add mod">
          <ac:chgData name="Nimra Nisab" userId="0b1a7f78d6d1790f" providerId="LiveId" clId="{06F7D30F-61EC-4D42-866A-AF97C5F509F5}" dt="2024-05-18T21:31:19.563" v="1012" actId="14100"/>
          <ac:spMkLst>
            <pc:docMk/>
            <pc:sldMk cId="3662217063" sldId="265"/>
            <ac:spMk id="2" creationId="{561F4E17-F1D6-6CE1-9AC4-B46794C11C7E}"/>
          </ac:spMkLst>
        </pc:spChg>
        <pc:spChg chg="add mod">
          <ac:chgData name="Nimra Nisab" userId="0b1a7f78d6d1790f" providerId="LiveId" clId="{06F7D30F-61EC-4D42-866A-AF97C5F509F5}" dt="2024-05-19T06:35:34.463" v="2053" actId="20577"/>
          <ac:spMkLst>
            <pc:docMk/>
            <pc:sldMk cId="3662217063" sldId="265"/>
            <ac:spMk id="3" creationId="{B2613A4B-9DB1-7150-CC2E-45662AE2E327}"/>
          </ac:spMkLst>
        </pc:spChg>
        <pc:graphicFrameChg chg="add del modGraphic">
          <ac:chgData name="Nimra Nisab" userId="0b1a7f78d6d1790f" providerId="LiveId" clId="{06F7D30F-61EC-4D42-866A-AF97C5F509F5}" dt="2024-05-19T00:08:26.651" v="2049" actId="27309"/>
          <ac:graphicFrameMkLst>
            <pc:docMk/>
            <pc:sldMk cId="3662217063" sldId="265"/>
            <ac:graphicFrameMk id="7" creationId="{46BE12F1-6E7E-A48F-888E-130DAB0856D2}"/>
          </ac:graphicFrameMkLst>
        </pc:graphicFrameChg>
        <pc:picChg chg="add mod modCrop">
          <ac:chgData name="Nimra Nisab" userId="0b1a7f78d6d1790f" providerId="LiveId" clId="{06F7D30F-61EC-4D42-866A-AF97C5F509F5}" dt="2024-05-19T06:35:23.839" v="2052" actId="1076"/>
          <ac:picMkLst>
            <pc:docMk/>
            <pc:sldMk cId="3662217063" sldId="265"/>
            <ac:picMk id="5" creationId="{271F4142-5402-FD74-3AF0-4E1C08001D44}"/>
          </ac:picMkLst>
        </pc:picChg>
      </pc:sldChg>
      <pc:sldChg chg="addSp modSp new mod setBg">
        <pc:chgData name="Nimra Nisab" userId="0b1a7f78d6d1790f" providerId="LiveId" clId="{06F7D30F-61EC-4D42-866A-AF97C5F509F5}" dt="2024-05-18T22:27:09.780" v="1373" actId="20577"/>
        <pc:sldMkLst>
          <pc:docMk/>
          <pc:sldMk cId="3626548052" sldId="266"/>
        </pc:sldMkLst>
        <pc:spChg chg="add mod">
          <ac:chgData name="Nimra Nisab" userId="0b1a7f78d6d1790f" providerId="LiveId" clId="{06F7D30F-61EC-4D42-866A-AF97C5F509F5}" dt="2024-05-18T22:24:17.194" v="1240" actId="14100"/>
          <ac:spMkLst>
            <pc:docMk/>
            <pc:sldMk cId="3626548052" sldId="266"/>
            <ac:spMk id="2" creationId="{1185FE08-1B14-5296-929B-225BCA130EDD}"/>
          </ac:spMkLst>
        </pc:spChg>
        <pc:spChg chg="add mod">
          <ac:chgData name="Nimra Nisab" userId="0b1a7f78d6d1790f" providerId="LiveId" clId="{06F7D30F-61EC-4D42-866A-AF97C5F509F5}" dt="2024-05-18T22:27:09.780" v="1373" actId="20577"/>
          <ac:spMkLst>
            <pc:docMk/>
            <pc:sldMk cId="3626548052" sldId="266"/>
            <ac:spMk id="3" creationId="{572D52E1-2C07-1AD3-E4F8-5F13521B9E1D}"/>
          </ac:spMkLst>
        </pc:spChg>
      </pc:sldChg>
      <pc:sldChg chg="addSp modSp new mod setBg">
        <pc:chgData name="Nimra Nisab" userId="0b1a7f78d6d1790f" providerId="LiveId" clId="{06F7D30F-61EC-4D42-866A-AF97C5F509F5}" dt="2024-05-19T06:41:18.489" v="2055" actId="404"/>
        <pc:sldMkLst>
          <pc:docMk/>
          <pc:sldMk cId="666534192" sldId="267"/>
        </pc:sldMkLst>
        <pc:spChg chg="add mod">
          <ac:chgData name="Nimra Nisab" userId="0b1a7f78d6d1790f" providerId="LiveId" clId="{06F7D30F-61EC-4D42-866A-AF97C5F509F5}" dt="2024-05-18T22:29:47.278" v="1491" actId="1037"/>
          <ac:spMkLst>
            <pc:docMk/>
            <pc:sldMk cId="666534192" sldId="267"/>
            <ac:spMk id="2" creationId="{828B342E-EB1C-CA49-2CFB-F7E8D9C58933}"/>
          </ac:spMkLst>
        </pc:spChg>
        <pc:spChg chg="add mod">
          <ac:chgData name="Nimra Nisab" userId="0b1a7f78d6d1790f" providerId="LiveId" clId="{06F7D30F-61EC-4D42-866A-AF97C5F509F5}" dt="2024-05-19T06:41:18.489" v="2055" actId="404"/>
          <ac:spMkLst>
            <pc:docMk/>
            <pc:sldMk cId="666534192" sldId="267"/>
            <ac:spMk id="3" creationId="{2E889FE6-5DC0-016F-E30A-46DADDCE32FF}"/>
          </ac:spMkLst>
        </pc:spChg>
      </pc:sldChg>
      <pc:sldMasterChg chg="setBg modSldLayout">
        <pc:chgData name="Nimra Nisab" userId="0b1a7f78d6d1790f" providerId="LiveId" clId="{06F7D30F-61EC-4D42-866A-AF97C5F509F5}" dt="2024-05-18T20:21:58.534" v="4"/>
        <pc:sldMasterMkLst>
          <pc:docMk/>
          <pc:sldMasterMk cId="161375715" sldId="2147483648"/>
        </pc:sldMasterMkLst>
        <pc:sldLayoutChg chg="setBg">
          <pc:chgData name="Nimra Nisab" userId="0b1a7f78d6d1790f" providerId="LiveId" clId="{06F7D30F-61EC-4D42-866A-AF97C5F509F5}" dt="2024-05-18T20:21:58.534" v="4"/>
          <pc:sldLayoutMkLst>
            <pc:docMk/>
            <pc:sldMasterMk cId="161375715" sldId="2147483648"/>
            <pc:sldLayoutMk cId="1680035393" sldId="2147483649"/>
          </pc:sldLayoutMkLst>
        </pc:sldLayoutChg>
        <pc:sldLayoutChg chg="setBg">
          <pc:chgData name="Nimra Nisab" userId="0b1a7f78d6d1790f" providerId="LiveId" clId="{06F7D30F-61EC-4D42-866A-AF97C5F509F5}" dt="2024-05-18T20:21:58.534" v="4"/>
          <pc:sldLayoutMkLst>
            <pc:docMk/>
            <pc:sldMasterMk cId="161375715" sldId="2147483648"/>
            <pc:sldLayoutMk cId="3378380073" sldId="2147483650"/>
          </pc:sldLayoutMkLst>
        </pc:sldLayoutChg>
        <pc:sldLayoutChg chg="setBg">
          <pc:chgData name="Nimra Nisab" userId="0b1a7f78d6d1790f" providerId="LiveId" clId="{06F7D30F-61EC-4D42-866A-AF97C5F509F5}" dt="2024-05-18T20:21:58.534" v="4"/>
          <pc:sldLayoutMkLst>
            <pc:docMk/>
            <pc:sldMasterMk cId="161375715" sldId="2147483648"/>
            <pc:sldLayoutMk cId="1028124132" sldId="2147483651"/>
          </pc:sldLayoutMkLst>
        </pc:sldLayoutChg>
        <pc:sldLayoutChg chg="setBg">
          <pc:chgData name="Nimra Nisab" userId="0b1a7f78d6d1790f" providerId="LiveId" clId="{06F7D30F-61EC-4D42-866A-AF97C5F509F5}" dt="2024-05-18T20:21:58.534" v="4"/>
          <pc:sldLayoutMkLst>
            <pc:docMk/>
            <pc:sldMasterMk cId="161375715" sldId="2147483648"/>
            <pc:sldLayoutMk cId="1332194248" sldId="2147483652"/>
          </pc:sldLayoutMkLst>
        </pc:sldLayoutChg>
        <pc:sldLayoutChg chg="setBg">
          <pc:chgData name="Nimra Nisab" userId="0b1a7f78d6d1790f" providerId="LiveId" clId="{06F7D30F-61EC-4D42-866A-AF97C5F509F5}" dt="2024-05-18T20:21:58.534" v="4"/>
          <pc:sldLayoutMkLst>
            <pc:docMk/>
            <pc:sldMasterMk cId="161375715" sldId="2147483648"/>
            <pc:sldLayoutMk cId="4105052557" sldId="2147483653"/>
          </pc:sldLayoutMkLst>
        </pc:sldLayoutChg>
        <pc:sldLayoutChg chg="setBg">
          <pc:chgData name="Nimra Nisab" userId="0b1a7f78d6d1790f" providerId="LiveId" clId="{06F7D30F-61EC-4D42-866A-AF97C5F509F5}" dt="2024-05-18T20:21:58.534" v="4"/>
          <pc:sldLayoutMkLst>
            <pc:docMk/>
            <pc:sldMasterMk cId="161375715" sldId="2147483648"/>
            <pc:sldLayoutMk cId="2893012749" sldId="2147483654"/>
          </pc:sldLayoutMkLst>
        </pc:sldLayoutChg>
        <pc:sldLayoutChg chg="setBg">
          <pc:chgData name="Nimra Nisab" userId="0b1a7f78d6d1790f" providerId="LiveId" clId="{06F7D30F-61EC-4D42-866A-AF97C5F509F5}" dt="2024-05-18T20:21:58.534" v="4"/>
          <pc:sldLayoutMkLst>
            <pc:docMk/>
            <pc:sldMasterMk cId="161375715" sldId="2147483648"/>
            <pc:sldLayoutMk cId="1465747395" sldId="2147483655"/>
          </pc:sldLayoutMkLst>
        </pc:sldLayoutChg>
        <pc:sldLayoutChg chg="setBg">
          <pc:chgData name="Nimra Nisab" userId="0b1a7f78d6d1790f" providerId="LiveId" clId="{06F7D30F-61EC-4D42-866A-AF97C5F509F5}" dt="2024-05-18T20:21:58.534" v="4"/>
          <pc:sldLayoutMkLst>
            <pc:docMk/>
            <pc:sldMasterMk cId="161375715" sldId="2147483648"/>
            <pc:sldLayoutMk cId="102826710" sldId="2147483656"/>
          </pc:sldLayoutMkLst>
        </pc:sldLayoutChg>
        <pc:sldLayoutChg chg="setBg">
          <pc:chgData name="Nimra Nisab" userId="0b1a7f78d6d1790f" providerId="LiveId" clId="{06F7D30F-61EC-4D42-866A-AF97C5F509F5}" dt="2024-05-18T20:21:58.534" v="4"/>
          <pc:sldLayoutMkLst>
            <pc:docMk/>
            <pc:sldMasterMk cId="161375715" sldId="2147483648"/>
            <pc:sldLayoutMk cId="347341801" sldId="2147483657"/>
          </pc:sldLayoutMkLst>
        </pc:sldLayoutChg>
        <pc:sldLayoutChg chg="setBg">
          <pc:chgData name="Nimra Nisab" userId="0b1a7f78d6d1790f" providerId="LiveId" clId="{06F7D30F-61EC-4D42-866A-AF97C5F509F5}" dt="2024-05-18T20:21:58.534" v="4"/>
          <pc:sldLayoutMkLst>
            <pc:docMk/>
            <pc:sldMasterMk cId="161375715" sldId="2147483648"/>
            <pc:sldLayoutMk cId="2615359300" sldId="2147483658"/>
          </pc:sldLayoutMkLst>
        </pc:sldLayoutChg>
        <pc:sldLayoutChg chg="setBg">
          <pc:chgData name="Nimra Nisab" userId="0b1a7f78d6d1790f" providerId="LiveId" clId="{06F7D30F-61EC-4D42-866A-AF97C5F509F5}" dt="2024-05-18T20:21:58.534" v="4"/>
          <pc:sldLayoutMkLst>
            <pc:docMk/>
            <pc:sldMasterMk cId="161375715" sldId="2147483648"/>
            <pc:sldLayoutMk cId="2804348249"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49255-CD78-9CB8-7A22-BFF2801B51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AB95FA-926A-59D4-BBB6-22A063DC2E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3628BF-00AF-B0D9-CF31-84FDBD7129F1}"/>
              </a:ext>
            </a:extLst>
          </p:cNvPr>
          <p:cNvSpPr>
            <a:spLocks noGrp="1"/>
          </p:cNvSpPr>
          <p:nvPr>
            <p:ph type="dt" sz="half" idx="10"/>
          </p:nvPr>
        </p:nvSpPr>
        <p:spPr/>
        <p:txBody>
          <a:bodyPr/>
          <a:lstStyle/>
          <a:p>
            <a:fld id="{04387DCA-95F2-4338-8942-579CC2D9F032}" type="datetimeFigureOut">
              <a:rPr lang="en-US" smtClean="0"/>
              <a:t>5/19/2024</a:t>
            </a:fld>
            <a:endParaRPr lang="en-US"/>
          </a:p>
        </p:txBody>
      </p:sp>
      <p:sp>
        <p:nvSpPr>
          <p:cNvPr id="5" name="Footer Placeholder 4">
            <a:extLst>
              <a:ext uri="{FF2B5EF4-FFF2-40B4-BE49-F238E27FC236}">
                <a16:creationId xmlns:a16="http://schemas.microsoft.com/office/drawing/2014/main" id="{0955B667-E46E-01B7-38EA-55FA6EC18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0B873-E3F5-5796-7C4C-2670BAEC5F80}"/>
              </a:ext>
            </a:extLst>
          </p:cNvPr>
          <p:cNvSpPr>
            <a:spLocks noGrp="1"/>
          </p:cNvSpPr>
          <p:nvPr>
            <p:ph type="sldNum" sz="quarter" idx="12"/>
          </p:nvPr>
        </p:nvSpPr>
        <p:spPr/>
        <p:txBody>
          <a:bodyPr/>
          <a:lstStyle/>
          <a:p>
            <a:fld id="{F1A828AA-1068-4C9B-8538-240433749F17}" type="slidenum">
              <a:rPr lang="en-US" smtClean="0"/>
              <a:t>‹#›</a:t>
            </a:fld>
            <a:endParaRPr lang="en-US"/>
          </a:p>
        </p:txBody>
      </p:sp>
    </p:spTree>
    <p:extLst>
      <p:ext uri="{BB962C8B-B14F-4D97-AF65-F5344CB8AC3E}">
        <p14:creationId xmlns:p14="http://schemas.microsoft.com/office/powerpoint/2010/main" val="168003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FE918-0D60-1EBB-60B3-A09814697E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43741E-3F16-506E-7087-54944DF4C5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3A69B9-E738-F0DE-2199-26AE37D81A5D}"/>
              </a:ext>
            </a:extLst>
          </p:cNvPr>
          <p:cNvSpPr>
            <a:spLocks noGrp="1"/>
          </p:cNvSpPr>
          <p:nvPr>
            <p:ph type="dt" sz="half" idx="10"/>
          </p:nvPr>
        </p:nvSpPr>
        <p:spPr/>
        <p:txBody>
          <a:bodyPr/>
          <a:lstStyle/>
          <a:p>
            <a:fld id="{04387DCA-95F2-4338-8942-579CC2D9F032}" type="datetimeFigureOut">
              <a:rPr lang="en-US" smtClean="0"/>
              <a:t>5/19/2024</a:t>
            </a:fld>
            <a:endParaRPr lang="en-US"/>
          </a:p>
        </p:txBody>
      </p:sp>
      <p:sp>
        <p:nvSpPr>
          <p:cNvPr id="5" name="Footer Placeholder 4">
            <a:extLst>
              <a:ext uri="{FF2B5EF4-FFF2-40B4-BE49-F238E27FC236}">
                <a16:creationId xmlns:a16="http://schemas.microsoft.com/office/drawing/2014/main" id="{6628A389-23D4-E891-F078-3F6D829E5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6DC26-BFCB-66B3-1047-531B4EC9E413}"/>
              </a:ext>
            </a:extLst>
          </p:cNvPr>
          <p:cNvSpPr>
            <a:spLocks noGrp="1"/>
          </p:cNvSpPr>
          <p:nvPr>
            <p:ph type="sldNum" sz="quarter" idx="12"/>
          </p:nvPr>
        </p:nvSpPr>
        <p:spPr/>
        <p:txBody>
          <a:bodyPr/>
          <a:lstStyle/>
          <a:p>
            <a:fld id="{F1A828AA-1068-4C9B-8538-240433749F17}" type="slidenum">
              <a:rPr lang="en-US" smtClean="0"/>
              <a:t>‹#›</a:t>
            </a:fld>
            <a:endParaRPr lang="en-US"/>
          </a:p>
        </p:txBody>
      </p:sp>
    </p:spTree>
    <p:extLst>
      <p:ext uri="{BB962C8B-B14F-4D97-AF65-F5344CB8AC3E}">
        <p14:creationId xmlns:p14="http://schemas.microsoft.com/office/powerpoint/2010/main" val="261535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2EC7A4-81AD-0349-04C9-1C44972A07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54D97A-424F-1FF9-F37F-4B5F1C8967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564484-0549-7FA8-719F-EDCDB202ED2B}"/>
              </a:ext>
            </a:extLst>
          </p:cNvPr>
          <p:cNvSpPr>
            <a:spLocks noGrp="1"/>
          </p:cNvSpPr>
          <p:nvPr>
            <p:ph type="dt" sz="half" idx="10"/>
          </p:nvPr>
        </p:nvSpPr>
        <p:spPr/>
        <p:txBody>
          <a:bodyPr/>
          <a:lstStyle/>
          <a:p>
            <a:fld id="{04387DCA-95F2-4338-8942-579CC2D9F032}" type="datetimeFigureOut">
              <a:rPr lang="en-US" smtClean="0"/>
              <a:t>5/19/2024</a:t>
            </a:fld>
            <a:endParaRPr lang="en-US"/>
          </a:p>
        </p:txBody>
      </p:sp>
      <p:sp>
        <p:nvSpPr>
          <p:cNvPr id="5" name="Footer Placeholder 4">
            <a:extLst>
              <a:ext uri="{FF2B5EF4-FFF2-40B4-BE49-F238E27FC236}">
                <a16:creationId xmlns:a16="http://schemas.microsoft.com/office/drawing/2014/main" id="{D3F578BF-CE66-DD4A-B3A1-B66B9AC3B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C5C85-2027-6F76-CC3A-EF24E405D1FD}"/>
              </a:ext>
            </a:extLst>
          </p:cNvPr>
          <p:cNvSpPr>
            <a:spLocks noGrp="1"/>
          </p:cNvSpPr>
          <p:nvPr>
            <p:ph type="sldNum" sz="quarter" idx="12"/>
          </p:nvPr>
        </p:nvSpPr>
        <p:spPr/>
        <p:txBody>
          <a:bodyPr/>
          <a:lstStyle/>
          <a:p>
            <a:fld id="{F1A828AA-1068-4C9B-8538-240433749F17}" type="slidenum">
              <a:rPr lang="en-US" smtClean="0"/>
              <a:t>‹#›</a:t>
            </a:fld>
            <a:endParaRPr lang="en-US"/>
          </a:p>
        </p:txBody>
      </p:sp>
    </p:spTree>
    <p:extLst>
      <p:ext uri="{BB962C8B-B14F-4D97-AF65-F5344CB8AC3E}">
        <p14:creationId xmlns:p14="http://schemas.microsoft.com/office/powerpoint/2010/main" val="2804348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AEE9D-36F7-6431-F3AC-2D762359F2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7E6B70-F211-C68A-D2F0-EC7D3BA1F3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20D0E6-29ED-7165-CF31-6A5A1DDA601E}"/>
              </a:ext>
            </a:extLst>
          </p:cNvPr>
          <p:cNvSpPr>
            <a:spLocks noGrp="1"/>
          </p:cNvSpPr>
          <p:nvPr>
            <p:ph type="dt" sz="half" idx="10"/>
          </p:nvPr>
        </p:nvSpPr>
        <p:spPr/>
        <p:txBody>
          <a:bodyPr/>
          <a:lstStyle/>
          <a:p>
            <a:fld id="{04387DCA-95F2-4338-8942-579CC2D9F032}" type="datetimeFigureOut">
              <a:rPr lang="en-US" smtClean="0"/>
              <a:t>5/19/2024</a:t>
            </a:fld>
            <a:endParaRPr lang="en-US"/>
          </a:p>
        </p:txBody>
      </p:sp>
      <p:sp>
        <p:nvSpPr>
          <p:cNvPr id="5" name="Footer Placeholder 4">
            <a:extLst>
              <a:ext uri="{FF2B5EF4-FFF2-40B4-BE49-F238E27FC236}">
                <a16:creationId xmlns:a16="http://schemas.microsoft.com/office/drawing/2014/main" id="{BA4E8102-24FA-6910-E283-44EB93E1E3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D183B-6FEB-40CE-3C98-544F13E59B08}"/>
              </a:ext>
            </a:extLst>
          </p:cNvPr>
          <p:cNvSpPr>
            <a:spLocks noGrp="1"/>
          </p:cNvSpPr>
          <p:nvPr>
            <p:ph type="sldNum" sz="quarter" idx="12"/>
          </p:nvPr>
        </p:nvSpPr>
        <p:spPr/>
        <p:txBody>
          <a:bodyPr/>
          <a:lstStyle/>
          <a:p>
            <a:fld id="{F1A828AA-1068-4C9B-8538-240433749F17}" type="slidenum">
              <a:rPr lang="en-US" smtClean="0"/>
              <a:t>‹#›</a:t>
            </a:fld>
            <a:endParaRPr lang="en-US"/>
          </a:p>
        </p:txBody>
      </p:sp>
    </p:spTree>
    <p:extLst>
      <p:ext uri="{BB962C8B-B14F-4D97-AF65-F5344CB8AC3E}">
        <p14:creationId xmlns:p14="http://schemas.microsoft.com/office/powerpoint/2010/main" val="337838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C6319-2B9F-9AA5-00CA-D3A494C3AD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3C010D-BCD9-E6C0-13FB-B398BC0FE9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260DF0-4BDF-9CD5-CF73-CBA3B1530D29}"/>
              </a:ext>
            </a:extLst>
          </p:cNvPr>
          <p:cNvSpPr>
            <a:spLocks noGrp="1"/>
          </p:cNvSpPr>
          <p:nvPr>
            <p:ph type="dt" sz="half" idx="10"/>
          </p:nvPr>
        </p:nvSpPr>
        <p:spPr/>
        <p:txBody>
          <a:bodyPr/>
          <a:lstStyle/>
          <a:p>
            <a:fld id="{04387DCA-95F2-4338-8942-579CC2D9F032}" type="datetimeFigureOut">
              <a:rPr lang="en-US" smtClean="0"/>
              <a:t>5/19/2024</a:t>
            </a:fld>
            <a:endParaRPr lang="en-US"/>
          </a:p>
        </p:txBody>
      </p:sp>
      <p:sp>
        <p:nvSpPr>
          <p:cNvPr id="5" name="Footer Placeholder 4">
            <a:extLst>
              <a:ext uri="{FF2B5EF4-FFF2-40B4-BE49-F238E27FC236}">
                <a16:creationId xmlns:a16="http://schemas.microsoft.com/office/drawing/2014/main" id="{57EF8B38-07D9-9B55-AE28-D9D906DF7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6738D-8F6E-520B-3057-87FAE8BBB9DE}"/>
              </a:ext>
            </a:extLst>
          </p:cNvPr>
          <p:cNvSpPr>
            <a:spLocks noGrp="1"/>
          </p:cNvSpPr>
          <p:nvPr>
            <p:ph type="sldNum" sz="quarter" idx="12"/>
          </p:nvPr>
        </p:nvSpPr>
        <p:spPr/>
        <p:txBody>
          <a:bodyPr/>
          <a:lstStyle/>
          <a:p>
            <a:fld id="{F1A828AA-1068-4C9B-8538-240433749F17}" type="slidenum">
              <a:rPr lang="en-US" smtClean="0"/>
              <a:t>‹#›</a:t>
            </a:fld>
            <a:endParaRPr lang="en-US"/>
          </a:p>
        </p:txBody>
      </p:sp>
    </p:spTree>
    <p:extLst>
      <p:ext uri="{BB962C8B-B14F-4D97-AF65-F5344CB8AC3E}">
        <p14:creationId xmlns:p14="http://schemas.microsoft.com/office/powerpoint/2010/main" val="1028124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CEB9C-5746-5A94-3203-D7646ADBB3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3C7B02-CBF5-DFB6-AA56-037378ECD2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4AAC1C-37FA-7C3F-6BFD-779E2D8EEE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6FD496-842B-9154-4BE0-221742015E0B}"/>
              </a:ext>
            </a:extLst>
          </p:cNvPr>
          <p:cNvSpPr>
            <a:spLocks noGrp="1"/>
          </p:cNvSpPr>
          <p:nvPr>
            <p:ph type="dt" sz="half" idx="10"/>
          </p:nvPr>
        </p:nvSpPr>
        <p:spPr/>
        <p:txBody>
          <a:bodyPr/>
          <a:lstStyle/>
          <a:p>
            <a:fld id="{04387DCA-95F2-4338-8942-579CC2D9F032}" type="datetimeFigureOut">
              <a:rPr lang="en-US" smtClean="0"/>
              <a:t>5/19/2024</a:t>
            </a:fld>
            <a:endParaRPr lang="en-US"/>
          </a:p>
        </p:txBody>
      </p:sp>
      <p:sp>
        <p:nvSpPr>
          <p:cNvPr id="6" name="Footer Placeholder 5">
            <a:extLst>
              <a:ext uri="{FF2B5EF4-FFF2-40B4-BE49-F238E27FC236}">
                <a16:creationId xmlns:a16="http://schemas.microsoft.com/office/drawing/2014/main" id="{DBCA0A22-1735-B385-4E71-0CB5EA76BF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351A61-0941-0F82-93D2-C813E996F95B}"/>
              </a:ext>
            </a:extLst>
          </p:cNvPr>
          <p:cNvSpPr>
            <a:spLocks noGrp="1"/>
          </p:cNvSpPr>
          <p:nvPr>
            <p:ph type="sldNum" sz="quarter" idx="12"/>
          </p:nvPr>
        </p:nvSpPr>
        <p:spPr/>
        <p:txBody>
          <a:bodyPr/>
          <a:lstStyle/>
          <a:p>
            <a:fld id="{F1A828AA-1068-4C9B-8538-240433749F17}" type="slidenum">
              <a:rPr lang="en-US" smtClean="0"/>
              <a:t>‹#›</a:t>
            </a:fld>
            <a:endParaRPr lang="en-US"/>
          </a:p>
        </p:txBody>
      </p:sp>
    </p:spTree>
    <p:extLst>
      <p:ext uri="{BB962C8B-B14F-4D97-AF65-F5344CB8AC3E}">
        <p14:creationId xmlns:p14="http://schemas.microsoft.com/office/powerpoint/2010/main" val="1332194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704A6-5AA2-A3F1-ECD2-D09D74BDB1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32C8B7-58D4-BE8C-DC74-417D9F7A05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BD61CB-A738-4DC5-1657-9259ECC345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8788AC-D047-B471-FFB7-EAD8FFC706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695507-276C-9DA7-6142-73F93A8DC1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B38ACB-A0BD-65C3-CE46-CB4B53278C4F}"/>
              </a:ext>
            </a:extLst>
          </p:cNvPr>
          <p:cNvSpPr>
            <a:spLocks noGrp="1"/>
          </p:cNvSpPr>
          <p:nvPr>
            <p:ph type="dt" sz="half" idx="10"/>
          </p:nvPr>
        </p:nvSpPr>
        <p:spPr/>
        <p:txBody>
          <a:bodyPr/>
          <a:lstStyle/>
          <a:p>
            <a:fld id="{04387DCA-95F2-4338-8942-579CC2D9F032}" type="datetimeFigureOut">
              <a:rPr lang="en-US" smtClean="0"/>
              <a:t>5/19/2024</a:t>
            </a:fld>
            <a:endParaRPr lang="en-US"/>
          </a:p>
        </p:txBody>
      </p:sp>
      <p:sp>
        <p:nvSpPr>
          <p:cNvPr id="8" name="Footer Placeholder 7">
            <a:extLst>
              <a:ext uri="{FF2B5EF4-FFF2-40B4-BE49-F238E27FC236}">
                <a16:creationId xmlns:a16="http://schemas.microsoft.com/office/drawing/2014/main" id="{A0B5B74E-52BF-C859-9D30-46D7BCDFF5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B90423-DA3D-0FFB-45C8-8FD7535B2DC6}"/>
              </a:ext>
            </a:extLst>
          </p:cNvPr>
          <p:cNvSpPr>
            <a:spLocks noGrp="1"/>
          </p:cNvSpPr>
          <p:nvPr>
            <p:ph type="sldNum" sz="quarter" idx="12"/>
          </p:nvPr>
        </p:nvSpPr>
        <p:spPr/>
        <p:txBody>
          <a:bodyPr/>
          <a:lstStyle/>
          <a:p>
            <a:fld id="{F1A828AA-1068-4C9B-8538-240433749F17}" type="slidenum">
              <a:rPr lang="en-US" smtClean="0"/>
              <a:t>‹#›</a:t>
            </a:fld>
            <a:endParaRPr lang="en-US"/>
          </a:p>
        </p:txBody>
      </p:sp>
    </p:spTree>
    <p:extLst>
      <p:ext uri="{BB962C8B-B14F-4D97-AF65-F5344CB8AC3E}">
        <p14:creationId xmlns:p14="http://schemas.microsoft.com/office/powerpoint/2010/main" val="410505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23FA6-A35B-7358-92FB-207C3DD08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CA7BCD-B1B1-94E7-C7A1-82F120682B90}"/>
              </a:ext>
            </a:extLst>
          </p:cNvPr>
          <p:cNvSpPr>
            <a:spLocks noGrp="1"/>
          </p:cNvSpPr>
          <p:nvPr>
            <p:ph type="dt" sz="half" idx="10"/>
          </p:nvPr>
        </p:nvSpPr>
        <p:spPr/>
        <p:txBody>
          <a:bodyPr/>
          <a:lstStyle/>
          <a:p>
            <a:fld id="{04387DCA-95F2-4338-8942-579CC2D9F032}" type="datetimeFigureOut">
              <a:rPr lang="en-US" smtClean="0"/>
              <a:t>5/19/2024</a:t>
            </a:fld>
            <a:endParaRPr lang="en-US"/>
          </a:p>
        </p:txBody>
      </p:sp>
      <p:sp>
        <p:nvSpPr>
          <p:cNvPr id="4" name="Footer Placeholder 3">
            <a:extLst>
              <a:ext uri="{FF2B5EF4-FFF2-40B4-BE49-F238E27FC236}">
                <a16:creationId xmlns:a16="http://schemas.microsoft.com/office/drawing/2014/main" id="{83545034-F19D-EBAB-9D75-8C724B8903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0A665C-05A0-D965-B1E8-395DC5D19E0F}"/>
              </a:ext>
            </a:extLst>
          </p:cNvPr>
          <p:cNvSpPr>
            <a:spLocks noGrp="1"/>
          </p:cNvSpPr>
          <p:nvPr>
            <p:ph type="sldNum" sz="quarter" idx="12"/>
          </p:nvPr>
        </p:nvSpPr>
        <p:spPr/>
        <p:txBody>
          <a:bodyPr/>
          <a:lstStyle/>
          <a:p>
            <a:fld id="{F1A828AA-1068-4C9B-8538-240433749F17}" type="slidenum">
              <a:rPr lang="en-US" smtClean="0"/>
              <a:t>‹#›</a:t>
            </a:fld>
            <a:endParaRPr lang="en-US"/>
          </a:p>
        </p:txBody>
      </p:sp>
    </p:spTree>
    <p:extLst>
      <p:ext uri="{BB962C8B-B14F-4D97-AF65-F5344CB8AC3E}">
        <p14:creationId xmlns:p14="http://schemas.microsoft.com/office/powerpoint/2010/main" val="289301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4592DA-5D2E-80C1-0A79-E923A6AF6398}"/>
              </a:ext>
            </a:extLst>
          </p:cNvPr>
          <p:cNvSpPr>
            <a:spLocks noGrp="1"/>
          </p:cNvSpPr>
          <p:nvPr>
            <p:ph type="dt" sz="half" idx="10"/>
          </p:nvPr>
        </p:nvSpPr>
        <p:spPr/>
        <p:txBody>
          <a:bodyPr/>
          <a:lstStyle/>
          <a:p>
            <a:fld id="{04387DCA-95F2-4338-8942-579CC2D9F032}" type="datetimeFigureOut">
              <a:rPr lang="en-US" smtClean="0"/>
              <a:t>5/19/2024</a:t>
            </a:fld>
            <a:endParaRPr lang="en-US"/>
          </a:p>
        </p:txBody>
      </p:sp>
      <p:sp>
        <p:nvSpPr>
          <p:cNvPr id="3" name="Footer Placeholder 2">
            <a:extLst>
              <a:ext uri="{FF2B5EF4-FFF2-40B4-BE49-F238E27FC236}">
                <a16:creationId xmlns:a16="http://schemas.microsoft.com/office/drawing/2014/main" id="{94CF9974-E883-712E-87F5-E0DECEDA81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CB0EAB-0DAB-7FDC-2A65-E96AB4B647F9}"/>
              </a:ext>
            </a:extLst>
          </p:cNvPr>
          <p:cNvSpPr>
            <a:spLocks noGrp="1"/>
          </p:cNvSpPr>
          <p:nvPr>
            <p:ph type="sldNum" sz="quarter" idx="12"/>
          </p:nvPr>
        </p:nvSpPr>
        <p:spPr/>
        <p:txBody>
          <a:bodyPr/>
          <a:lstStyle/>
          <a:p>
            <a:fld id="{F1A828AA-1068-4C9B-8538-240433749F17}" type="slidenum">
              <a:rPr lang="en-US" smtClean="0"/>
              <a:t>‹#›</a:t>
            </a:fld>
            <a:endParaRPr lang="en-US"/>
          </a:p>
        </p:txBody>
      </p:sp>
    </p:spTree>
    <p:extLst>
      <p:ext uri="{BB962C8B-B14F-4D97-AF65-F5344CB8AC3E}">
        <p14:creationId xmlns:p14="http://schemas.microsoft.com/office/powerpoint/2010/main" val="1465747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84947-13FA-49A5-7672-DFC6F15C3D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D7831D-E872-0FEA-12CE-144CDC324E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17EEB1-87D2-882D-0C36-C1F37DBC76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DD68B1-5E94-3C5B-714D-BFB732A82DA7}"/>
              </a:ext>
            </a:extLst>
          </p:cNvPr>
          <p:cNvSpPr>
            <a:spLocks noGrp="1"/>
          </p:cNvSpPr>
          <p:nvPr>
            <p:ph type="dt" sz="half" idx="10"/>
          </p:nvPr>
        </p:nvSpPr>
        <p:spPr/>
        <p:txBody>
          <a:bodyPr/>
          <a:lstStyle/>
          <a:p>
            <a:fld id="{04387DCA-95F2-4338-8942-579CC2D9F032}" type="datetimeFigureOut">
              <a:rPr lang="en-US" smtClean="0"/>
              <a:t>5/19/2024</a:t>
            </a:fld>
            <a:endParaRPr lang="en-US"/>
          </a:p>
        </p:txBody>
      </p:sp>
      <p:sp>
        <p:nvSpPr>
          <p:cNvPr id="6" name="Footer Placeholder 5">
            <a:extLst>
              <a:ext uri="{FF2B5EF4-FFF2-40B4-BE49-F238E27FC236}">
                <a16:creationId xmlns:a16="http://schemas.microsoft.com/office/drawing/2014/main" id="{7F1D45FD-3BAE-2BCD-DE49-EEC8D4EFDD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AEF352-B4C6-23D2-EE6C-ADC6BBB941C8}"/>
              </a:ext>
            </a:extLst>
          </p:cNvPr>
          <p:cNvSpPr>
            <a:spLocks noGrp="1"/>
          </p:cNvSpPr>
          <p:nvPr>
            <p:ph type="sldNum" sz="quarter" idx="12"/>
          </p:nvPr>
        </p:nvSpPr>
        <p:spPr/>
        <p:txBody>
          <a:bodyPr/>
          <a:lstStyle/>
          <a:p>
            <a:fld id="{F1A828AA-1068-4C9B-8538-240433749F17}" type="slidenum">
              <a:rPr lang="en-US" smtClean="0"/>
              <a:t>‹#›</a:t>
            </a:fld>
            <a:endParaRPr lang="en-US"/>
          </a:p>
        </p:txBody>
      </p:sp>
    </p:spTree>
    <p:extLst>
      <p:ext uri="{BB962C8B-B14F-4D97-AF65-F5344CB8AC3E}">
        <p14:creationId xmlns:p14="http://schemas.microsoft.com/office/powerpoint/2010/main" val="102826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99200-7E01-F71C-BF23-B5074E4367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0D43DB-5BAD-F2E9-E44C-AFD7A0FB05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CF340D-5FF2-7B1E-2C87-288D9A8144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FFE7F3-AA4F-EF08-C1EF-8A7F1FB3F005}"/>
              </a:ext>
            </a:extLst>
          </p:cNvPr>
          <p:cNvSpPr>
            <a:spLocks noGrp="1"/>
          </p:cNvSpPr>
          <p:nvPr>
            <p:ph type="dt" sz="half" idx="10"/>
          </p:nvPr>
        </p:nvSpPr>
        <p:spPr/>
        <p:txBody>
          <a:bodyPr/>
          <a:lstStyle/>
          <a:p>
            <a:fld id="{04387DCA-95F2-4338-8942-579CC2D9F032}" type="datetimeFigureOut">
              <a:rPr lang="en-US" smtClean="0"/>
              <a:t>5/19/2024</a:t>
            </a:fld>
            <a:endParaRPr lang="en-US"/>
          </a:p>
        </p:txBody>
      </p:sp>
      <p:sp>
        <p:nvSpPr>
          <p:cNvPr id="6" name="Footer Placeholder 5">
            <a:extLst>
              <a:ext uri="{FF2B5EF4-FFF2-40B4-BE49-F238E27FC236}">
                <a16:creationId xmlns:a16="http://schemas.microsoft.com/office/drawing/2014/main" id="{139F0DA4-6C24-BB52-3B60-6DF677B6A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3DC5CE-5FC4-A999-D570-EE41D6D71C1D}"/>
              </a:ext>
            </a:extLst>
          </p:cNvPr>
          <p:cNvSpPr>
            <a:spLocks noGrp="1"/>
          </p:cNvSpPr>
          <p:nvPr>
            <p:ph type="sldNum" sz="quarter" idx="12"/>
          </p:nvPr>
        </p:nvSpPr>
        <p:spPr/>
        <p:txBody>
          <a:bodyPr/>
          <a:lstStyle/>
          <a:p>
            <a:fld id="{F1A828AA-1068-4C9B-8538-240433749F17}" type="slidenum">
              <a:rPr lang="en-US" smtClean="0"/>
              <a:t>‹#›</a:t>
            </a:fld>
            <a:endParaRPr lang="en-US"/>
          </a:p>
        </p:txBody>
      </p:sp>
    </p:spTree>
    <p:extLst>
      <p:ext uri="{BB962C8B-B14F-4D97-AF65-F5344CB8AC3E}">
        <p14:creationId xmlns:p14="http://schemas.microsoft.com/office/powerpoint/2010/main" val="347341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FFBE88-5049-496D-42D0-44D2498734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3DCC26-34F8-50F2-0C91-96C5E52751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290C19-0BDD-ADDC-6BCE-F6895562BD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387DCA-95F2-4338-8942-579CC2D9F032}" type="datetimeFigureOut">
              <a:rPr lang="en-US" smtClean="0"/>
              <a:t>5/19/2024</a:t>
            </a:fld>
            <a:endParaRPr lang="en-US"/>
          </a:p>
        </p:txBody>
      </p:sp>
      <p:sp>
        <p:nvSpPr>
          <p:cNvPr id="5" name="Footer Placeholder 4">
            <a:extLst>
              <a:ext uri="{FF2B5EF4-FFF2-40B4-BE49-F238E27FC236}">
                <a16:creationId xmlns:a16="http://schemas.microsoft.com/office/drawing/2014/main" id="{18F6B0BA-C583-0B2F-40E4-493EC407AD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D1B9A2-E929-DD78-2C26-80FAADEA69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A828AA-1068-4C9B-8538-240433749F17}" type="slidenum">
              <a:rPr lang="en-US" smtClean="0"/>
              <a:t>‹#›</a:t>
            </a:fld>
            <a:endParaRPr lang="en-US"/>
          </a:p>
        </p:txBody>
      </p:sp>
    </p:spTree>
    <p:extLst>
      <p:ext uri="{BB962C8B-B14F-4D97-AF65-F5344CB8AC3E}">
        <p14:creationId xmlns:p14="http://schemas.microsoft.com/office/powerpoint/2010/main" val="161375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5266D5-9803-0EB5-1FD7-EBF949CDD9CD}"/>
              </a:ext>
            </a:extLst>
          </p:cNvPr>
          <p:cNvSpPr txBox="1"/>
          <p:nvPr/>
        </p:nvSpPr>
        <p:spPr>
          <a:xfrm>
            <a:off x="186536" y="532498"/>
            <a:ext cx="11729884" cy="3046988"/>
          </a:xfrm>
          <a:prstGeom prst="rect">
            <a:avLst/>
          </a:prstGeom>
          <a:noFill/>
        </p:spPr>
        <p:txBody>
          <a:bodyPr wrap="square" rtlCol="0">
            <a:spAutoFit/>
          </a:bodyPr>
          <a:lstStyle/>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r>
              <a:rPr lang="en-US" sz="4400" b="1" dirty="0">
                <a:solidFill>
                  <a:schemeClr val="bg1"/>
                </a:solidFill>
                <a:latin typeface="Times New Roman" panose="02020603050405020304" pitchFamily="18" charset="0"/>
                <a:cs typeface="Times New Roman" panose="02020603050405020304" pitchFamily="18" charset="0"/>
              </a:rPr>
              <a:t>National University Of  Modern Languages</a:t>
            </a:r>
          </a:p>
          <a:p>
            <a:pPr lvl="5"/>
            <a:endParaRPr lang="en-US" sz="1600" dirty="0">
              <a:solidFill>
                <a:schemeClr val="bg1"/>
              </a:solidFill>
              <a:latin typeface="Times New Roman" panose="02020603050405020304" pitchFamily="18" charset="0"/>
              <a:cs typeface="Times New Roman" panose="02020603050405020304" pitchFamily="18" charset="0"/>
            </a:endParaRPr>
          </a:p>
          <a:p>
            <a:pPr lvl="5"/>
            <a:endParaRPr lang="en-US" sz="4400" dirty="0">
              <a:solidFill>
                <a:schemeClr val="bg1"/>
              </a:solidFill>
              <a:latin typeface="Times New Roman" panose="02020603050405020304" pitchFamily="18" charset="0"/>
              <a:cs typeface="Times New Roman" panose="02020603050405020304" pitchFamily="18" charset="0"/>
            </a:endParaRPr>
          </a:p>
          <a:p>
            <a:pPr lvl="5"/>
            <a:r>
              <a:rPr lang="en-US" sz="3600" dirty="0">
                <a:solidFill>
                  <a:schemeClr val="bg1"/>
                </a:solidFill>
                <a:latin typeface="Times New Roman" panose="02020603050405020304" pitchFamily="18" charset="0"/>
                <a:cs typeface="Times New Roman" panose="02020603050405020304" pitchFamily="18" charset="0"/>
              </a:rPr>
              <a:t>Project:</a:t>
            </a:r>
          </a:p>
          <a:p>
            <a:pPr lvl="8"/>
            <a:r>
              <a:rPr lang="en-US" sz="3600" dirty="0">
                <a:solidFill>
                  <a:schemeClr val="bg1"/>
                </a:solidFill>
                <a:latin typeface="Times New Roman" panose="02020603050405020304" pitchFamily="18" charset="0"/>
                <a:cs typeface="Times New Roman" panose="02020603050405020304" pitchFamily="18" charset="0"/>
              </a:rPr>
              <a:t>Programming Fundamentals</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327A3A0-9D37-4B77-FCDA-33F2D103A4DB}"/>
              </a:ext>
            </a:extLst>
          </p:cNvPr>
          <p:cNvSpPr txBox="1"/>
          <p:nvPr/>
        </p:nvSpPr>
        <p:spPr>
          <a:xfrm>
            <a:off x="3183939" y="4201844"/>
            <a:ext cx="5824122" cy="2123658"/>
          </a:xfrm>
          <a:prstGeom prst="rect">
            <a:avLst/>
          </a:prstGeom>
          <a:noFill/>
        </p:spPr>
        <p:txBody>
          <a:bodyPr wrap="square" rtlCol="0">
            <a:spAutoFit/>
          </a:bodyPr>
          <a:lstStyle/>
          <a:p>
            <a:r>
              <a:rPr lang="en-US" sz="2200" dirty="0" err="1">
                <a:solidFill>
                  <a:schemeClr val="bg1"/>
                </a:solidFill>
                <a:latin typeface="Times New Roman" panose="02020603050405020304" pitchFamily="18" charset="0"/>
                <a:cs typeface="Times New Roman" panose="02020603050405020304" pitchFamily="18" charset="0"/>
              </a:rPr>
              <a:t>Aniqa</a:t>
            </a:r>
            <a:r>
              <a:rPr lang="en-US" sz="2200" dirty="0">
                <a:solidFill>
                  <a:schemeClr val="bg1"/>
                </a:solidFill>
                <a:latin typeface="Times New Roman" panose="02020603050405020304" pitchFamily="18" charset="0"/>
                <a:cs typeface="Times New Roman" panose="02020603050405020304" pitchFamily="18" charset="0"/>
              </a:rPr>
              <a:t> Jamil                                             SP23868</a:t>
            </a:r>
          </a:p>
          <a:p>
            <a:r>
              <a:rPr lang="en-US" sz="2200" dirty="0" err="1">
                <a:solidFill>
                  <a:schemeClr val="bg1"/>
                </a:solidFill>
                <a:latin typeface="Times New Roman" panose="02020603050405020304" pitchFamily="18" charset="0"/>
                <a:cs typeface="Times New Roman" panose="02020603050405020304" pitchFamily="18" charset="0"/>
              </a:rPr>
              <a:t>Zulqarnain</a:t>
            </a:r>
            <a:r>
              <a:rPr lang="en-US" sz="2200" dirty="0">
                <a:solidFill>
                  <a:schemeClr val="bg1"/>
                </a:solidFill>
                <a:latin typeface="Times New Roman" panose="02020603050405020304" pitchFamily="18" charset="0"/>
                <a:cs typeface="Times New Roman" panose="02020603050405020304" pitchFamily="18" charset="0"/>
              </a:rPr>
              <a:t> Haider                                   SP23859</a:t>
            </a:r>
          </a:p>
          <a:p>
            <a:r>
              <a:rPr lang="en-US" sz="2200" dirty="0">
                <a:solidFill>
                  <a:schemeClr val="bg1"/>
                </a:solidFill>
                <a:latin typeface="Times New Roman" panose="02020603050405020304" pitchFamily="18" charset="0"/>
                <a:cs typeface="Times New Roman" panose="02020603050405020304" pitchFamily="18" charset="0"/>
              </a:rPr>
              <a:t>Hamna Khan                                           SP23856</a:t>
            </a:r>
          </a:p>
          <a:p>
            <a:r>
              <a:rPr lang="en-US" sz="2200" dirty="0">
                <a:solidFill>
                  <a:schemeClr val="bg1"/>
                </a:solidFill>
                <a:latin typeface="Times New Roman" panose="02020603050405020304" pitchFamily="18" charset="0"/>
                <a:cs typeface="Times New Roman" panose="02020603050405020304" pitchFamily="18" charset="0"/>
              </a:rPr>
              <a:t>Jahan Zaib                                               SP23870</a:t>
            </a:r>
          </a:p>
          <a:p>
            <a:r>
              <a:rPr lang="en-US" sz="2200" dirty="0">
                <a:solidFill>
                  <a:schemeClr val="bg1"/>
                </a:solidFill>
                <a:latin typeface="Times New Roman" panose="02020603050405020304" pitchFamily="18" charset="0"/>
                <a:cs typeface="Times New Roman" panose="02020603050405020304" pitchFamily="18" charset="0"/>
              </a:rPr>
              <a:t>Rania Nisar                                             SP23891</a:t>
            </a:r>
          </a:p>
          <a:p>
            <a:r>
              <a:rPr lang="en-US" sz="2200" dirty="0">
                <a:solidFill>
                  <a:schemeClr val="bg1"/>
                </a:solidFill>
                <a:latin typeface="Times New Roman" panose="02020603050405020304" pitchFamily="18" charset="0"/>
                <a:cs typeface="Times New Roman" panose="02020603050405020304" pitchFamily="18" charset="0"/>
              </a:rPr>
              <a:t>Nimra Nisab                                            SP23869</a:t>
            </a:r>
          </a:p>
        </p:txBody>
      </p:sp>
      <p:sp>
        <p:nvSpPr>
          <p:cNvPr id="4" name="Rectangle 3">
            <a:extLst>
              <a:ext uri="{FF2B5EF4-FFF2-40B4-BE49-F238E27FC236}">
                <a16:creationId xmlns:a16="http://schemas.microsoft.com/office/drawing/2014/main" id="{86674AEB-42EF-7FDD-A71B-521CC4F0238B}"/>
              </a:ext>
            </a:extLst>
          </p:cNvPr>
          <p:cNvSpPr/>
          <p:nvPr/>
        </p:nvSpPr>
        <p:spPr>
          <a:xfrm>
            <a:off x="215757" y="277402"/>
            <a:ext cx="11671443" cy="6308333"/>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8512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E52F8A-CFFF-320B-D3DD-6E9B98523F55}"/>
              </a:ext>
            </a:extLst>
          </p:cNvPr>
          <p:cNvSpPr txBox="1"/>
          <p:nvPr/>
        </p:nvSpPr>
        <p:spPr>
          <a:xfrm>
            <a:off x="988260" y="1515666"/>
            <a:ext cx="3860800" cy="707886"/>
          </a:xfrm>
          <a:prstGeom prst="rect">
            <a:avLst/>
          </a:prstGeom>
          <a:noFill/>
        </p:spPr>
        <p:txBody>
          <a:bodyPr wrap="square" rtlCol="0">
            <a:spAutoFit/>
          </a:bodyPr>
          <a:lstStyle/>
          <a:p>
            <a:r>
              <a:rPr lang="en-US" sz="4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Key Points:</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02FE99D-F5BE-F44A-3510-2DEB0208C4A5}"/>
              </a:ext>
            </a:extLst>
          </p:cNvPr>
          <p:cNvSpPr txBox="1"/>
          <p:nvPr/>
        </p:nvSpPr>
        <p:spPr>
          <a:xfrm>
            <a:off x="2007912" y="2403814"/>
            <a:ext cx="8321040" cy="2050369"/>
          </a:xfrm>
          <a:prstGeom prst="rect">
            <a:avLst/>
          </a:prstGeom>
          <a:noFill/>
        </p:spPr>
        <p:txBody>
          <a:bodyPr wrap="square" rtlCol="0">
            <a:spAutoFit/>
          </a:bodyPr>
          <a:lstStyle/>
          <a:p>
            <a:pPr marL="342900" marR="0" indent="-342900">
              <a:lnSpc>
                <a:spcPct val="200000"/>
              </a:lnSpc>
              <a:spcBef>
                <a:spcPts val="0"/>
              </a:spcBef>
              <a:spcAft>
                <a:spcPts val="800"/>
              </a:spcAft>
              <a:buFont typeface="Arial" panose="020B0604020202020204" pitchFamily="34" charset="0"/>
              <a:buChar char="•"/>
            </a:pPr>
            <a:r>
              <a:rPr lang="en-US" sz="20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Each game has specific limits on tries or rounds.</a:t>
            </a:r>
          </a:p>
          <a:p>
            <a:pPr marL="342900" marR="0" indent="-342900">
              <a:lnSpc>
                <a:spcPct val="200000"/>
              </a:lnSpc>
              <a:spcBef>
                <a:spcPts val="0"/>
              </a:spcBef>
              <a:spcAft>
                <a:spcPts val="800"/>
              </a:spcAft>
              <a:buFont typeface="Arial" panose="020B0604020202020204" pitchFamily="34" charset="0"/>
              <a:buChar char="•"/>
            </a:pPr>
            <a:r>
              <a:rPr lang="en-US" sz="20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game ends when the limits are reached.</a:t>
            </a:r>
          </a:p>
          <a:p>
            <a:pPr marL="342900" indent="-342900">
              <a:lnSpc>
                <a:spcPct val="200000"/>
              </a:lnSpc>
              <a:buFont typeface="Arial" panose="020B0604020202020204" pitchFamily="34" charset="0"/>
              <a:buChar char="•"/>
            </a:pP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Focus on strategy to maximize your success within the given attempts</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9ECD1623-880E-CA7F-4115-D535E1E4CCB2}"/>
              </a:ext>
            </a:extLst>
          </p:cNvPr>
          <p:cNvSpPr/>
          <p:nvPr/>
        </p:nvSpPr>
        <p:spPr>
          <a:xfrm>
            <a:off x="260278" y="274833"/>
            <a:ext cx="11671443" cy="6308333"/>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61098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85FE08-1B14-5296-929B-225BCA130EDD}"/>
              </a:ext>
            </a:extLst>
          </p:cNvPr>
          <p:cNvSpPr txBox="1"/>
          <p:nvPr/>
        </p:nvSpPr>
        <p:spPr>
          <a:xfrm>
            <a:off x="769306" y="1576740"/>
            <a:ext cx="6167120" cy="707886"/>
          </a:xfrm>
          <a:prstGeom prst="rect">
            <a:avLst/>
          </a:prstGeom>
          <a:noFill/>
        </p:spPr>
        <p:txBody>
          <a:bodyPr wrap="square" rtlCol="0">
            <a:spAutoFit/>
          </a:bodyPr>
          <a:lstStyle/>
          <a:p>
            <a:r>
              <a:rPr lang="en-US" sz="4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Feedback and Improvement:</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72D52E1-2C07-1AD3-E4F8-5F13521B9E1D}"/>
              </a:ext>
            </a:extLst>
          </p:cNvPr>
          <p:cNvSpPr txBox="1"/>
          <p:nvPr/>
        </p:nvSpPr>
        <p:spPr>
          <a:xfrm>
            <a:off x="1727200" y="2578003"/>
            <a:ext cx="8737600" cy="2665923"/>
          </a:xfrm>
          <a:prstGeom prst="rect">
            <a:avLst/>
          </a:prstGeom>
          <a:noFill/>
        </p:spPr>
        <p:txBody>
          <a:bodyPr wrap="square" rtlCol="0">
            <a:spAutoFit/>
          </a:bodyPr>
          <a:lstStyle/>
          <a:p>
            <a:pPr marL="285750" marR="0" indent="-285750">
              <a:lnSpc>
                <a:spcPct val="200000"/>
              </a:lnSpc>
              <a:spcBef>
                <a:spcPts val="0"/>
              </a:spcBef>
              <a:spcAft>
                <a:spcPts val="800"/>
              </a:spcAft>
              <a:buFont typeface="Arial" panose="020B0604020202020204" pitchFamily="34" charset="0"/>
              <a:buChar char="•"/>
            </a:pPr>
            <a:r>
              <a:rPr lang="en-US" sz="20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We welcome your feedback to improve the games and add new features.</a:t>
            </a:r>
          </a:p>
          <a:p>
            <a:pPr marL="285750" marR="0" indent="-285750">
              <a:lnSpc>
                <a:spcPct val="200000"/>
              </a:lnSpc>
              <a:spcBef>
                <a:spcPts val="0"/>
              </a:spcBef>
              <a:spcAft>
                <a:spcPts val="800"/>
              </a:spcAft>
              <a:buFont typeface="Arial" panose="020B0604020202020204" pitchFamily="34" charset="0"/>
              <a:buChar char="•"/>
            </a:pPr>
            <a:r>
              <a:rPr lang="en-US" sz="20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Share your thoughts on which games you enjoy the most and any suggestions for enhancements.</a:t>
            </a:r>
          </a:p>
          <a:p>
            <a:pPr marL="285750" marR="0" indent="-285750">
              <a:lnSpc>
                <a:spcPct val="200000"/>
              </a:lnSpc>
              <a:spcBef>
                <a:spcPts val="0"/>
              </a:spcBef>
              <a:spcAft>
                <a:spcPts val="800"/>
              </a:spcAft>
              <a:buFont typeface="Arial" panose="020B0604020202020204" pitchFamily="34" charset="0"/>
              <a:buChar char="•"/>
            </a:pPr>
            <a:r>
              <a:rPr lang="en-US" sz="200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You can ask if you have any kind of query related to programs.</a:t>
            </a:r>
            <a:endParaRPr lang="en-US" sz="20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F2DDDB53-A8A2-B558-65C0-5BF6F0F94196}"/>
              </a:ext>
            </a:extLst>
          </p:cNvPr>
          <p:cNvSpPr/>
          <p:nvPr/>
        </p:nvSpPr>
        <p:spPr>
          <a:xfrm>
            <a:off x="215757" y="277402"/>
            <a:ext cx="11671443" cy="6308333"/>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26548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8B342E-EB1C-CA49-2CFB-F7E8D9C58933}"/>
              </a:ext>
            </a:extLst>
          </p:cNvPr>
          <p:cNvSpPr txBox="1"/>
          <p:nvPr/>
        </p:nvSpPr>
        <p:spPr>
          <a:xfrm>
            <a:off x="2336800" y="2448560"/>
            <a:ext cx="7579360" cy="1323439"/>
          </a:xfrm>
          <a:prstGeom prst="rect">
            <a:avLst/>
          </a:prstGeom>
          <a:noFill/>
        </p:spPr>
        <p:txBody>
          <a:bodyPr wrap="square" rtlCol="0">
            <a:spAutoFit/>
          </a:bodyPr>
          <a:lstStyle/>
          <a:p>
            <a:pPr algn="ctr"/>
            <a:r>
              <a:rPr lang="en-US" sz="8000" b="1" dirty="0">
                <a:solidFill>
                  <a:schemeClr val="bg1"/>
                </a:solidFill>
                <a:latin typeface="Times New Roman" panose="02020603050405020304" pitchFamily="18" charset="0"/>
                <a:cs typeface="Times New Roman" panose="02020603050405020304" pitchFamily="18" charset="0"/>
              </a:rPr>
              <a:t>Thank You</a:t>
            </a:r>
          </a:p>
        </p:txBody>
      </p:sp>
      <p:sp>
        <p:nvSpPr>
          <p:cNvPr id="3" name="TextBox 2">
            <a:extLst>
              <a:ext uri="{FF2B5EF4-FFF2-40B4-BE49-F238E27FC236}">
                <a16:creationId xmlns:a16="http://schemas.microsoft.com/office/drawing/2014/main" id="{2E889FE6-5DC0-016F-E30A-46DADDCE32FF}"/>
              </a:ext>
            </a:extLst>
          </p:cNvPr>
          <p:cNvSpPr txBox="1"/>
          <p:nvPr/>
        </p:nvSpPr>
        <p:spPr>
          <a:xfrm>
            <a:off x="3302000" y="5770880"/>
            <a:ext cx="5679440"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With Love For Mam Mariyam</a:t>
            </a:r>
          </a:p>
        </p:txBody>
      </p:sp>
      <p:sp>
        <p:nvSpPr>
          <p:cNvPr id="4" name="Rectangle 3">
            <a:extLst>
              <a:ext uri="{FF2B5EF4-FFF2-40B4-BE49-F238E27FC236}">
                <a16:creationId xmlns:a16="http://schemas.microsoft.com/office/drawing/2014/main" id="{8C224DA1-A14D-C2C6-3C5A-C71A80926205}"/>
              </a:ext>
            </a:extLst>
          </p:cNvPr>
          <p:cNvSpPr/>
          <p:nvPr/>
        </p:nvSpPr>
        <p:spPr>
          <a:xfrm>
            <a:off x="215757" y="277402"/>
            <a:ext cx="11671443" cy="6308333"/>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6653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839E13-6D50-B22D-1E5D-F447EA47267F}"/>
              </a:ext>
            </a:extLst>
          </p:cNvPr>
          <p:cNvSpPr txBox="1"/>
          <p:nvPr/>
        </p:nvSpPr>
        <p:spPr>
          <a:xfrm>
            <a:off x="215757" y="2536723"/>
            <a:ext cx="11671442" cy="830997"/>
          </a:xfrm>
          <a:prstGeom prst="rect">
            <a:avLst/>
          </a:prstGeom>
          <a:noFill/>
        </p:spPr>
        <p:txBody>
          <a:bodyPr wrap="square" rtlCol="0">
            <a:spAutoFit/>
          </a:bodyPr>
          <a:lstStyle/>
          <a:p>
            <a:pPr algn="ctr"/>
            <a:r>
              <a:rPr lang="en-US" sz="4800" b="1" u="sng" dirty="0">
                <a:solidFill>
                  <a:schemeClr val="bg1"/>
                </a:solidFill>
                <a:latin typeface="Times New Roman" panose="02020603050405020304" pitchFamily="18" charset="0"/>
                <a:cs typeface="Times New Roman" panose="02020603050405020304" pitchFamily="18" charset="0"/>
              </a:rPr>
              <a:t>Five-In-One Arcade</a:t>
            </a:r>
          </a:p>
        </p:txBody>
      </p:sp>
      <p:sp>
        <p:nvSpPr>
          <p:cNvPr id="3" name="Rectangle 2">
            <a:extLst>
              <a:ext uri="{FF2B5EF4-FFF2-40B4-BE49-F238E27FC236}">
                <a16:creationId xmlns:a16="http://schemas.microsoft.com/office/drawing/2014/main" id="{14D7A931-B600-5694-AA87-6E3BC5B2B48E}"/>
              </a:ext>
            </a:extLst>
          </p:cNvPr>
          <p:cNvSpPr/>
          <p:nvPr/>
        </p:nvSpPr>
        <p:spPr>
          <a:xfrm>
            <a:off x="215757" y="277402"/>
            <a:ext cx="11671443" cy="6308333"/>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11526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E7CF8E-03F5-A189-A590-036527BB3B7A}"/>
              </a:ext>
            </a:extLst>
          </p:cNvPr>
          <p:cNvSpPr txBox="1"/>
          <p:nvPr/>
        </p:nvSpPr>
        <p:spPr>
          <a:xfrm>
            <a:off x="981867" y="1163028"/>
            <a:ext cx="4064000" cy="769441"/>
          </a:xfrm>
          <a:prstGeom prst="rect">
            <a:avLst/>
          </a:prstGeom>
          <a:noFill/>
        </p:spPr>
        <p:txBody>
          <a:bodyPr wrap="square" rtlCol="0">
            <a:spAutoFit/>
          </a:bodyPr>
          <a:lstStyle/>
          <a:p>
            <a:r>
              <a:rPr lang="en-US" sz="4400" b="1" dirty="0">
                <a:solidFill>
                  <a:schemeClr val="bg1"/>
                </a:solidFill>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AF3D61DA-A70C-191F-C4FA-FF3BBF155A61}"/>
              </a:ext>
            </a:extLst>
          </p:cNvPr>
          <p:cNvSpPr txBox="1"/>
          <p:nvPr/>
        </p:nvSpPr>
        <p:spPr>
          <a:xfrm>
            <a:off x="1859851" y="2191479"/>
            <a:ext cx="7924800" cy="3139321"/>
          </a:xfrm>
          <a:prstGeom prst="rect">
            <a:avLst/>
          </a:prstGeom>
          <a:noFill/>
        </p:spPr>
        <p:txBody>
          <a:bodyPr wrap="square" rtlCol="0">
            <a:spAutoFit/>
          </a:bodyPr>
          <a:lstStyle/>
          <a:p>
            <a:pPr>
              <a:lnSpc>
                <a:spcPct val="150000"/>
              </a:lnSpc>
            </a:pPr>
            <a:r>
              <a:rPr lang="en-US" sz="200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In this program, we developed an interactive application that allows users to select and play one of five classic games. Upon launching the program, the user is presented with a menu to choose which game they want to play. The five games included are Hangman, Pac-Man, Rock-Paper-Scissors, Tic-Tac-Toe, and a Number Guessing Game. Each game provides a unique and engaging experience, ensuring a variety of entertainment options.</a:t>
            </a:r>
            <a:endParaRPr lang="en-US" sz="20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Rectangle 3">
            <a:extLst>
              <a:ext uri="{FF2B5EF4-FFF2-40B4-BE49-F238E27FC236}">
                <a16:creationId xmlns:a16="http://schemas.microsoft.com/office/drawing/2014/main" id="{6AE7BF36-E9E9-3661-9A1E-A1EBE02590D2}"/>
              </a:ext>
            </a:extLst>
          </p:cNvPr>
          <p:cNvSpPr/>
          <p:nvPr/>
        </p:nvSpPr>
        <p:spPr>
          <a:xfrm>
            <a:off x="215757" y="277402"/>
            <a:ext cx="11671443" cy="6308333"/>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9387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DCF91D-0DC1-D342-A749-24A6673415AA}"/>
              </a:ext>
            </a:extLst>
          </p:cNvPr>
          <p:cNvSpPr txBox="1"/>
          <p:nvPr/>
        </p:nvSpPr>
        <p:spPr>
          <a:xfrm>
            <a:off x="899444" y="1035293"/>
            <a:ext cx="5781040" cy="707886"/>
          </a:xfrm>
          <a:prstGeom prst="rect">
            <a:avLst/>
          </a:prstGeom>
          <a:noFill/>
        </p:spPr>
        <p:txBody>
          <a:bodyPr wrap="square" rtlCol="0">
            <a:spAutoFit/>
          </a:bodyPr>
          <a:lstStyle/>
          <a:p>
            <a:r>
              <a:rPr lang="en-US" sz="4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Game Selection Program:</a:t>
            </a:r>
            <a:endParaRPr lang="en-US" sz="80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9D0B38B-82CB-71C3-C21A-6A0040BBF0C2}"/>
              </a:ext>
            </a:extLst>
          </p:cNvPr>
          <p:cNvSpPr txBox="1"/>
          <p:nvPr/>
        </p:nvSpPr>
        <p:spPr>
          <a:xfrm>
            <a:off x="1891016" y="2046225"/>
            <a:ext cx="7589520" cy="3217612"/>
          </a:xfrm>
          <a:prstGeom prst="rect">
            <a:avLst/>
          </a:prstGeom>
          <a:noFill/>
        </p:spPr>
        <p:txBody>
          <a:bodyPr wrap="square" rtlCol="0">
            <a:spAutoFit/>
          </a:bodyPr>
          <a:lstStyle/>
          <a:p>
            <a:pPr marL="0" marR="0">
              <a:lnSpc>
                <a:spcPct val="107000"/>
              </a:lnSpc>
              <a:spcBef>
                <a:spcPts val="0"/>
              </a:spcBef>
              <a:spcAft>
                <a:spcPts val="800"/>
              </a:spcAft>
            </a:pPr>
            <a:r>
              <a:rPr lang="en-US" sz="20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program allows users to select and play one of five different games. Upon starting the program, the user is prompted to choose from the following games:</a:t>
            </a:r>
          </a:p>
          <a:p>
            <a:pPr marL="0" marR="0">
              <a:lnSpc>
                <a:spcPct val="107000"/>
              </a:lnSpc>
              <a:spcBef>
                <a:spcPts val="0"/>
              </a:spcBef>
              <a:spcAft>
                <a:spcPts val="800"/>
              </a:spcAft>
            </a:pPr>
            <a:r>
              <a:rPr lang="en-US" sz="20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 Hangman</a:t>
            </a:r>
          </a:p>
          <a:p>
            <a:pPr marL="0" marR="0">
              <a:lnSpc>
                <a:spcPct val="107000"/>
              </a:lnSpc>
              <a:spcBef>
                <a:spcPts val="0"/>
              </a:spcBef>
              <a:spcAft>
                <a:spcPts val="800"/>
              </a:spcAft>
            </a:pPr>
            <a:r>
              <a:rPr lang="en-US" sz="20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 Pac-Man</a:t>
            </a:r>
          </a:p>
          <a:p>
            <a:pPr marL="0" marR="0">
              <a:lnSpc>
                <a:spcPct val="107000"/>
              </a:lnSpc>
              <a:spcBef>
                <a:spcPts val="0"/>
              </a:spcBef>
              <a:spcAft>
                <a:spcPts val="800"/>
              </a:spcAft>
            </a:pPr>
            <a:r>
              <a:rPr lang="en-US" sz="20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 Rock-Paper-Scissors</a:t>
            </a:r>
          </a:p>
          <a:p>
            <a:pPr marL="0" marR="0">
              <a:lnSpc>
                <a:spcPct val="107000"/>
              </a:lnSpc>
              <a:spcBef>
                <a:spcPts val="0"/>
              </a:spcBef>
              <a:spcAft>
                <a:spcPts val="800"/>
              </a:spcAft>
            </a:pPr>
            <a:r>
              <a:rPr lang="en-US" sz="20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4. Tic-Tac-Toe</a:t>
            </a:r>
          </a:p>
          <a:p>
            <a:pPr marL="0" marR="0">
              <a:lnSpc>
                <a:spcPct val="107000"/>
              </a:lnSpc>
              <a:spcBef>
                <a:spcPts val="0"/>
              </a:spcBef>
              <a:spcAft>
                <a:spcPts val="800"/>
              </a:spcAft>
            </a:pPr>
            <a:r>
              <a:rPr lang="en-US" sz="20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5. Number Guessing Game</a:t>
            </a:r>
          </a:p>
        </p:txBody>
      </p:sp>
      <p:sp>
        <p:nvSpPr>
          <p:cNvPr id="3" name="Rectangle 2">
            <a:extLst>
              <a:ext uri="{FF2B5EF4-FFF2-40B4-BE49-F238E27FC236}">
                <a16:creationId xmlns:a16="http://schemas.microsoft.com/office/drawing/2014/main" id="{746E5C96-25FA-7E70-B504-0088F1A71422}"/>
              </a:ext>
            </a:extLst>
          </p:cNvPr>
          <p:cNvSpPr/>
          <p:nvPr/>
        </p:nvSpPr>
        <p:spPr>
          <a:xfrm>
            <a:off x="215757" y="277402"/>
            <a:ext cx="11671443" cy="6308333"/>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45702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051449-45E3-686A-964C-258C7F108F34}"/>
              </a:ext>
            </a:extLst>
          </p:cNvPr>
          <p:cNvSpPr txBox="1"/>
          <p:nvPr/>
        </p:nvSpPr>
        <p:spPr>
          <a:xfrm>
            <a:off x="966570" y="1231256"/>
            <a:ext cx="4754880" cy="707886"/>
          </a:xfrm>
          <a:prstGeom prst="rect">
            <a:avLst/>
          </a:prstGeom>
          <a:noFill/>
        </p:spPr>
        <p:txBody>
          <a:bodyPr wrap="square" rtlCol="0">
            <a:spAutoFit/>
          </a:bodyPr>
          <a:lstStyle/>
          <a:p>
            <a:r>
              <a:rPr lang="en-US" sz="4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Hangman:</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B9C02A1-B033-F321-616B-C98A310EDF8B}"/>
              </a:ext>
            </a:extLst>
          </p:cNvPr>
          <p:cNvSpPr txBox="1"/>
          <p:nvPr/>
        </p:nvSpPr>
        <p:spPr>
          <a:xfrm>
            <a:off x="1297174" y="2125065"/>
            <a:ext cx="8026400" cy="3381503"/>
          </a:xfrm>
          <a:prstGeom prst="rect">
            <a:avLst/>
          </a:prstGeom>
          <a:noFill/>
        </p:spPr>
        <p:txBody>
          <a:bodyPr wrap="square" rtlCol="0">
            <a:spAutoFit/>
          </a:bodyPr>
          <a:lstStyle/>
          <a:p>
            <a:pPr marL="0" marR="0">
              <a:lnSpc>
                <a:spcPct val="150000"/>
              </a:lnSpc>
              <a:spcBef>
                <a:spcPts val="0"/>
              </a:spcBef>
              <a:spcAft>
                <a:spcPts val="800"/>
              </a:spcAft>
            </a:pPr>
            <a:r>
              <a:rPr lang="en-US" sz="20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Description:</a:t>
            </a:r>
            <a:r>
              <a:rPr lang="en-US" sz="20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user tries to guess a hidden word by suggesting letters within a certain number of attempts. Each incorrect guess results in a part of the hangman being drawn</a:t>
            </a:r>
            <a:r>
              <a:rPr lang="en-US" sz="20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50000"/>
              </a:lnSpc>
              <a:spcBef>
                <a:spcPts val="0"/>
              </a:spcBef>
              <a:spcAft>
                <a:spcPts val="800"/>
              </a:spcAft>
            </a:pPr>
            <a:endParaRPr lang="en-US" sz="20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200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Logic and Libraries: </a:t>
            </a:r>
            <a:r>
              <a:rPr lang="en-US"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Utilizes random word selection and user input handling. The </a:t>
            </a:r>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r>
              <a:rPr lang="en-US"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random” library is used for selecting words, and basic input/output operations manage user interactions</a:t>
            </a:r>
            <a:r>
              <a:rPr lang="en-US" sz="20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5" name="Picture 4">
            <a:extLst>
              <a:ext uri="{FF2B5EF4-FFF2-40B4-BE49-F238E27FC236}">
                <a16:creationId xmlns:a16="http://schemas.microsoft.com/office/drawing/2014/main" id="{BC0AC579-DD06-4FFC-4E70-18F00980257D}"/>
              </a:ext>
            </a:extLst>
          </p:cNvPr>
          <p:cNvPicPr>
            <a:picLocks noChangeAspect="1"/>
          </p:cNvPicPr>
          <p:nvPr/>
        </p:nvPicPr>
        <p:blipFill rotWithShape="1">
          <a:blip r:embed="rId3">
            <a:lum bright="70000" contrast="-70000"/>
            <a:extLst>
              <a:ext uri="{28A0092B-C50C-407E-A947-70E740481C1C}">
                <a14:useLocalDpi xmlns:a14="http://schemas.microsoft.com/office/drawing/2010/main" val="0"/>
              </a:ext>
            </a:extLst>
          </a:blip>
          <a:srcRect b="30900"/>
          <a:stretch/>
        </p:blipFill>
        <p:spPr>
          <a:xfrm>
            <a:off x="8034226" y="2125065"/>
            <a:ext cx="4762500" cy="3290875"/>
          </a:xfrm>
          <a:prstGeom prst="rect">
            <a:avLst/>
          </a:prstGeom>
        </p:spPr>
      </p:pic>
      <p:sp>
        <p:nvSpPr>
          <p:cNvPr id="4" name="Rectangle 3">
            <a:extLst>
              <a:ext uri="{FF2B5EF4-FFF2-40B4-BE49-F238E27FC236}">
                <a16:creationId xmlns:a16="http://schemas.microsoft.com/office/drawing/2014/main" id="{DCB5497F-55A2-39F6-5823-B59633D4ABDC}"/>
              </a:ext>
            </a:extLst>
          </p:cNvPr>
          <p:cNvSpPr/>
          <p:nvPr/>
        </p:nvSpPr>
        <p:spPr>
          <a:xfrm>
            <a:off x="260278" y="274833"/>
            <a:ext cx="11671443" cy="6308333"/>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67770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DA9967-C967-04C3-B2ED-6A93156CA7D3}"/>
              </a:ext>
            </a:extLst>
          </p:cNvPr>
          <p:cNvSpPr txBox="1"/>
          <p:nvPr/>
        </p:nvSpPr>
        <p:spPr>
          <a:xfrm>
            <a:off x="939801" y="1290156"/>
            <a:ext cx="4216400" cy="707886"/>
          </a:xfrm>
          <a:prstGeom prst="rect">
            <a:avLst/>
          </a:prstGeom>
          <a:noFill/>
        </p:spPr>
        <p:txBody>
          <a:bodyPr wrap="square" rtlCol="0">
            <a:spAutoFit/>
          </a:bodyPr>
          <a:lstStyle/>
          <a:p>
            <a:r>
              <a:rPr lang="en-US" sz="4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Tic-Tac-Toe:</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FE7B54F-AA37-47D3-4008-A294752980D1}"/>
              </a:ext>
            </a:extLst>
          </p:cNvPr>
          <p:cNvSpPr txBox="1"/>
          <p:nvPr/>
        </p:nvSpPr>
        <p:spPr>
          <a:xfrm>
            <a:off x="1168401" y="2148921"/>
            <a:ext cx="7975600" cy="3677930"/>
          </a:xfrm>
          <a:prstGeom prst="rect">
            <a:avLst/>
          </a:prstGeom>
          <a:noFill/>
        </p:spPr>
        <p:txBody>
          <a:bodyPr wrap="square" rtlCol="0">
            <a:spAutoFit/>
          </a:bodyPr>
          <a:lstStyle/>
          <a:p>
            <a:pPr marL="0" marR="0">
              <a:lnSpc>
                <a:spcPct val="150000"/>
              </a:lnSpc>
              <a:spcBef>
                <a:spcPts val="0"/>
              </a:spcBef>
              <a:spcAft>
                <a:spcPts val="800"/>
              </a:spcAft>
            </a:pPr>
            <a:r>
              <a:rPr lang="en-US" sz="20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Description:</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 two-player game where users take turns marking spaces in a 3x3 grid. The first player to get three of their marks in a row (vertically, horizontally, or diagonally) wins.</a:t>
            </a:r>
          </a:p>
          <a:p>
            <a:pPr marL="0" marR="0">
              <a:lnSpc>
                <a:spcPct val="150000"/>
              </a:lnSpc>
              <a:spcBef>
                <a:spcPts val="0"/>
              </a:spcBef>
              <a:spcAft>
                <a:spcPts val="800"/>
              </a:spcAft>
            </a:pPr>
            <a:endPar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Logic and Libraries: </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Manages a 3x3 grid, checks for win conditions, and handles turn-based gameplay using basic input/output operations, with optional use of  “</a:t>
            </a:r>
            <a:r>
              <a:rPr lang="en-US" sz="1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numpy</a:t>
            </a:r>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for grid management.</a:t>
            </a:r>
          </a:p>
          <a:p>
            <a:endParaRPr lang="en-US"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6AAF004-04DE-B147-BE7D-B39971938330}"/>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858561" y="2330075"/>
            <a:ext cx="2967801" cy="2958527"/>
          </a:xfrm>
          <a:prstGeom prst="rect">
            <a:avLst/>
          </a:prstGeom>
        </p:spPr>
      </p:pic>
      <p:sp>
        <p:nvSpPr>
          <p:cNvPr id="4" name="Rectangle 3">
            <a:extLst>
              <a:ext uri="{FF2B5EF4-FFF2-40B4-BE49-F238E27FC236}">
                <a16:creationId xmlns:a16="http://schemas.microsoft.com/office/drawing/2014/main" id="{B361533A-3A3D-0C28-0628-C087ADA4AE5F}"/>
              </a:ext>
            </a:extLst>
          </p:cNvPr>
          <p:cNvSpPr/>
          <p:nvPr/>
        </p:nvSpPr>
        <p:spPr>
          <a:xfrm>
            <a:off x="215757" y="277402"/>
            <a:ext cx="11671443" cy="6308333"/>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79611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0080CA-22F8-498B-614A-920D0057022A}"/>
              </a:ext>
            </a:extLst>
          </p:cNvPr>
          <p:cNvSpPr txBox="1"/>
          <p:nvPr/>
        </p:nvSpPr>
        <p:spPr>
          <a:xfrm>
            <a:off x="660400" y="1278448"/>
            <a:ext cx="5669280" cy="707886"/>
          </a:xfrm>
          <a:prstGeom prst="rect">
            <a:avLst/>
          </a:prstGeom>
          <a:noFill/>
        </p:spPr>
        <p:txBody>
          <a:bodyPr wrap="square" rtlCol="0">
            <a:spAutoFit/>
          </a:bodyPr>
          <a:lstStyle/>
          <a:p>
            <a:r>
              <a:rPr lang="en-US" sz="4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Number Guessing Game:</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6687F09-0980-3D03-D1BE-1BF680EA5BA0}"/>
              </a:ext>
            </a:extLst>
          </p:cNvPr>
          <p:cNvSpPr txBox="1"/>
          <p:nvPr/>
        </p:nvSpPr>
        <p:spPr>
          <a:xfrm>
            <a:off x="1102851" y="2137938"/>
            <a:ext cx="7305040" cy="3677930"/>
          </a:xfrm>
          <a:prstGeom prst="rect">
            <a:avLst/>
          </a:prstGeom>
          <a:noFill/>
        </p:spPr>
        <p:txBody>
          <a:bodyPr wrap="square" rtlCol="0">
            <a:spAutoFit/>
          </a:bodyPr>
          <a:lstStyle/>
          <a:p>
            <a:pPr marL="0" marR="0">
              <a:lnSpc>
                <a:spcPct val="150000"/>
              </a:lnSpc>
              <a:spcBef>
                <a:spcPts val="0"/>
              </a:spcBef>
              <a:spcAft>
                <a:spcPts val="800"/>
              </a:spcAft>
            </a:pPr>
            <a:r>
              <a:rPr lang="en-US" sz="20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Description:</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The user tries to guess a randomly selected number within a specified range. Feedback is provided after each guess to indicate whether the guess is too high, too low, or correct.</a:t>
            </a:r>
          </a:p>
          <a:p>
            <a:pPr marL="0" marR="0">
              <a:lnSpc>
                <a:spcPct val="150000"/>
              </a:lnSpc>
              <a:spcBef>
                <a:spcPts val="0"/>
              </a:spcBef>
              <a:spcAft>
                <a:spcPts val="800"/>
              </a:spcAft>
            </a:pPr>
            <a:endPar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20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Logic and Libraries: </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Employs random number generation and user input handling, with feedback based on conditional statements. The `random` library generates the target number.</a:t>
            </a:r>
          </a:p>
          <a:p>
            <a:endParaRPr lang="en-US" dirty="0"/>
          </a:p>
        </p:txBody>
      </p:sp>
      <p:pic>
        <p:nvPicPr>
          <p:cNvPr id="3" name="Picture 2">
            <a:extLst>
              <a:ext uri="{FF2B5EF4-FFF2-40B4-BE49-F238E27FC236}">
                <a16:creationId xmlns:a16="http://schemas.microsoft.com/office/drawing/2014/main" id="{486ED4B6-4441-1FC3-6E7B-AB43C779E2B7}"/>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015050" y="3429000"/>
            <a:ext cx="3741203" cy="2618842"/>
          </a:xfrm>
          <a:prstGeom prst="rect">
            <a:avLst/>
          </a:prstGeom>
        </p:spPr>
      </p:pic>
      <p:sp>
        <p:nvSpPr>
          <p:cNvPr id="2" name="Rectangle 1">
            <a:extLst>
              <a:ext uri="{FF2B5EF4-FFF2-40B4-BE49-F238E27FC236}">
                <a16:creationId xmlns:a16="http://schemas.microsoft.com/office/drawing/2014/main" id="{18C869DA-3593-E248-CD9E-C4F1D8533E4A}"/>
              </a:ext>
            </a:extLst>
          </p:cNvPr>
          <p:cNvSpPr/>
          <p:nvPr/>
        </p:nvSpPr>
        <p:spPr>
          <a:xfrm>
            <a:off x="215757" y="277402"/>
            <a:ext cx="11671443" cy="6308333"/>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604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1F4E17-F1D6-6CE1-9AC4-B46794C11C7E}"/>
              </a:ext>
            </a:extLst>
          </p:cNvPr>
          <p:cNvSpPr txBox="1"/>
          <p:nvPr/>
        </p:nvSpPr>
        <p:spPr>
          <a:xfrm>
            <a:off x="626038" y="1272317"/>
            <a:ext cx="5425440" cy="707886"/>
          </a:xfrm>
          <a:prstGeom prst="rect">
            <a:avLst/>
          </a:prstGeom>
          <a:noFill/>
        </p:spPr>
        <p:txBody>
          <a:bodyPr wrap="square" rtlCol="0">
            <a:spAutoFit/>
          </a:bodyPr>
          <a:lstStyle/>
          <a:p>
            <a:r>
              <a:rPr lang="en-US" sz="4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Rock-Paper-Scissors:</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2613A4B-9DB1-7150-CC2E-45662AE2E327}"/>
              </a:ext>
            </a:extLst>
          </p:cNvPr>
          <p:cNvSpPr txBox="1"/>
          <p:nvPr/>
        </p:nvSpPr>
        <p:spPr>
          <a:xfrm>
            <a:off x="898215" y="1980203"/>
            <a:ext cx="8327978" cy="3780522"/>
          </a:xfrm>
          <a:prstGeom prst="rect">
            <a:avLst/>
          </a:prstGeom>
          <a:noFill/>
        </p:spPr>
        <p:txBody>
          <a:bodyPr wrap="square" rtlCol="0">
            <a:spAutoFit/>
          </a:bodyPr>
          <a:lstStyle/>
          <a:p>
            <a:pPr marL="0" marR="0">
              <a:lnSpc>
                <a:spcPct val="150000"/>
              </a:lnSpc>
              <a:spcBef>
                <a:spcPts val="0"/>
              </a:spcBef>
              <a:spcAft>
                <a:spcPts val="800"/>
              </a:spcAft>
            </a:pPr>
            <a:r>
              <a:rPr lang="en-US" sz="20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Description:</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 simple game where the user selects rock, paper, or scissors, and the computer randomly selects one as well. The winner is determined based on standard rules (rock beats scissors, scissors beats paper, paper beats rock).</a:t>
            </a:r>
          </a:p>
          <a:p>
            <a:pPr marL="0" marR="0">
              <a:lnSpc>
                <a:spcPct val="150000"/>
              </a:lnSpc>
              <a:spcBef>
                <a:spcPts val="0"/>
              </a:spcBef>
              <a:spcAft>
                <a:spcPts val="800"/>
              </a:spcAft>
            </a:pPr>
            <a:endPar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Logic and Libraries: </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Uses user input and random computer choice with </a:t>
            </a:r>
          </a:p>
          <a:p>
            <a:pPr marL="0" marR="0">
              <a:lnSpc>
                <a:spcPct val="150000"/>
              </a:lnSpc>
              <a:spcBef>
                <a:spcPts val="0"/>
              </a:spcBef>
              <a:spcAft>
                <a:spcPts val="800"/>
              </a:spcAft>
            </a:pP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conditional statements to determine the winner. The `random` library facilitates the computer’s choice.</a:t>
            </a:r>
          </a:p>
          <a:p>
            <a:endParaRPr lang="en-US"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71F4142-5402-FD74-3AF0-4E1C08001D44}"/>
              </a:ext>
            </a:extLst>
          </p:cNvPr>
          <p:cNvPicPr>
            <a:picLocks noChangeAspect="1"/>
          </p:cNvPicPr>
          <p:nvPr/>
        </p:nvPicPr>
        <p:blipFill rotWithShape="1">
          <a:blip r:embed="rId3">
            <a:extLst>
              <a:ext uri="{28A0092B-C50C-407E-A947-70E740481C1C}">
                <a14:useLocalDpi xmlns:a14="http://schemas.microsoft.com/office/drawing/2010/main" val="0"/>
              </a:ext>
            </a:extLst>
          </a:blip>
          <a:srcRect r="2793" b="1468"/>
          <a:stretch/>
        </p:blipFill>
        <p:spPr>
          <a:xfrm>
            <a:off x="7133437" y="4065303"/>
            <a:ext cx="4729865" cy="2515295"/>
          </a:xfrm>
          <a:prstGeom prst="rect">
            <a:avLst/>
          </a:prstGeom>
        </p:spPr>
      </p:pic>
      <p:sp>
        <p:nvSpPr>
          <p:cNvPr id="4" name="Rectangle 3">
            <a:extLst>
              <a:ext uri="{FF2B5EF4-FFF2-40B4-BE49-F238E27FC236}">
                <a16:creationId xmlns:a16="http://schemas.microsoft.com/office/drawing/2014/main" id="{896830DD-A768-F22E-A3FF-4E23995E011E}"/>
              </a:ext>
            </a:extLst>
          </p:cNvPr>
          <p:cNvSpPr/>
          <p:nvPr/>
        </p:nvSpPr>
        <p:spPr>
          <a:xfrm>
            <a:off x="215757" y="277402"/>
            <a:ext cx="11671443" cy="6308333"/>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62217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253800-48E7-31DE-BBEE-FF98D7281334}"/>
              </a:ext>
            </a:extLst>
          </p:cNvPr>
          <p:cNvSpPr txBox="1"/>
          <p:nvPr/>
        </p:nvSpPr>
        <p:spPr>
          <a:xfrm>
            <a:off x="759322" y="1188263"/>
            <a:ext cx="4886960" cy="769441"/>
          </a:xfrm>
          <a:prstGeom prst="rect">
            <a:avLst/>
          </a:prstGeom>
          <a:noFill/>
        </p:spPr>
        <p:txBody>
          <a:bodyPr wrap="square" rtlCol="0">
            <a:spAutoFit/>
          </a:bodyPr>
          <a:lstStyle/>
          <a:p>
            <a:r>
              <a:rPr lang="en-US" sz="4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Pac-Man:</a:t>
            </a:r>
            <a:endParaRPr lang="en-US" sz="44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3345DE9-A586-EBE3-EAB1-95148D1F7B36}"/>
              </a:ext>
            </a:extLst>
          </p:cNvPr>
          <p:cNvSpPr txBox="1"/>
          <p:nvPr/>
        </p:nvSpPr>
        <p:spPr>
          <a:xfrm>
            <a:off x="1015463" y="1998860"/>
            <a:ext cx="8199120" cy="3670877"/>
          </a:xfrm>
          <a:prstGeom prst="rect">
            <a:avLst/>
          </a:prstGeom>
          <a:noFill/>
        </p:spPr>
        <p:txBody>
          <a:bodyPr wrap="square" rtlCol="0">
            <a:spAutoFit/>
          </a:bodyPr>
          <a:lstStyle/>
          <a:p>
            <a:pPr marL="0" marR="0">
              <a:lnSpc>
                <a:spcPct val="150000"/>
              </a:lnSpc>
              <a:spcBef>
                <a:spcPts val="0"/>
              </a:spcBef>
              <a:spcAft>
                <a:spcPts val="800"/>
              </a:spcAft>
            </a:pPr>
            <a:r>
              <a:rPr lang="en-US" sz="20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Description:</a:t>
            </a: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The user navigates Pac-Man through a maze, eating pellets and avoiding ghosts. The objective is to eat all the pellets while avoiding being caught by the ghosts.</a:t>
            </a:r>
          </a:p>
          <a:p>
            <a:pPr marL="0" marR="0">
              <a:lnSpc>
                <a:spcPct val="150000"/>
              </a:lnSpc>
              <a:spcBef>
                <a:spcPts val="0"/>
              </a:spcBef>
              <a:spcAft>
                <a:spcPts val="800"/>
              </a:spcAft>
            </a:pPr>
            <a:endPar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Logic and Libraries: </a:t>
            </a: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Implements grid-based movement, collision detection, and used a wide range of extensive libraries like </a:t>
            </a:r>
            <a:r>
              <a:rPr lang="en-US"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conio.h</a:t>
            </a: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a:t>
            </a:r>
            <a:r>
              <a:rPr lang="en-US"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windows.h</a:t>
            </a: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for functions like sleep and real time keyboard </a:t>
            </a:r>
            <a:r>
              <a:rPr lang="en-US"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detection.Made</a:t>
            </a: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specific pseudo algorithm for moving player through x and y coordinates of the screen</a:t>
            </a:r>
          </a:p>
        </p:txBody>
      </p:sp>
      <p:pic>
        <p:nvPicPr>
          <p:cNvPr id="5" name="Picture 4">
            <a:extLst>
              <a:ext uri="{FF2B5EF4-FFF2-40B4-BE49-F238E27FC236}">
                <a16:creationId xmlns:a16="http://schemas.microsoft.com/office/drawing/2014/main" id="{97CAAFC8-2941-B289-865C-4C0F3C7C8A88}"/>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t="7437"/>
          <a:stretch/>
        </p:blipFill>
        <p:spPr>
          <a:xfrm>
            <a:off x="8992956" y="1838671"/>
            <a:ext cx="2672617" cy="3180658"/>
          </a:xfrm>
          <a:prstGeom prst="rect">
            <a:avLst/>
          </a:prstGeom>
        </p:spPr>
      </p:pic>
      <p:sp>
        <p:nvSpPr>
          <p:cNvPr id="4" name="Rectangle 3">
            <a:extLst>
              <a:ext uri="{FF2B5EF4-FFF2-40B4-BE49-F238E27FC236}">
                <a16:creationId xmlns:a16="http://schemas.microsoft.com/office/drawing/2014/main" id="{260FA038-6D01-CD57-261D-75F9665C48FE}"/>
              </a:ext>
            </a:extLst>
          </p:cNvPr>
          <p:cNvSpPr/>
          <p:nvPr/>
        </p:nvSpPr>
        <p:spPr>
          <a:xfrm>
            <a:off x="215757" y="277402"/>
            <a:ext cx="11671443" cy="6308333"/>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36984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TotalTime>
  <Words>633</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Nimra Nisab</dc:creator>
  <cp:lastModifiedBy>Hamna Khan</cp:lastModifiedBy>
  <cp:revision>1</cp:revision>
  <dcterms:created xsi:type="dcterms:W3CDTF">2024-05-17T18:21:16Z</dcterms:created>
  <dcterms:modified xsi:type="dcterms:W3CDTF">2024-05-19T09:05:30Z</dcterms:modified>
</cp:coreProperties>
</file>