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55"/>
    <a:srgbClr val="FFC901"/>
    <a:srgbClr val="FFAF9F"/>
    <a:srgbClr val="2A000F"/>
    <a:srgbClr val="48001A"/>
    <a:srgbClr val="4400EE"/>
    <a:srgbClr val="6C1A00"/>
    <a:srgbClr val="58004E"/>
    <a:srgbClr val="FE9202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326268"/>
            <a:ext cx="7631835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39C5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320598"/>
            <a:ext cx="7631836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6" y="281104"/>
            <a:ext cx="822960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11" y="569389"/>
            <a:ext cx="625268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11" y="1180209"/>
            <a:ext cx="625268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46721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644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3680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644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3680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6" y="1350110"/>
            <a:ext cx="7784539" cy="1640354"/>
          </a:xfrm>
        </p:spPr>
        <p:txBody>
          <a:bodyPr>
            <a:normAutofit/>
          </a:bodyPr>
          <a:lstStyle/>
          <a:p>
            <a:r>
              <a:rPr lang="en-US" dirty="0" smtClean="0"/>
              <a:t>Round Robin </a:t>
            </a:r>
            <a:br>
              <a:rPr lang="en-US" dirty="0" smtClean="0"/>
            </a:br>
            <a:r>
              <a:rPr lang="en-US" dirty="0" smtClean="0"/>
              <a:t>Ready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6" y="3320598"/>
            <a:ext cx="7784540" cy="642397"/>
          </a:xfrm>
        </p:spPr>
        <p:txBody>
          <a:bodyPr>
            <a:noAutofit/>
          </a:bodyPr>
          <a:lstStyle/>
          <a:p>
            <a:r>
              <a:rPr lang="en-US" sz="2000" dirty="0" smtClean="0"/>
              <a:t>Group Members:</a:t>
            </a:r>
          </a:p>
          <a:p>
            <a:r>
              <a:rPr lang="en-US" sz="2000" dirty="0" smtClean="0"/>
              <a:t>1. </a:t>
            </a:r>
            <a:r>
              <a:rPr lang="en-US" sz="2000" dirty="0" err="1" smtClean="0"/>
              <a:t>Shahzaib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2. </a:t>
            </a:r>
            <a:r>
              <a:rPr lang="en-US" sz="2000" dirty="0" err="1" smtClean="0"/>
              <a:t>Ziad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6232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Simulate </a:t>
            </a:r>
            <a:r>
              <a:rPr lang="en-US" dirty="0"/>
              <a:t>CPU </a:t>
            </a:r>
            <a:r>
              <a:rPr lang="en-US" dirty="0" smtClean="0"/>
              <a:t>Queue</a:t>
            </a:r>
          </a:p>
          <a:p>
            <a:r>
              <a:rPr lang="en-US" dirty="0"/>
              <a:t>Burst Time </a:t>
            </a:r>
            <a:r>
              <a:rPr lang="en-US" dirty="0" smtClean="0"/>
              <a:t>Representation</a:t>
            </a:r>
          </a:p>
          <a:p>
            <a:r>
              <a:rPr lang="en-US" dirty="0"/>
              <a:t>Queue </a:t>
            </a:r>
            <a:r>
              <a:rPr lang="en-US" dirty="0" smtClean="0"/>
              <a:t>Waiting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4840" y="4709620"/>
            <a:ext cx="3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Quantum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Quantum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with Process and Burst Time</a:t>
            </a:r>
          </a:p>
          <a:p>
            <a:r>
              <a:rPr lang="en-US" dirty="0" smtClean="0"/>
              <a:t>Adapts </a:t>
            </a:r>
            <a:r>
              <a:rPr lang="en-US" dirty="0"/>
              <a:t>to Queue Dynamics</a:t>
            </a:r>
          </a:p>
          <a:p>
            <a:r>
              <a:rPr lang="en-US" dirty="0" smtClean="0"/>
              <a:t>Variable </a:t>
            </a:r>
            <a:r>
              <a:rPr lang="en-US" dirty="0"/>
              <a:t>for Each Situation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Static Quantum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for All Processes</a:t>
            </a:r>
          </a:p>
          <a:p>
            <a:r>
              <a:rPr lang="en-US" dirty="0" smtClean="0"/>
              <a:t>Same </a:t>
            </a:r>
            <a:r>
              <a:rPr lang="en-US" dirty="0"/>
              <a:t>Value Every Time</a:t>
            </a:r>
          </a:p>
          <a:p>
            <a:r>
              <a:rPr lang="en-US" dirty="0" smtClean="0"/>
              <a:t> </a:t>
            </a:r>
            <a:r>
              <a:rPr lang="en-US" dirty="0"/>
              <a:t>Doesn't Adapt to Queue Changes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4840" y="4709620"/>
            <a:ext cx="3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092" y="281175"/>
            <a:ext cx="6252708" cy="725349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Code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Create </a:t>
            </a:r>
            <a:r>
              <a:rPr lang="en-US" sz="2400" dirty="0"/>
              <a:t>a queue of processes with their burst </a:t>
            </a:r>
            <a:r>
              <a:rPr lang="en-US" sz="2400" dirty="0" smtClean="0"/>
              <a:t>times</a:t>
            </a:r>
            <a:endParaRPr lang="en-US" sz="2400" dirty="0"/>
          </a:p>
          <a:p>
            <a:r>
              <a:rPr lang="en-US" sz="2400" dirty="0"/>
              <a:t>Calculate </a:t>
            </a:r>
            <a:r>
              <a:rPr lang="en-US" sz="2400" u="sng" dirty="0" smtClean="0"/>
              <a:t>average </a:t>
            </a:r>
            <a:r>
              <a:rPr lang="en-US" sz="2400" u="sng" dirty="0"/>
              <a:t>waiting </a:t>
            </a:r>
            <a:r>
              <a:rPr lang="en-US" sz="2400" u="sng" dirty="0" smtClean="0"/>
              <a:t>times </a:t>
            </a:r>
            <a:r>
              <a:rPr lang="en-US" sz="2400" dirty="0" smtClean="0"/>
              <a:t>for </a:t>
            </a:r>
            <a:r>
              <a:rPr lang="en-US" sz="2400" dirty="0"/>
              <a:t>both dynamic and static quantum values.</a:t>
            </a:r>
          </a:p>
          <a:p>
            <a:r>
              <a:rPr lang="en-US" sz="2400" dirty="0"/>
              <a:t>Repeat for multiple queues to compare performance.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4840" y="4709620"/>
            <a:ext cx="3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>
                <a:effectLst/>
              </a:rPr>
              <a:t>Output </a:t>
            </a:r>
            <a:r>
              <a:rPr lang="en-US" b="1" dirty="0" smtClean="0">
                <a:effectLst/>
              </a:rPr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Queue </a:t>
            </a:r>
            <a:r>
              <a:rPr lang="en-US" dirty="0"/>
              <a:t>Details Overview</a:t>
            </a:r>
          </a:p>
          <a:p>
            <a:r>
              <a:rPr lang="en-US" dirty="0"/>
              <a:t>Average Waiting Time Comparison</a:t>
            </a:r>
          </a:p>
          <a:p>
            <a:r>
              <a:rPr lang="en-US" dirty="0"/>
              <a:t>Quantum Value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4840" y="4709620"/>
            <a:ext cx="3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2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9540" y="2266340"/>
            <a:ext cx="36907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C39C55"/>
                </a:solidFill>
              </a:rPr>
              <a:t>CODE Execution</a:t>
            </a:r>
            <a:endParaRPr lang="en-US" sz="5400" dirty="0">
              <a:solidFill>
                <a:srgbClr val="C39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(16:9)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Round Robin  Ready Queue</vt:lpstr>
      <vt:lpstr>Objective</vt:lpstr>
      <vt:lpstr>Quantum Types</vt:lpstr>
      <vt:lpstr>Code Execution</vt:lpstr>
      <vt:lpstr>Output Details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2024-05-07T07:12:28Z</dcterms:modified>
</cp:coreProperties>
</file>