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2"/>
  </p:notesMasterIdLst>
  <p:handoutMasterIdLst>
    <p:handoutMasterId r:id="rId23"/>
  </p:handoutMasterIdLst>
  <p:sldIdLst>
    <p:sldId id="256" r:id="rId6"/>
    <p:sldId id="271" r:id="rId7"/>
    <p:sldId id="272" r:id="rId8"/>
    <p:sldId id="273" r:id="rId9"/>
    <p:sldId id="275" r:id="rId10"/>
    <p:sldId id="276" r:id="rId11"/>
    <p:sldId id="274" r:id="rId12"/>
    <p:sldId id="277" r:id="rId13"/>
    <p:sldId id="278" r:id="rId14"/>
    <p:sldId id="279" r:id="rId15"/>
    <p:sldId id="280" r:id="rId16"/>
    <p:sldId id="281" r:id="rId17"/>
    <p:sldId id="283" r:id="rId18"/>
    <p:sldId id="282" r:id="rId19"/>
    <p:sldId id="284" r:id="rId20"/>
    <p:sldId id="269" r:id="rId2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5D6AC-3BAB-7B80-26D5-29A36A8F4298}" v="268" dt="2021-08-16T17:37:14.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2819" autoAdjust="0"/>
  </p:normalViewPr>
  <p:slideViewPr>
    <p:cSldViewPr snapToGrid="0">
      <p:cViewPr varScale="1">
        <p:scale>
          <a:sx n="91" d="100"/>
          <a:sy n="91" d="100"/>
        </p:scale>
        <p:origin x="660"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16</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8/16/2021</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48105" y="3111580"/>
            <a:ext cx="5567521" cy="340069"/>
          </a:xfrm>
        </p:spPr>
        <p:txBody>
          <a:bodyPr/>
          <a:lstStyle/>
          <a:p>
            <a:r>
              <a:rPr lang="en-US" dirty="0"/>
              <a:t>Every Mile Counts just like every Penny Counts.</a:t>
            </a:r>
          </a:p>
        </p:txBody>
      </p:sp>
      <p:sp>
        <p:nvSpPr>
          <p:cNvPr id="4" name="Title 3"/>
          <p:cNvSpPr>
            <a:spLocks noGrp="1"/>
          </p:cNvSpPr>
          <p:nvPr>
            <p:ph type="ctrTitle"/>
          </p:nvPr>
        </p:nvSpPr>
        <p:spPr/>
        <p:txBody>
          <a:bodyPr/>
          <a:lstStyle/>
          <a:p>
            <a:pPr>
              <a:defRPr/>
            </a:pPr>
            <a:r>
              <a:rPr lang="en-US" sz="2800" dirty="0">
                <a:solidFill>
                  <a:schemeClr val="tx2"/>
                </a:solidFill>
              </a:rPr>
              <a:t>VEHICLE LOAN </a:t>
            </a:r>
          </a:p>
        </p:txBody>
      </p:sp>
    </p:spTree>
    <p:extLst>
      <p:ext uri="{BB962C8B-B14F-4D97-AF65-F5344CB8AC3E}">
        <p14:creationId xmlns:p14="http://schemas.microsoft.com/office/powerpoint/2010/main" val="1736500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3.USER DASHBOARD</a:t>
            </a:r>
            <a:endParaRPr lang="en-US" dirty="0"/>
          </a:p>
        </p:txBody>
      </p:sp>
      <p:pic>
        <p:nvPicPr>
          <p:cNvPr id="3" name="Picture 2"/>
          <p:cNvPicPr>
            <a:picLocks noChangeAspect="1"/>
          </p:cNvPicPr>
          <p:nvPr/>
        </p:nvPicPr>
        <p:blipFill rotWithShape="1">
          <a:blip r:embed="rId2"/>
          <a:srcRect l="1" t="12856" r="-116" b="4346"/>
          <a:stretch/>
        </p:blipFill>
        <p:spPr>
          <a:xfrm>
            <a:off x="269878" y="756745"/>
            <a:ext cx="8594260" cy="3972910"/>
          </a:xfrm>
          <a:prstGeom prst="rect">
            <a:avLst/>
          </a:prstGeom>
        </p:spPr>
      </p:pic>
    </p:spTree>
    <p:extLst>
      <p:ext uri="{BB962C8B-B14F-4D97-AF65-F5344CB8AC3E}">
        <p14:creationId xmlns:p14="http://schemas.microsoft.com/office/powerpoint/2010/main" val="138544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4.CHECK ELIGIBILITY</a:t>
            </a:r>
            <a:endParaRPr lang="en-US" dirty="0"/>
          </a:p>
        </p:txBody>
      </p:sp>
      <p:pic>
        <p:nvPicPr>
          <p:cNvPr id="3" name="Picture 2"/>
          <p:cNvPicPr>
            <a:picLocks noChangeAspect="1"/>
          </p:cNvPicPr>
          <p:nvPr/>
        </p:nvPicPr>
        <p:blipFill rotWithShape="1">
          <a:blip r:embed="rId2"/>
          <a:srcRect t="13263" b="4141"/>
          <a:stretch/>
        </p:blipFill>
        <p:spPr>
          <a:xfrm>
            <a:off x="483476" y="683172"/>
            <a:ext cx="7987862" cy="4035974"/>
          </a:xfrm>
          <a:prstGeom prst="rect">
            <a:avLst/>
          </a:prstGeom>
        </p:spPr>
      </p:pic>
    </p:spTree>
    <p:extLst>
      <p:ext uri="{BB962C8B-B14F-4D97-AF65-F5344CB8AC3E}">
        <p14:creationId xmlns:p14="http://schemas.microsoft.com/office/powerpoint/2010/main" val="14558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5.EMI CALCULATOR</a:t>
            </a:r>
            <a:endParaRPr lang="en-US" dirty="0"/>
          </a:p>
        </p:txBody>
      </p:sp>
      <p:pic>
        <p:nvPicPr>
          <p:cNvPr id="3" name="Picture 2"/>
          <p:cNvPicPr>
            <a:picLocks noChangeAspect="1"/>
          </p:cNvPicPr>
          <p:nvPr/>
        </p:nvPicPr>
        <p:blipFill rotWithShape="1">
          <a:blip r:embed="rId2"/>
          <a:srcRect l="229" t="13469" b="5163"/>
          <a:stretch/>
        </p:blipFill>
        <p:spPr>
          <a:xfrm>
            <a:off x="725214" y="693684"/>
            <a:ext cx="7777655" cy="4025462"/>
          </a:xfrm>
          <a:prstGeom prst="rect">
            <a:avLst/>
          </a:prstGeom>
        </p:spPr>
      </p:pic>
    </p:spTree>
    <p:extLst>
      <p:ext uri="{BB962C8B-B14F-4D97-AF65-F5344CB8AC3E}">
        <p14:creationId xmlns:p14="http://schemas.microsoft.com/office/powerpoint/2010/main" val="4035480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6.EMPLOYMENT DETAILS </a:t>
            </a:r>
            <a:endParaRPr lang="en-US" dirty="0"/>
          </a:p>
        </p:txBody>
      </p:sp>
      <p:pic>
        <p:nvPicPr>
          <p:cNvPr id="3" name="Picture 2"/>
          <p:cNvPicPr>
            <a:picLocks noChangeAspect="1"/>
          </p:cNvPicPr>
          <p:nvPr/>
        </p:nvPicPr>
        <p:blipFill rotWithShape="1">
          <a:blip r:embed="rId2"/>
          <a:srcRect t="13060" b="5163"/>
          <a:stretch/>
        </p:blipFill>
        <p:spPr>
          <a:xfrm>
            <a:off x="777766" y="672661"/>
            <a:ext cx="7598979" cy="4088525"/>
          </a:xfrm>
          <a:prstGeom prst="rect">
            <a:avLst/>
          </a:prstGeom>
        </p:spPr>
      </p:pic>
    </p:spTree>
    <p:extLst>
      <p:ext uri="{BB962C8B-B14F-4D97-AF65-F5344CB8AC3E}">
        <p14:creationId xmlns:p14="http://schemas.microsoft.com/office/powerpoint/2010/main" val="609195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7.ADMIN DASHBOARD</a:t>
            </a:r>
            <a:endParaRPr lang="en-US" dirty="0"/>
          </a:p>
        </p:txBody>
      </p:sp>
      <p:pic>
        <p:nvPicPr>
          <p:cNvPr id="3" name="Picture 2"/>
          <p:cNvPicPr>
            <a:picLocks noChangeAspect="1"/>
          </p:cNvPicPr>
          <p:nvPr/>
        </p:nvPicPr>
        <p:blipFill rotWithShape="1">
          <a:blip r:embed="rId2"/>
          <a:srcRect t="13060" b="4754"/>
          <a:stretch/>
        </p:blipFill>
        <p:spPr>
          <a:xfrm>
            <a:off x="672662" y="672662"/>
            <a:ext cx="7683062" cy="3993931"/>
          </a:xfrm>
          <a:prstGeom prst="rect">
            <a:avLst/>
          </a:prstGeom>
        </p:spPr>
      </p:pic>
    </p:spTree>
    <p:extLst>
      <p:ext uri="{BB962C8B-B14F-4D97-AF65-F5344CB8AC3E}">
        <p14:creationId xmlns:p14="http://schemas.microsoft.com/office/powerpoint/2010/main" val="3131186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8.CLIENT LIST(LOAN APPROVED)</a:t>
            </a:r>
            <a:endParaRPr lang="en-US" dirty="0"/>
          </a:p>
        </p:txBody>
      </p:sp>
      <p:pic>
        <p:nvPicPr>
          <p:cNvPr id="3" name="Picture 2"/>
          <p:cNvPicPr>
            <a:picLocks noChangeAspect="1"/>
          </p:cNvPicPr>
          <p:nvPr/>
        </p:nvPicPr>
        <p:blipFill rotWithShape="1">
          <a:blip r:embed="rId2"/>
          <a:srcRect l="-115" t="13264" r="-1" b="6390"/>
          <a:stretch/>
        </p:blipFill>
        <p:spPr>
          <a:xfrm>
            <a:off x="472966" y="830317"/>
            <a:ext cx="8061434" cy="3752193"/>
          </a:xfrm>
          <a:prstGeom prst="rect">
            <a:avLst/>
          </a:prstGeom>
        </p:spPr>
      </p:pic>
    </p:spTree>
    <p:extLst>
      <p:ext uri="{BB962C8B-B14F-4D97-AF65-F5344CB8AC3E}">
        <p14:creationId xmlns:p14="http://schemas.microsoft.com/office/powerpoint/2010/main" val="3266140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4964396-3961-4DE3-820B-BFAB6BF56C09}"/>
              </a:ext>
            </a:extLst>
          </p:cNvPr>
          <p:cNvSpPr>
            <a:spLocks noGrp="1"/>
          </p:cNvSpPr>
          <p:nvPr>
            <p:ph idx="1"/>
          </p:nvPr>
        </p:nvSpPr>
        <p:spPr/>
        <p:txBody>
          <a:bodyPr/>
          <a:lstStyle/>
          <a:p>
            <a:pPr marL="146050" indent="-146050">
              <a:buFont typeface="Arial" charset="2"/>
              <a:buChar char="•"/>
            </a:pPr>
            <a:r>
              <a:rPr lang="en-SG" sz="1800" dirty="0">
                <a:latin typeface="Times New Roman"/>
              </a:rPr>
              <a:t>ZAID SHAIKH : PSNO = 10684298</a:t>
            </a:r>
            <a:endParaRPr lang="en-SG">
              <a:latin typeface="Times New Roman"/>
            </a:endParaRPr>
          </a:p>
          <a:p>
            <a:pPr marL="146050" indent="-146050">
              <a:buFont typeface="Arial" charset="2"/>
              <a:buChar char="•"/>
            </a:pPr>
            <a:r>
              <a:rPr lang="en-SG" sz="1800" dirty="0">
                <a:latin typeface="Times New Roman"/>
              </a:rPr>
              <a:t>PARIDHI GUPTA : PSNO = 10683423</a:t>
            </a:r>
          </a:p>
          <a:p>
            <a:pPr marL="146050" indent="-146050">
              <a:buFont typeface="Arial" charset="2"/>
              <a:buChar char="•"/>
            </a:pPr>
            <a:r>
              <a:rPr lang="en-SG" sz="1800" dirty="0">
                <a:latin typeface="Times New Roman"/>
              </a:rPr>
              <a:t>ANITA YADAV : PSNO = 10684311</a:t>
            </a:r>
          </a:p>
          <a:p>
            <a:pPr marL="146050" indent="-146050">
              <a:buFont typeface="Arial" charset="2"/>
              <a:buChar char="•"/>
            </a:pPr>
            <a:r>
              <a:rPr lang="en-SG" sz="1800" dirty="0">
                <a:latin typeface="Times New Roman"/>
              </a:rPr>
              <a:t>MAYANK TUSHPENDRE : PSNO = 10683818</a:t>
            </a:r>
          </a:p>
        </p:txBody>
      </p:sp>
      <p:sp>
        <p:nvSpPr>
          <p:cNvPr id="3" name="Title 2"/>
          <p:cNvSpPr>
            <a:spLocks noGrp="1"/>
          </p:cNvSpPr>
          <p:nvPr>
            <p:ph type="title"/>
          </p:nvPr>
        </p:nvSpPr>
        <p:spPr/>
        <p:txBody>
          <a:bodyPr/>
          <a:lstStyle/>
          <a:p>
            <a:r>
              <a:rPr lang="en-US" dirty="0"/>
              <a:t>TEAM MEMBERS</a:t>
            </a:r>
          </a:p>
        </p:txBody>
      </p:sp>
    </p:spTree>
    <p:extLst>
      <p:ext uri="{BB962C8B-B14F-4D97-AF65-F5344CB8AC3E}">
        <p14:creationId xmlns:p14="http://schemas.microsoft.com/office/powerpoint/2010/main" val="760889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55E810D-F6D9-4252-97C6-33E0F4D9386F}"/>
              </a:ext>
            </a:extLst>
          </p:cNvPr>
          <p:cNvSpPr>
            <a:spLocks noGrp="1"/>
          </p:cNvSpPr>
          <p:nvPr>
            <p:ph idx="1"/>
          </p:nvPr>
        </p:nvSpPr>
        <p:spPr/>
        <p:txBody>
          <a:bodyPr/>
          <a:lstStyle/>
          <a:p>
            <a:pPr marL="146050" indent="-146050"/>
            <a:r>
              <a:rPr lang="en-GB" dirty="0"/>
              <a:t>Getting a loan is a very tiring and complicated process in India. It may take from weeks to months for loans to get approved and people have to visit the office again and again for documents and verification. </a:t>
            </a:r>
            <a:endParaRPr lang="en-US" dirty="0"/>
          </a:p>
          <a:p>
            <a:pPr marL="146050" indent="-146050"/>
            <a:r>
              <a:rPr lang="en-GB" dirty="0"/>
              <a:t>This processing time can be reduced if we go for online solution of the same problem from bank as well as customer’s side.</a:t>
            </a:r>
          </a:p>
        </p:txBody>
      </p:sp>
      <p:sp>
        <p:nvSpPr>
          <p:cNvPr id="3" name="Title 2">
            <a:extLst>
              <a:ext uri="{FF2B5EF4-FFF2-40B4-BE49-F238E27FC236}">
                <a16:creationId xmlns:a16="http://schemas.microsoft.com/office/drawing/2014/main" xmlns="" id="{9159CE16-C5FA-4BD8-958C-BF76EBDFE55D}"/>
              </a:ext>
            </a:extLst>
          </p:cNvPr>
          <p:cNvSpPr>
            <a:spLocks noGrp="1"/>
          </p:cNvSpPr>
          <p:nvPr>
            <p:ph type="title"/>
          </p:nvPr>
        </p:nvSpPr>
        <p:spPr/>
        <p:txBody>
          <a:bodyPr/>
          <a:lstStyle/>
          <a:p>
            <a:r>
              <a:rPr lang="en-GB" dirty="0"/>
              <a:t>PROBLEM STATEMENT</a:t>
            </a:r>
          </a:p>
        </p:txBody>
      </p:sp>
    </p:spTree>
    <p:extLst>
      <p:ext uri="{BB962C8B-B14F-4D97-AF65-F5344CB8AC3E}">
        <p14:creationId xmlns:p14="http://schemas.microsoft.com/office/powerpoint/2010/main" val="1083820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D10DE26-E668-4A22-B7B2-FABE6800E047}"/>
              </a:ext>
            </a:extLst>
          </p:cNvPr>
          <p:cNvSpPr>
            <a:spLocks noGrp="1"/>
          </p:cNvSpPr>
          <p:nvPr>
            <p:ph idx="1"/>
          </p:nvPr>
        </p:nvSpPr>
        <p:spPr/>
        <p:txBody>
          <a:bodyPr/>
          <a:lstStyle/>
          <a:p>
            <a:pPr marL="146050" indent="-146050"/>
            <a:r>
              <a:rPr lang="en-GB" dirty="0"/>
              <a:t>We would like to make end-to-end loan cycle management. This will be helpful for all customer interaction with 360 degree view of customer a across organization. </a:t>
            </a:r>
            <a:endParaRPr lang="en-US" dirty="0"/>
          </a:p>
          <a:p>
            <a:pPr marL="146050" indent="-146050"/>
            <a:r>
              <a:rPr lang="en-GB" dirty="0"/>
              <a:t>With the implementation of this system we will have robust and real time analytics, customized reports and user specific layout. </a:t>
            </a:r>
          </a:p>
          <a:p>
            <a:pPr marL="146050" indent="-146050"/>
            <a:r>
              <a:rPr lang="en-GB" dirty="0"/>
              <a:t>Also by implementing this we need not to worry to carry forward the data from local region to global regions. </a:t>
            </a:r>
            <a:endParaRPr lang="en-GB"/>
          </a:p>
          <a:p>
            <a:pPr marL="146050" indent="-146050"/>
            <a:r>
              <a:rPr lang="en-GB" dirty="0"/>
              <a:t>The main functionality of this system will be check the requirement of the customer and after verification provide online loan as soon as possible and track user record.</a:t>
            </a:r>
          </a:p>
        </p:txBody>
      </p:sp>
      <p:sp>
        <p:nvSpPr>
          <p:cNvPr id="3" name="Title 2">
            <a:extLst>
              <a:ext uri="{FF2B5EF4-FFF2-40B4-BE49-F238E27FC236}">
                <a16:creationId xmlns:a16="http://schemas.microsoft.com/office/drawing/2014/main" xmlns="" id="{505B9FB3-9623-4FD0-836A-791142458777}"/>
              </a:ext>
            </a:extLst>
          </p:cNvPr>
          <p:cNvSpPr>
            <a:spLocks noGrp="1"/>
          </p:cNvSpPr>
          <p:nvPr>
            <p:ph type="title"/>
          </p:nvPr>
        </p:nvSpPr>
        <p:spPr/>
        <p:txBody>
          <a:bodyPr/>
          <a:lstStyle/>
          <a:p>
            <a:r>
              <a:rPr lang="en-GB" dirty="0"/>
              <a:t>APPROACH</a:t>
            </a:r>
          </a:p>
        </p:txBody>
      </p:sp>
    </p:spTree>
    <p:extLst>
      <p:ext uri="{BB962C8B-B14F-4D97-AF65-F5344CB8AC3E}">
        <p14:creationId xmlns:p14="http://schemas.microsoft.com/office/powerpoint/2010/main" val="3013132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422303B-2E87-446F-B646-D260F07897BB}"/>
              </a:ext>
            </a:extLst>
          </p:cNvPr>
          <p:cNvSpPr>
            <a:spLocks noGrp="1"/>
          </p:cNvSpPr>
          <p:nvPr>
            <p:ph idx="1"/>
          </p:nvPr>
        </p:nvSpPr>
        <p:spPr/>
        <p:txBody>
          <a:bodyPr/>
          <a:lstStyle/>
          <a:p>
            <a:pPr marL="146050" indent="-146050"/>
            <a:r>
              <a:rPr lang="en-GB" dirty="0">
                <a:latin typeface="Times New Roman"/>
              </a:rPr>
              <a:t>USER MODULE</a:t>
            </a:r>
          </a:p>
          <a:p>
            <a:pPr marL="146050" indent="-146050"/>
            <a:r>
              <a:rPr lang="en-GB" dirty="0">
                <a:latin typeface="Times New Roman"/>
              </a:rPr>
              <a:t>ADMIN MODULE</a:t>
            </a:r>
          </a:p>
          <a:p>
            <a:pPr marL="146050" indent="-146050"/>
            <a:r>
              <a:rPr lang="en-GB" dirty="0">
                <a:latin typeface="Times New Roman"/>
              </a:rPr>
              <a:t>LOAN MODULE</a:t>
            </a:r>
          </a:p>
          <a:p>
            <a:pPr marL="146050" indent="-146050"/>
            <a:r>
              <a:rPr lang="en-GB" dirty="0">
                <a:latin typeface="Times New Roman"/>
              </a:rPr>
              <a:t>EMI </a:t>
            </a:r>
            <a:r>
              <a:rPr lang="en-GB" dirty="0" smtClean="0">
                <a:latin typeface="Times New Roman"/>
              </a:rPr>
              <a:t>CALCULATOR</a:t>
            </a:r>
          </a:p>
          <a:p>
            <a:pPr marL="146050" indent="-146050"/>
            <a:r>
              <a:rPr lang="en-GB" dirty="0" smtClean="0">
                <a:latin typeface="Times New Roman"/>
              </a:rPr>
              <a:t>ELIGIBILITY CHECK</a:t>
            </a:r>
            <a:endParaRPr lang="en-GB" dirty="0">
              <a:latin typeface="Times New Roman"/>
            </a:endParaRPr>
          </a:p>
        </p:txBody>
      </p:sp>
      <p:sp>
        <p:nvSpPr>
          <p:cNvPr id="3" name="Title 2">
            <a:extLst>
              <a:ext uri="{FF2B5EF4-FFF2-40B4-BE49-F238E27FC236}">
                <a16:creationId xmlns:a16="http://schemas.microsoft.com/office/drawing/2014/main" xmlns="" id="{8F35177C-7418-424D-923F-2255AAA002CB}"/>
              </a:ext>
            </a:extLst>
          </p:cNvPr>
          <p:cNvSpPr>
            <a:spLocks noGrp="1"/>
          </p:cNvSpPr>
          <p:nvPr>
            <p:ph type="title"/>
          </p:nvPr>
        </p:nvSpPr>
        <p:spPr>
          <a:xfrm>
            <a:off x="269878" y="240427"/>
            <a:ext cx="8024283" cy="430887"/>
          </a:xfrm>
        </p:spPr>
        <p:txBody>
          <a:bodyPr/>
          <a:lstStyle/>
          <a:p>
            <a:r>
              <a:rPr lang="en-GB" sz="2800" dirty="0"/>
              <a:t>LIST OF MODULES</a:t>
            </a:r>
          </a:p>
        </p:txBody>
      </p:sp>
    </p:spTree>
    <p:extLst>
      <p:ext uri="{BB962C8B-B14F-4D97-AF65-F5344CB8AC3E}">
        <p14:creationId xmlns:p14="http://schemas.microsoft.com/office/powerpoint/2010/main" val="1686096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0B91865-F5BE-4461-BDFC-A4CA2F2ECB53}"/>
              </a:ext>
            </a:extLst>
          </p:cNvPr>
          <p:cNvSpPr>
            <a:spLocks noGrp="1"/>
          </p:cNvSpPr>
          <p:nvPr>
            <p:ph idx="1"/>
          </p:nvPr>
        </p:nvSpPr>
        <p:spPr/>
        <p:txBody>
          <a:bodyPr/>
          <a:lstStyle/>
          <a:p>
            <a:pPr marL="146050" indent="-146050">
              <a:buFont typeface="Arial" charset="2"/>
              <a:buChar char="•"/>
            </a:pPr>
            <a:r>
              <a:rPr lang="en-GB" dirty="0"/>
              <a:t>MS SQL SERVER</a:t>
            </a:r>
          </a:p>
          <a:p>
            <a:pPr marL="146050" indent="-146050">
              <a:buFont typeface="Arial" charset="2"/>
              <a:buChar char="•"/>
            </a:pPr>
            <a:r>
              <a:rPr lang="en-GB" dirty="0"/>
              <a:t>ASP.NET CORE MVC</a:t>
            </a:r>
          </a:p>
          <a:p>
            <a:pPr marL="146050" indent="-146050">
              <a:buFont typeface="Arial" charset="2"/>
              <a:buChar char="•"/>
            </a:pPr>
            <a:r>
              <a:rPr lang="en-GB" dirty="0"/>
              <a:t>WEB API</a:t>
            </a:r>
          </a:p>
          <a:p>
            <a:pPr marL="146050" indent="-146050">
              <a:buFont typeface="Arial" charset="2"/>
              <a:buChar char="•"/>
            </a:pPr>
            <a:r>
              <a:rPr lang="en-GB" dirty="0"/>
              <a:t>ANGULAR</a:t>
            </a:r>
          </a:p>
          <a:p>
            <a:pPr marL="146050" indent="-146050">
              <a:buFont typeface="Arial" charset="2"/>
              <a:buChar char="•"/>
            </a:pPr>
            <a:r>
              <a:rPr lang="en-GB" dirty="0"/>
              <a:t>HTML, CSS, BOOTSTRAP</a:t>
            </a:r>
          </a:p>
        </p:txBody>
      </p:sp>
      <p:sp>
        <p:nvSpPr>
          <p:cNvPr id="3" name="Title 2">
            <a:extLst>
              <a:ext uri="{FF2B5EF4-FFF2-40B4-BE49-F238E27FC236}">
                <a16:creationId xmlns:a16="http://schemas.microsoft.com/office/drawing/2014/main" xmlns="" id="{23AC7F68-5434-418A-BBFB-8BA9AF66FA8B}"/>
              </a:ext>
            </a:extLst>
          </p:cNvPr>
          <p:cNvSpPr>
            <a:spLocks noGrp="1"/>
          </p:cNvSpPr>
          <p:nvPr>
            <p:ph type="title"/>
          </p:nvPr>
        </p:nvSpPr>
        <p:spPr/>
        <p:txBody>
          <a:bodyPr/>
          <a:lstStyle/>
          <a:p>
            <a:r>
              <a:rPr lang="en-GB" dirty="0"/>
              <a:t>TECHNOLOGIES USED</a:t>
            </a:r>
          </a:p>
        </p:txBody>
      </p:sp>
    </p:spTree>
    <p:extLst>
      <p:ext uri="{BB962C8B-B14F-4D97-AF65-F5344CB8AC3E}">
        <p14:creationId xmlns:p14="http://schemas.microsoft.com/office/powerpoint/2010/main" val="2325158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0E96A-CD2D-48A2-BF12-D2D4AB1058C8}"/>
              </a:ext>
            </a:extLst>
          </p:cNvPr>
          <p:cNvSpPr>
            <a:spLocks noGrp="1"/>
          </p:cNvSpPr>
          <p:nvPr>
            <p:ph type="title"/>
          </p:nvPr>
        </p:nvSpPr>
        <p:spPr/>
        <p:txBody>
          <a:bodyPr/>
          <a:lstStyle/>
          <a:p>
            <a:r>
              <a:rPr lang="en-GB" dirty="0"/>
              <a:t>DATABASE DESIGN</a:t>
            </a:r>
          </a:p>
        </p:txBody>
      </p:sp>
      <p:pic>
        <p:nvPicPr>
          <p:cNvPr id="3" name="Picture 3" descr="Graphical user interface&#10;&#10;Description automatically generated">
            <a:extLst>
              <a:ext uri="{FF2B5EF4-FFF2-40B4-BE49-F238E27FC236}">
                <a16:creationId xmlns:a16="http://schemas.microsoft.com/office/drawing/2014/main" xmlns="" id="{DD3E85D1-B1B6-42A7-A524-FC7939962914}"/>
              </a:ext>
            </a:extLst>
          </p:cNvPr>
          <p:cNvPicPr>
            <a:picLocks noChangeAspect="1"/>
          </p:cNvPicPr>
          <p:nvPr/>
        </p:nvPicPr>
        <p:blipFill rotWithShape="1">
          <a:blip r:embed="rId2"/>
          <a:srcRect t="8423" r="15791" b="5289"/>
          <a:stretch/>
        </p:blipFill>
        <p:spPr>
          <a:xfrm>
            <a:off x="450731" y="1008993"/>
            <a:ext cx="6759366" cy="3489436"/>
          </a:xfrm>
          <a:prstGeom prst="rect">
            <a:avLst/>
          </a:prstGeom>
        </p:spPr>
      </p:pic>
    </p:spTree>
    <p:extLst>
      <p:ext uri="{BB962C8B-B14F-4D97-AF65-F5344CB8AC3E}">
        <p14:creationId xmlns:p14="http://schemas.microsoft.com/office/powerpoint/2010/main" val="1705399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1.LOGIN </a:t>
            </a:r>
            <a:endParaRPr lang="en-US" dirty="0"/>
          </a:p>
        </p:txBody>
      </p:sp>
      <p:pic>
        <p:nvPicPr>
          <p:cNvPr id="3" name="Picture 2"/>
          <p:cNvPicPr>
            <a:picLocks noChangeAspect="1"/>
          </p:cNvPicPr>
          <p:nvPr/>
        </p:nvPicPr>
        <p:blipFill rotWithShape="1">
          <a:blip r:embed="rId2"/>
          <a:srcRect l="22257" t="17646" r="23549" b="26316"/>
          <a:stretch/>
        </p:blipFill>
        <p:spPr>
          <a:xfrm>
            <a:off x="1229709" y="977462"/>
            <a:ext cx="6148551" cy="3310758"/>
          </a:xfrm>
          <a:prstGeom prst="rect">
            <a:avLst/>
          </a:prstGeom>
        </p:spPr>
      </p:pic>
    </p:spTree>
    <p:extLst>
      <p:ext uri="{BB962C8B-B14F-4D97-AF65-F5344CB8AC3E}">
        <p14:creationId xmlns:p14="http://schemas.microsoft.com/office/powerpoint/2010/main" val="2980984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2.USER REGISTRATION</a:t>
            </a:r>
            <a:endParaRPr lang="en-US" dirty="0"/>
          </a:p>
        </p:txBody>
      </p:sp>
      <p:pic>
        <p:nvPicPr>
          <p:cNvPr id="3" name="Picture 2"/>
          <p:cNvPicPr>
            <a:picLocks noChangeAspect="1"/>
          </p:cNvPicPr>
          <p:nvPr/>
        </p:nvPicPr>
        <p:blipFill rotWithShape="1">
          <a:blip r:embed="rId2"/>
          <a:srcRect l="22873" t="11834" r="24023" b="4959"/>
          <a:stretch/>
        </p:blipFill>
        <p:spPr>
          <a:xfrm>
            <a:off x="1986454" y="625148"/>
            <a:ext cx="4855779" cy="4277710"/>
          </a:xfrm>
          <a:prstGeom prst="rect">
            <a:avLst/>
          </a:prstGeom>
        </p:spPr>
      </p:pic>
    </p:spTree>
    <p:extLst>
      <p:ext uri="{BB962C8B-B14F-4D97-AF65-F5344CB8AC3E}">
        <p14:creationId xmlns:p14="http://schemas.microsoft.com/office/powerpoint/2010/main" val="361500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mments xmlns="71bf3f0a-df54-467d-89c2-87f8d534ba7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23518</TotalTime>
  <Words>151</Words>
  <Application>Microsoft Office PowerPoint</Application>
  <PresentationFormat>On-screen Show (16:9)</PresentationFormat>
  <Paragraphs>37</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 Light</vt:lpstr>
      <vt:lpstr>Geneva</vt:lpstr>
      <vt:lpstr>STKaiti</vt:lpstr>
      <vt:lpstr>Symbol</vt:lpstr>
      <vt:lpstr>Times New Roman</vt:lpstr>
      <vt:lpstr>Wingdings</vt:lpstr>
      <vt:lpstr>ヒラギノ角ゴ Pro W3</vt:lpstr>
      <vt:lpstr>L&amp;T Infotech</vt:lpstr>
      <vt:lpstr>Custom Design</vt:lpstr>
      <vt:lpstr>VEHICLE LOAN </vt:lpstr>
      <vt:lpstr>TEAM MEMBERS</vt:lpstr>
      <vt:lpstr>PROBLEM STATEMENT</vt:lpstr>
      <vt:lpstr>APPROACH</vt:lpstr>
      <vt:lpstr>LIST OF MODULES</vt:lpstr>
      <vt:lpstr>TECHNOLOGIES USED</vt:lpstr>
      <vt:lpstr>DATABASE DESIGN</vt:lpstr>
      <vt:lpstr>1.LOGIN </vt:lpstr>
      <vt:lpstr>2.USER REGISTRATION</vt:lpstr>
      <vt:lpstr>3.USER DASHBOARD</vt:lpstr>
      <vt:lpstr>4.CHECK ELIGIBILITY</vt:lpstr>
      <vt:lpstr>5.EMI CALCULATOR</vt:lpstr>
      <vt:lpstr>6.EMPLOYMENT DETAILS </vt:lpstr>
      <vt:lpstr>7.ADMIN DASHBOARD</vt:lpstr>
      <vt:lpstr>8.CLIENT LIST(LOAN APPROVED)</vt:lpstr>
      <vt:lpstr>PowerPoint Presentation</vt:lpstr>
    </vt:vector>
  </TitlesOfParts>
  <Company>Citi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admin</cp:lastModifiedBy>
  <cp:revision>1944</cp:revision>
  <cp:lastPrinted>2015-11-28T12:28:20Z</cp:lastPrinted>
  <dcterms:created xsi:type="dcterms:W3CDTF">2007-05-25T22:38:05Z</dcterms:created>
  <dcterms:modified xsi:type="dcterms:W3CDTF">2021-08-16T18:24:37Z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