
<file path=[Content_Types].xml><?xml version="1.0" encoding="utf-8"?>
<Types xmlns="http://schemas.openxmlformats.org/package/2006/content-types">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theme/theme4.xml" ContentType="application/vnd.openxmlformats-officedocument.theme+xml"/>
  <Override PartName="/ppt/theme/theme5.xml" ContentType="application/vnd.openxmlformats-officedocument.theme+xml"/>
  <Default Extension="png" ContentType="image/png"/>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heme/theme3.xml" ContentType="application/vnd.openxmlformats-officedocument.theme+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3" r:id="rId1"/>
    <p:sldMasterId id="2147483666" r:id="rId2"/>
    <p:sldMasterId id="2147483668" r:id="rId3"/>
    <p:sldMasterId id="2147483670" r:id="rId4"/>
  </p:sldMasterIdLst>
  <p:notesMasterIdLst>
    <p:notesMasterId r:id="rId26"/>
  </p:notesMasterIdLst>
  <p:sldIdLst>
    <p:sldId id="256" r:id="rId5"/>
    <p:sldId id="257" r:id="rId6"/>
    <p:sldId id="295" r:id="rId7"/>
    <p:sldId id="258" r:id="rId8"/>
    <p:sldId id="266" r:id="rId9"/>
    <p:sldId id="267" r:id="rId10"/>
    <p:sldId id="296" r:id="rId11"/>
    <p:sldId id="303" r:id="rId12"/>
    <p:sldId id="304" r:id="rId13"/>
    <p:sldId id="287" r:id="rId14"/>
    <p:sldId id="268" r:id="rId15"/>
    <p:sldId id="289" r:id="rId16"/>
    <p:sldId id="290" r:id="rId17"/>
    <p:sldId id="291" r:id="rId18"/>
    <p:sldId id="301" r:id="rId19"/>
    <p:sldId id="302" r:id="rId20"/>
    <p:sldId id="294" r:id="rId21"/>
    <p:sldId id="270" r:id="rId22"/>
    <p:sldId id="259" r:id="rId23"/>
    <p:sldId id="298" r:id="rId24"/>
    <p:sldId id="265" r:id="rId25"/>
  </p:sldIdLst>
  <p:sldSz cx="18288000" cy="10287000"/>
  <p:notesSz cx="6858000" cy="9144000"/>
  <p:embeddedFontLst>
    <p:embeddedFont>
      <p:font typeface="Bahnschrift SemiLight Condensed" pitchFamily="34" charset="0"/>
      <p:regular r:id="rId27"/>
    </p:embeddedFont>
    <p:embeddedFont>
      <p:font typeface="Bebas Neue Cyrillic" charset="0"/>
      <p:regular r:id="rId28"/>
    </p:embeddedFont>
    <p:embeddedFont>
      <p:font typeface="Bahnschrift SemiLight" pitchFamily="34" charset="0"/>
      <p:regular r:id="rId29"/>
    </p:embeddedFont>
    <p:embeddedFont>
      <p:font typeface="Open Sans Bold" charset="0"/>
      <p:regular r:id="rId30"/>
    </p:embeddedFont>
    <p:embeddedFont>
      <p:font typeface="Bahnschrift Light SemiCondensed" pitchFamily="34" charset="0"/>
      <p:regular r:id="rId31"/>
    </p:embeddedFont>
    <p:embeddedFont>
      <p:font typeface="Bahnschrift SemiLight SemiConde" pitchFamily="34" charset="0"/>
      <p:regular r:id="rId32"/>
    </p:embeddedFont>
    <p:embeddedFont>
      <p:font typeface="Calibri" pitchFamily="34" charset="0"/>
      <p:regular r:id="rId33"/>
      <p:bold r:id="rId34"/>
      <p:italic r:id="rId35"/>
      <p:boldItalic r:id="rId36"/>
    </p:embeddedFont>
    <p:embeddedFont>
      <p:font typeface="Open Sans" charset="0"/>
      <p:regular r:id="rId37"/>
    </p:embeddedFont>
  </p:embeddedFontLst>
  <p:defaultTextStyle>
    <a:defPPr>
      <a:defRPr lang="en-US"/>
    </a:defPPr>
    <a:lvl1pPr marL="0" algn="l" defTabSz="914309" rtl="0" eaLnBrk="1" latinLnBrk="0" hangingPunct="1">
      <a:defRPr sz="1800" kern="1200">
        <a:solidFill>
          <a:schemeClr val="tx1"/>
        </a:solidFill>
        <a:latin typeface="+mn-lt"/>
        <a:ea typeface="+mn-ea"/>
        <a:cs typeface="+mn-cs"/>
      </a:defRPr>
    </a:lvl1pPr>
    <a:lvl2pPr marL="457155" algn="l" defTabSz="914309" rtl="0" eaLnBrk="1" latinLnBrk="0" hangingPunct="1">
      <a:defRPr sz="1800" kern="1200">
        <a:solidFill>
          <a:schemeClr val="tx1"/>
        </a:solidFill>
        <a:latin typeface="+mn-lt"/>
        <a:ea typeface="+mn-ea"/>
        <a:cs typeface="+mn-cs"/>
      </a:defRPr>
    </a:lvl2pPr>
    <a:lvl3pPr marL="914309" algn="l" defTabSz="914309" rtl="0" eaLnBrk="1" latinLnBrk="0" hangingPunct="1">
      <a:defRPr sz="1800" kern="1200">
        <a:solidFill>
          <a:schemeClr val="tx1"/>
        </a:solidFill>
        <a:latin typeface="+mn-lt"/>
        <a:ea typeface="+mn-ea"/>
        <a:cs typeface="+mn-cs"/>
      </a:defRPr>
    </a:lvl3pPr>
    <a:lvl4pPr marL="1371464" algn="l" defTabSz="914309" rtl="0" eaLnBrk="1" latinLnBrk="0" hangingPunct="1">
      <a:defRPr sz="1800" kern="1200">
        <a:solidFill>
          <a:schemeClr val="tx1"/>
        </a:solidFill>
        <a:latin typeface="+mn-lt"/>
        <a:ea typeface="+mn-ea"/>
        <a:cs typeface="+mn-cs"/>
      </a:defRPr>
    </a:lvl4pPr>
    <a:lvl5pPr marL="1828617" algn="l" defTabSz="914309" rtl="0" eaLnBrk="1" latinLnBrk="0" hangingPunct="1">
      <a:defRPr sz="1800" kern="1200">
        <a:solidFill>
          <a:schemeClr val="tx1"/>
        </a:solidFill>
        <a:latin typeface="+mn-lt"/>
        <a:ea typeface="+mn-ea"/>
        <a:cs typeface="+mn-cs"/>
      </a:defRPr>
    </a:lvl5pPr>
    <a:lvl6pPr marL="2285772" algn="l" defTabSz="914309" rtl="0" eaLnBrk="1" latinLnBrk="0" hangingPunct="1">
      <a:defRPr sz="1800" kern="1200">
        <a:solidFill>
          <a:schemeClr val="tx1"/>
        </a:solidFill>
        <a:latin typeface="+mn-lt"/>
        <a:ea typeface="+mn-ea"/>
        <a:cs typeface="+mn-cs"/>
      </a:defRPr>
    </a:lvl6pPr>
    <a:lvl7pPr marL="2742926" algn="l" defTabSz="914309" rtl="0" eaLnBrk="1" latinLnBrk="0" hangingPunct="1">
      <a:defRPr sz="1800" kern="1200">
        <a:solidFill>
          <a:schemeClr val="tx1"/>
        </a:solidFill>
        <a:latin typeface="+mn-lt"/>
        <a:ea typeface="+mn-ea"/>
        <a:cs typeface="+mn-cs"/>
      </a:defRPr>
    </a:lvl7pPr>
    <a:lvl8pPr marL="3200081" algn="l" defTabSz="914309" rtl="0" eaLnBrk="1" latinLnBrk="0" hangingPunct="1">
      <a:defRPr sz="1800" kern="1200">
        <a:solidFill>
          <a:schemeClr val="tx1"/>
        </a:solidFill>
        <a:latin typeface="+mn-lt"/>
        <a:ea typeface="+mn-ea"/>
        <a:cs typeface="+mn-cs"/>
      </a:defRPr>
    </a:lvl8pPr>
    <a:lvl9pPr marL="3657234" algn="l" defTabSz="914309"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62" autoAdjust="0"/>
    <p:restoredTop sz="94624" autoAdjust="0"/>
  </p:normalViewPr>
  <p:slideViewPr>
    <p:cSldViewPr>
      <p:cViewPr varScale="1">
        <p:scale>
          <a:sx n="46" d="100"/>
          <a:sy n="46" d="100"/>
        </p:scale>
        <p:origin x="-750"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font" Target="fonts/font8.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7.fntdata"/><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3.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5.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8B1AA4-BA86-4525-9280-CBBE75D90478}" type="datetimeFigureOut">
              <a:rPr lang="en-US" smtClean="0"/>
              <a:pPr/>
              <a:t>1/25/2025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896773-A87D-4E12-8456-BB28D8A6B52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309" rtl="0" eaLnBrk="1" latinLnBrk="0" hangingPunct="1">
      <a:defRPr sz="1200" kern="1200">
        <a:solidFill>
          <a:schemeClr val="tx1"/>
        </a:solidFill>
        <a:latin typeface="+mn-lt"/>
        <a:ea typeface="+mn-ea"/>
        <a:cs typeface="+mn-cs"/>
      </a:defRPr>
    </a:lvl1pPr>
    <a:lvl2pPr marL="457155" algn="l" defTabSz="914309" rtl="0" eaLnBrk="1" latinLnBrk="0" hangingPunct="1">
      <a:defRPr sz="1200" kern="1200">
        <a:solidFill>
          <a:schemeClr val="tx1"/>
        </a:solidFill>
        <a:latin typeface="+mn-lt"/>
        <a:ea typeface="+mn-ea"/>
        <a:cs typeface="+mn-cs"/>
      </a:defRPr>
    </a:lvl2pPr>
    <a:lvl3pPr marL="914309" algn="l" defTabSz="914309" rtl="0" eaLnBrk="1" latinLnBrk="0" hangingPunct="1">
      <a:defRPr sz="1200" kern="1200">
        <a:solidFill>
          <a:schemeClr val="tx1"/>
        </a:solidFill>
        <a:latin typeface="+mn-lt"/>
        <a:ea typeface="+mn-ea"/>
        <a:cs typeface="+mn-cs"/>
      </a:defRPr>
    </a:lvl3pPr>
    <a:lvl4pPr marL="1371464" algn="l" defTabSz="914309" rtl="0" eaLnBrk="1" latinLnBrk="0" hangingPunct="1">
      <a:defRPr sz="1200" kern="1200">
        <a:solidFill>
          <a:schemeClr val="tx1"/>
        </a:solidFill>
        <a:latin typeface="+mn-lt"/>
        <a:ea typeface="+mn-ea"/>
        <a:cs typeface="+mn-cs"/>
      </a:defRPr>
    </a:lvl4pPr>
    <a:lvl5pPr marL="1828617" algn="l" defTabSz="914309" rtl="0" eaLnBrk="1" latinLnBrk="0" hangingPunct="1">
      <a:defRPr sz="1200" kern="1200">
        <a:solidFill>
          <a:schemeClr val="tx1"/>
        </a:solidFill>
        <a:latin typeface="+mn-lt"/>
        <a:ea typeface="+mn-ea"/>
        <a:cs typeface="+mn-cs"/>
      </a:defRPr>
    </a:lvl5pPr>
    <a:lvl6pPr marL="2285772" algn="l" defTabSz="914309" rtl="0" eaLnBrk="1" latinLnBrk="0" hangingPunct="1">
      <a:defRPr sz="1200" kern="1200">
        <a:solidFill>
          <a:schemeClr val="tx1"/>
        </a:solidFill>
        <a:latin typeface="+mn-lt"/>
        <a:ea typeface="+mn-ea"/>
        <a:cs typeface="+mn-cs"/>
      </a:defRPr>
    </a:lvl6pPr>
    <a:lvl7pPr marL="2742926" algn="l" defTabSz="914309" rtl="0" eaLnBrk="1" latinLnBrk="0" hangingPunct="1">
      <a:defRPr sz="1200" kern="1200">
        <a:solidFill>
          <a:schemeClr val="tx1"/>
        </a:solidFill>
        <a:latin typeface="+mn-lt"/>
        <a:ea typeface="+mn-ea"/>
        <a:cs typeface="+mn-cs"/>
      </a:defRPr>
    </a:lvl7pPr>
    <a:lvl8pPr marL="3200081" algn="l" defTabSz="914309" rtl="0" eaLnBrk="1" latinLnBrk="0" hangingPunct="1">
      <a:defRPr sz="1200" kern="1200">
        <a:solidFill>
          <a:schemeClr val="tx1"/>
        </a:solidFill>
        <a:latin typeface="+mn-lt"/>
        <a:ea typeface="+mn-ea"/>
        <a:cs typeface="+mn-cs"/>
      </a:defRPr>
    </a:lvl8pPr>
    <a:lvl9pPr marL="3657234" algn="l" defTabSz="914309"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5BFB69-9245-EC58-F1DE-FEB625BD336A}"/>
              </a:ext>
            </a:extLst>
          </p:cNvPr>
          <p:cNvSpPr>
            <a:spLocks noGrp="1"/>
          </p:cNvSpPr>
          <p:nvPr>
            <p:ph type="title"/>
          </p:nvPr>
        </p:nvSpPr>
        <p:spPr>
          <a:xfrm>
            <a:off x="918972" y="822960"/>
            <a:ext cx="15980367" cy="1698387"/>
          </a:xfrm>
          <a:prstGeom prst="rect">
            <a:avLst/>
          </a:prstGeom>
        </p:spPr>
        <p:txBody>
          <a:bodyPr vert="horz" lIns="137147" tIns="68573" rIns="137147" bIns="68573" rtlCol="0" anchor="t">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516AFD5-5144-C460-0CA4-644BC4A93C02}"/>
              </a:ext>
            </a:extLst>
          </p:cNvPr>
          <p:cNvSpPr>
            <a:spLocks noGrp="1"/>
          </p:cNvSpPr>
          <p:nvPr>
            <p:ph type="body" idx="1"/>
          </p:nvPr>
        </p:nvSpPr>
        <p:spPr>
          <a:xfrm>
            <a:off x="918973" y="2573298"/>
            <a:ext cx="15980369" cy="6890742"/>
          </a:xfrm>
          <a:prstGeom prst="rect">
            <a:avLst/>
          </a:prstGeom>
        </p:spPr>
        <p:txBody>
          <a:bodyPr vert="horz" lIns="137147" tIns="68573" rIns="137147" bIns="685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3995753E-AF8A-7E04-8A1A-205B755A0215}"/>
              </a:ext>
            </a:extLst>
          </p:cNvPr>
          <p:cNvSpPr>
            <a:spLocks noGrp="1"/>
          </p:cNvSpPr>
          <p:nvPr>
            <p:ph type="dt" sz="half" idx="2"/>
          </p:nvPr>
        </p:nvSpPr>
        <p:spPr>
          <a:xfrm>
            <a:off x="205740" y="9679505"/>
            <a:ext cx="5241471" cy="547688"/>
          </a:xfrm>
          <a:prstGeom prst="rect">
            <a:avLst/>
          </a:prstGeom>
        </p:spPr>
        <p:txBody>
          <a:bodyPr vert="horz" lIns="137147" tIns="68573" rIns="137147" bIns="68573" rtlCol="0" anchor="ctr"/>
          <a:lstStyle>
            <a:lvl1pPr algn="l">
              <a:defRPr sz="1400">
                <a:solidFill>
                  <a:schemeClr val="tx1"/>
                </a:solidFill>
              </a:defRPr>
            </a:lvl1pPr>
          </a:lstStyle>
          <a:p>
            <a:fld id="{1D8BD707-D9CF-40AE-B4C6-C98DA3205C09}" type="datetimeFigureOut">
              <a:rPr lang="en-US" smtClean="0"/>
              <a:pPr/>
              <a:t>1/25/2025</a:t>
            </a:fld>
            <a:endParaRPr lang="en-US"/>
          </a:p>
        </p:txBody>
      </p:sp>
      <p:sp>
        <p:nvSpPr>
          <p:cNvPr id="5" name="Footer Placeholder 4">
            <a:extLst>
              <a:ext uri="{FF2B5EF4-FFF2-40B4-BE49-F238E27FC236}">
                <a16:creationId xmlns="" xmlns:a16="http://schemas.microsoft.com/office/drawing/2014/main" id="{D4E1B7C8-DA74-800B-EE14-A39E9DB32DE4}"/>
              </a:ext>
            </a:extLst>
          </p:cNvPr>
          <p:cNvSpPr>
            <a:spLocks noGrp="1"/>
          </p:cNvSpPr>
          <p:nvPr>
            <p:ph type="ftr" sz="quarter" idx="3"/>
          </p:nvPr>
        </p:nvSpPr>
        <p:spPr>
          <a:xfrm>
            <a:off x="13314784" y="9679505"/>
            <a:ext cx="4208108" cy="547688"/>
          </a:xfrm>
          <a:prstGeom prst="rect">
            <a:avLst/>
          </a:prstGeom>
        </p:spPr>
        <p:txBody>
          <a:bodyPr vert="horz" lIns="137147" tIns="68573" rIns="137147" bIns="68573" rtlCol="0" anchor="ctr"/>
          <a:lstStyle>
            <a:lvl1pPr algn="r">
              <a:defRPr sz="1400">
                <a:solidFill>
                  <a:schemeClr val="tx1"/>
                </a:solidFill>
              </a:defRPr>
            </a:lvl1pPr>
          </a:lstStyle>
          <a:p>
            <a:endParaRPr lang="en-US"/>
          </a:p>
        </p:txBody>
      </p:sp>
      <p:sp>
        <p:nvSpPr>
          <p:cNvPr id="6" name="Slide Number Placeholder 5">
            <a:extLst>
              <a:ext uri="{FF2B5EF4-FFF2-40B4-BE49-F238E27FC236}">
                <a16:creationId xmlns="" xmlns:a16="http://schemas.microsoft.com/office/drawing/2014/main" id="{7AC1647D-0DF0-CA1B-F723-EF7B8F508DB7}"/>
              </a:ext>
            </a:extLst>
          </p:cNvPr>
          <p:cNvSpPr>
            <a:spLocks noGrp="1"/>
          </p:cNvSpPr>
          <p:nvPr>
            <p:ph type="sldNum" sz="quarter" idx="4"/>
          </p:nvPr>
        </p:nvSpPr>
        <p:spPr>
          <a:xfrm>
            <a:off x="17448245" y="9679505"/>
            <a:ext cx="643811" cy="547688"/>
          </a:xfrm>
          <a:prstGeom prst="rect">
            <a:avLst/>
          </a:prstGeom>
        </p:spPr>
        <p:txBody>
          <a:bodyPr vert="horz" lIns="137147" tIns="68573" rIns="137147" bIns="68573" rtlCol="0" anchor="ctr"/>
          <a:lstStyle>
            <a:lvl1pPr algn="r">
              <a:defRPr sz="1400">
                <a:solidFill>
                  <a:schemeClr val="tx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49857983"/>
      </p:ext>
    </p:extLst>
  </p:cSld>
  <p:clrMap bg1="lt1" tx1="dk1" bg2="lt2" tx2="dk2" accent1="accent1" accent2="accent2" accent3="accent3" accent4="accent4" accent5="accent5" accent6="accent6" hlink="hlink" folHlink="folHlink"/>
  <p:sldLayoutIdLst>
    <p:sldLayoutId id="2147483665" r:id="rId1"/>
  </p:sldLayoutIdLst>
  <p:txStyles>
    <p:titleStyle>
      <a:lvl1pPr algn="l" defTabSz="1371464" rtl="0" eaLnBrk="1" latinLnBrk="0" hangingPunct="1">
        <a:lnSpc>
          <a:spcPct val="90000"/>
        </a:lnSpc>
        <a:spcBef>
          <a:spcPct val="0"/>
        </a:spcBef>
        <a:buNone/>
        <a:defRPr sz="5400" b="1" kern="1200">
          <a:solidFill>
            <a:schemeClr val="tx1"/>
          </a:solidFill>
          <a:latin typeface="+mj-lt"/>
          <a:ea typeface="+mj-ea"/>
          <a:cs typeface="+mj-cs"/>
        </a:defRPr>
      </a:lvl1pPr>
    </p:titleStyle>
    <p:bodyStyle>
      <a:lvl1pPr marL="342866" indent="-342866" algn="l" defTabSz="1371464" rtl="0" eaLnBrk="1" latinLnBrk="0" hangingPunct="1">
        <a:lnSpc>
          <a:spcPct val="120000"/>
        </a:lnSpc>
        <a:spcBef>
          <a:spcPts val="1500"/>
        </a:spcBef>
        <a:buFont typeface="Arial" panose="020B0604020202020204" pitchFamily="34" charset="0"/>
        <a:buChar char="•"/>
        <a:defRPr sz="3000" kern="1200">
          <a:solidFill>
            <a:schemeClr val="tx1"/>
          </a:solidFill>
          <a:latin typeface="+mn-lt"/>
          <a:ea typeface="+mn-ea"/>
          <a:cs typeface="+mn-cs"/>
        </a:defRPr>
      </a:lvl1pPr>
      <a:lvl2pPr marL="685731" indent="-342866" algn="l" defTabSz="1371464" rtl="0" eaLnBrk="1" latinLnBrk="0" hangingPunct="1">
        <a:lnSpc>
          <a:spcPct val="120000"/>
        </a:lnSpc>
        <a:spcBef>
          <a:spcPts val="750"/>
        </a:spcBef>
        <a:buFont typeface="Arial" panose="020B0604020202020204" pitchFamily="34" charset="0"/>
        <a:buChar char="•"/>
        <a:defRPr sz="2700" kern="1200">
          <a:solidFill>
            <a:schemeClr val="tx1"/>
          </a:solidFill>
          <a:latin typeface="+mn-lt"/>
          <a:ea typeface="+mn-ea"/>
          <a:cs typeface="+mn-cs"/>
        </a:defRPr>
      </a:lvl2pPr>
      <a:lvl3pPr marL="1028597" indent="-342866" algn="l" defTabSz="1371464"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3pPr>
      <a:lvl4pPr marL="1371464" indent="-342866" algn="l" defTabSz="1371464" rtl="0" eaLnBrk="1" latinLnBrk="0" hangingPunct="1">
        <a:lnSpc>
          <a:spcPct val="120000"/>
        </a:lnSpc>
        <a:spcBef>
          <a:spcPts val="750"/>
        </a:spcBef>
        <a:buFont typeface="Arial" panose="020B0604020202020204" pitchFamily="34" charset="0"/>
        <a:buChar char="•"/>
        <a:defRPr sz="2100" kern="1200">
          <a:solidFill>
            <a:schemeClr val="tx1"/>
          </a:solidFill>
          <a:latin typeface="+mn-lt"/>
          <a:ea typeface="+mn-ea"/>
          <a:cs typeface="+mn-cs"/>
        </a:defRPr>
      </a:lvl4pPr>
      <a:lvl5pPr marL="1714329" indent="-342866" algn="l" defTabSz="1371464"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5pPr>
      <a:lvl6pPr marL="3771524"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255"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986"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717"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64" rtl="0" eaLnBrk="1" latinLnBrk="0" hangingPunct="1">
        <a:defRPr sz="2700" kern="1200">
          <a:solidFill>
            <a:schemeClr val="tx1"/>
          </a:solidFill>
          <a:latin typeface="+mn-lt"/>
          <a:ea typeface="+mn-ea"/>
          <a:cs typeface="+mn-cs"/>
        </a:defRPr>
      </a:lvl1pPr>
      <a:lvl2pPr marL="685731" algn="l" defTabSz="1371464" rtl="0" eaLnBrk="1" latinLnBrk="0" hangingPunct="1">
        <a:defRPr sz="2700" kern="1200">
          <a:solidFill>
            <a:schemeClr val="tx1"/>
          </a:solidFill>
          <a:latin typeface="+mn-lt"/>
          <a:ea typeface="+mn-ea"/>
          <a:cs typeface="+mn-cs"/>
        </a:defRPr>
      </a:lvl2pPr>
      <a:lvl3pPr marL="1371464" algn="l" defTabSz="1371464" rtl="0" eaLnBrk="1" latinLnBrk="0" hangingPunct="1">
        <a:defRPr sz="2700" kern="1200">
          <a:solidFill>
            <a:schemeClr val="tx1"/>
          </a:solidFill>
          <a:latin typeface="+mn-lt"/>
          <a:ea typeface="+mn-ea"/>
          <a:cs typeface="+mn-cs"/>
        </a:defRPr>
      </a:lvl3pPr>
      <a:lvl4pPr marL="2057195" algn="l" defTabSz="1371464" rtl="0" eaLnBrk="1" latinLnBrk="0" hangingPunct="1">
        <a:defRPr sz="2700" kern="1200">
          <a:solidFill>
            <a:schemeClr val="tx1"/>
          </a:solidFill>
          <a:latin typeface="+mn-lt"/>
          <a:ea typeface="+mn-ea"/>
          <a:cs typeface="+mn-cs"/>
        </a:defRPr>
      </a:lvl4pPr>
      <a:lvl5pPr marL="2742926" algn="l" defTabSz="1371464" rtl="0" eaLnBrk="1" latinLnBrk="0" hangingPunct="1">
        <a:defRPr sz="2700" kern="1200">
          <a:solidFill>
            <a:schemeClr val="tx1"/>
          </a:solidFill>
          <a:latin typeface="+mn-lt"/>
          <a:ea typeface="+mn-ea"/>
          <a:cs typeface="+mn-cs"/>
        </a:defRPr>
      </a:lvl5pPr>
      <a:lvl6pPr marL="3428657" algn="l" defTabSz="1371464" rtl="0" eaLnBrk="1" latinLnBrk="0" hangingPunct="1">
        <a:defRPr sz="2700" kern="1200">
          <a:solidFill>
            <a:schemeClr val="tx1"/>
          </a:solidFill>
          <a:latin typeface="+mn-lt"/>
          <a:ea typeface="+mn-ea"/>
          <a:cs typeface="+mn-cs"/>
        </a:defRPr>
      </a:lvl6pPr>
      <a:lvl7pPr marL="4114389" algn="l" defTabSz="1371464" rtl="0" eaLnBrk="1" latinLnBrk="0" hangingPunct="1">
        <a:defRPr sz="2700" kern="1200">
          <a:solidFill>
            <a:schemeClr val="tx1"/>
          </a:solidFill>
          <a:latin typeface="+mn-lt"/>
          <a:ea typeface="+mn-ea"/>
          <a:cs typeface="+mn-cs"/>
        </a:defRPr>
      </a:lvl7pPr>
      <a:lvl8pPr marL="4800120" algn="l" defTabSz="1371464" rtl="0" eaLnBrk="1" latinLnBrk="0" hangingPunct="1">
        <a:defRPr sz="2700" kern="1200">
          <a:solidFill>
            <a:schemeClr val="tx1"/>
          </a:solidFill>
          <a:latin typeface="+mn-lt"/>
          <a:ea typeface="+mn-ea"/>
          <a:cs typeface="+mn-cs"/>
        </a:defRPr>
      </a:lvl8pPr>
      <a:lvl9pPr marL="5485851" algn="l" defTabSz="1371464" rtl="0" eaLnBrk="1" latinLnBrk="0" hangingPunct="1">
        <a:defRPr sz="27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5" orient="horz" pos="2160">
          <p15:clr>
            <a:srgbClr val="F26B43"/>
          </p15:clr>
        </p15:guide>
        <p15:guide id="6"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5BFB69-9245-EC58-F1DE-FEB625BD336A}"/>
              </a:ext>
            </a:extLst>
          </p:cNvPr>
          <p:cNvSpPr>
            <a:spLocks noGrp="1"/>
          </p:cNvSpPr>
          <p:nvPr>
            <p:ph type="title"/>
          </p:nvPr>
        </p:nvSpPr>
        <p:spPr>
          <a:xfrm>
            <a:off x="918972" y="822960"/>
            <a:ext cx="15980367" cy="1698387"/>
          </a:xfrm>
          <a:prstGeom prst="rect">
            <a:avLst/>
          </a:prstGeom>
        </p:spPr>
        <p:txBody>
          <a:bodyPr vert="horz" lIns="137147" tIns="68573" rIns="137147" bIns="68573" rtlCol="0" anchor="t">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516AFD5-5144-C460-0CA4-644BC4A93C02}"/>
              </a:ext>
            </a:extLst>
          </p:cNvPr>
          <p:cNvSpPr>
            <a:spLocks noGrp="1"/>
          </p:cNvSpPr>
          <p:nvPr>
            <p:ph type="body" idx="1"/>
          </p:nvPr>
        </p:nvSpPr>
        <p:spPr>
          <a:xfrm>
            <a:off x="918973" y="2573298"/>
            <a:ext cx="15980369" cy="6890742"/>
          </a:xfrm>
          <a:prstGeom prst="rect">
            <a:avLst/>
          </a:prstGeom>
        </p:spPr>
        <p:txBody>
          <a:bodyPr vert="horz" lIns="137147" tIns="68573" rIns="137147" bIns="685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3995753E-AF8A-7E04-8A1A-205B755A0215}"/>
              </a:ext>
            </a:extLst>
          </p:cNvPr>
          <p:cNvSpPr>
            <a:spLocks noGrp="1"/>
          </p:cNvSpPr>
          <p:nvPr>
            <p:ph type="dt" sz="half" idx="2"/>
          </p:nvPr>
        </p:nvSpPr>
        <p:spPr>
          <a:xfrm>
            <a:off x="205740" y="9679505"/>
            <a:ext cx="5241471" cy="547688"/>
          </a:xfrm>
          <a:prstGeom prst="rect">
            <a:avLst/>
          </a:prstGeom>
        </p:spPr>
        <p:txBody>
          <a:bodyPr vert="horz" lIns="137147" tIns="68573" rIns="137147" bIns="68573" rtlCol="0" anchor="ctr"/>
          <a:lstStyle>
            <a:lvl1pPr algn="l">
              <a:defRPr sz="1400">
                <a:solidFill>
                  <a:schemeClr val="tx1"/>
                </a:solidFill>
              </a:defRPr>
            </a:lvl1pPr>
          </a:lstStyle>
          <a:p>
            <a:fld id="{1D8BD707-D9CF-40AE-B4C6-C98DA3205C09}" type="datetimeFigureOut">
              <a:rPr lang="en-US" smtClean="0"/>
              <a:pPr/>
              <a:t>1/25/2025</a:t>
            </a:fld>
            <a:endParaRPr lang="en-US"/>
          </a:p>
        </p:txBody>
      </p:sp>
      <p:sp>
        <p:nvSpPr>
          <p:cNvPr id="5" name="Footer Placeholder 4">
            <a:extLst>
              <a:ext uri="{FF2B5EF4-FFF2-40B4-BE49-F238E27FC236}">
                <a16:creationId xmlns="" xmlns:a16="http://schemas.microsoft.com/office/drawing/2014/main" id="{D4E1B7C8-DA74-800B-EE14-A39E9DB32DE4}"/>
              </a:ext>
            </a:extLst>
          </p:cNvPr>
          <p:cNvSpPr>
            <a:spLocks noGrp="1"/>
          </p:cNvSpPr>
          <p:nvPr>
            <p:ph type="ftr" sz="quarter" idx="3"/>
          </p:nvPr>
        </p:nvSpPr>
        <p:spPr>
          <a:xfrm>
            <a:off x="13314784" y="9679505"/>
            <a:ext cx="4208108" cy="547688"/>
          </a:xfrm>
          <a:prstGeom prst="rect">
            <a:avLst/>
          </a:prstGeom>
        </p:spPr>
        <p:txBody>
          <a:bodyPr vert="horz" lIns="137147" tIns="68573" rIns="137147" bIns="68573" rtlCol="0" anchor="ctr"/>
          <a:lstStyle>
            <a:lvl1pPr algn="r">
              <a:defRPr sz="1400">
                <a:solidFill>
                  <a:schemeClr val="tx1"/>
                </a:solidFill>
              </a:defRPr>
            </a:lvl1pPr>
          </a:lstStyle>
          <a:p>
            <a:endParaRPr lang="en-US"/>
          </a:p>
        </p:txBody>
      </p:sp>
      <p:sp>
        <p:nvSpPr>
          <p:cNvPr id="6" name="Slide Number Placeholder 5">
            <a:extLst>
              <a:ext uri="{FF2B5EF4-FFF2-40B4-BE49-F238E27FC236}">
                <a16:creationId xmlns="" xmlns:a16="http://schemas.microsoft.com/office/drawing/2014/main" id="{7AC1647D-0DF0-CA1B-F723-EF7B8F508DB7}"/>
              </a:ext>
            </a:extLst>
          </p:cNvPr>
          <p:cNvSpPr>
            <a:spLocks noGrp="1"/>
          </p:cNvSpPr>
          <p:nvPr>
            <p:ph type="sldNum" sz="quarter" idx="4"/>
          </p:nvPr>
        </p:nvSpPr>
        <p:spPr>
          <a:xfrm>
            <a:off x="17448245" y="9679505"/>
            <a:ext cx="643811" cy="547688"/>
          </a:xfrm>
          <a:prstGeom prst="rect">
            <a:avLst/>
          </a:prstGeom>
        </p:spPr>
        <p:txBody>
          <a:bodyPr vert="horz" lIns="137147" tIns="68573" rIns="137147" bIns="68573" rtlCol="0" anchor="ctr"/>
          <a:lstStyle>
            <a:lvl1pPr algn="r">
              <a:defRPr sz="1400">
                <a:solidFill>
                  <a:schemeClr val="tx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49857983"/>
      </p:ext>
    </p:extLst>
  </p:cSld>
  <p:clrMap bg1="lt1" tx1="dk1" bg2="lt2" tx2="dk2" accent1="accent1" accent2="accent2" accent3="accent3" accent4="accent4" accent5="accent5" accent6="accent6" hlink="hlink" folHlink="folHlink"/>
  <p:sldLayoutIdLst>
    <p:sldLayoutId id="2147483667" r:id="rId1"/>
  </p:sldLayoutIdLst>
  <p:txStyles>
    <p:titleStyle>
      <a:lvl1pPr algn="l" defTabSz="1371464" rtl="0" eaLnBrk="1" latinLnBrk="0" hangingPunct="1">
        <a:lnSpc>
          <a:spcPct val="90000"/>
        </a:lnSpc>
        <a:spcBef>
          <a:spcPct val="0"/>
        </a:spcBef>
        <a:buNone/>
        <a:defRPr sz="5400" b="1" kern="1200">
          <a:solidFill>
            <a:schemeClr val="tx1"/>
          </a:solidFill>
          <a:latin typeface="+mj-lt"/>
          <a:ea typeface="+mj-ea"/>
          <a:cs typeface="+mj-cs"/>
        </a:defRPr>
      </a:lvl1pPr>
    </p:titleStyle>
    <p:bodyStyle>
      <a:lvl1pPr marL="342866" indent="-342866" algn="l" defTabSz="1371464" rtl="0" eaLnBrk="1" latinLnBrk="0" hangingPunct="1">
        <a:lnSpc>
          <a:spcPct val="120000"/>
        </a:lnSpc>
        <a:spcBef>
          <a:spcPts val="1500"/>
        </a:spcBef>
        <a:buFont typeface="Arial" panose="020B0604020202020204" pitchFamily="34" charset="0"/>
        <a:buChar char="•"/>
        <a:defRPr sz="3000" kern="1200">
          <a:solidFill>
            <a:schemeClr val="tx1"/>
          </a:solidFill>
          <a:latin typeface="+mn-lt"/>
          <a:ea typeface="+mn-ea"/>
          <a:cs typeface="+mn-cs"/>
        </a:defRPr>
      </a:lvl1pPr>
      <a:lvl2pPr marL="685731" indent="-342866" algn="l" defTabSz="1371464" rtl="0" eaLnBrk="1" latinLnBrk="0" hangingPunct="1">
        <a:lnSpc>
          <a:spcPct val="120000"/>
        </a:lnSpc>
        <a:spcBef>
          <a:spcPts val="750"/>
        </a:spcBef>
        <a:buFont typeface="Arial" panose="020B0604020202020204" pitchFamily="34" charset="0"/>
        <a:buChar char="•"/>
        <a:defRPr sz="2700" kern="1200">
          <a:solidFill>
            <a:schemeClr val="tx1"/>
          </a:solidFill>
          <a:latin typeface="+mn-lt"/>
          <a:ea typeface="+mn-ea"/>
          <a:cs typeface="+mn-cs"/>
        </a:defRPr>
      </a:lvl2pPr>
      <a:lvl3pPr marL="1028597" indent="-342866" algn="l" defTabSz="1371464"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3pPr>
      <a:lvl4pPr marL="1371464" indent="-342866" algn="l" defTabSz="1371464" rtl="0" eaLnBrk="1" latinLnBrk="0" hangingPunct="1">
        <a:lnSpc>
          <a:spcPct val="120000"/>
        </a:lnSpc>
        <a:spcBef>
          <a:spcPts val="750"/>
        </a:spcBef>
        <a:buFont typeface="Arial" panose="020B0604020202020204" pitchFamily="34" charset="0"/>
        <a:buChar char="•"/>
        <a:defRPr sz="2100" kern="1200">
          <a:solidFill>
            <a:schemeClr val="tx1"/>
          </a:solidFill>
          <a:latin typeface="+mn-lt"/>
          <a:ea typeface="+mn-ea"/>
          <a:cs typeface="+mn-cs"/>
        </a:defRPr>
      </a:lvl4pPr>
      <a:lvl5pPr marL="1714329" indent="-342866" algn="l" defTabSz="1371464"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5pPr>
      <a:lvl6pPr marL="3771524"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255"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986"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717"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64" rtl="0" eaLnBrk="1" latinLnBrk="0" hangingPunct="1">
        <a:defRPr sz="2700" kern="1200">
          <a:solidFill>
            <a:schemeClr val="tx1"/>
          </a:solidFill>
          <a:latin typeface="+mn-lt"/>
          <a:ea typeface="+mn-ea"/>
          <a:cs typeface="+mn-cs"/>
        </a:defRPr>
      </a:lvl1pPr>
      <a:lvl2pPr marL="685731" algn="l" defTabSz="1371464" rtl="0" eaLnBrk="1" latinLnBrk="0" hangingPunct="1">
        <a:defRPr sz="2700" kern="1200">
          <a:solidFill>
            <a:schemeClr val="tx1"/>
          </a:solidFill>
          <a:latin typeface="+mn-lt"/>
          <a:ea typeface="+mn-ea"/>
          <a:cs typeface="+mn-cs"/>
        </a:defRPr>
      </a:lvl2pPr>
      <a:lvl3pPr marL="1371464" algn="l" defTabSz="1371464" rtl="0" eaLnBrk="1" latinLnBrk="0" hangingPunct="1">
        <a:defRPr sz="2700" kern="1200">
          <a:solidFill>
            <a:schemeClr val="tx1"/>
          </a:solidFill>
          <a:latin typeface="+mn-lt"/>
          <a:ea typeface="+mn-ea"/>
          <a:cs typeface="+mn-cs"/>
        </a:defRPr>
      </a:lvl3pPr>
      <a:lvl4pPr marL="2057195" algn="l" defTabSz="1371464" rtl="0" eaLnBrk="1" latinLnBrk="0" hangingPunct="1">
        <a:defRPr sz="2700" kern="1200">
          <a:solidFill>
            <a:schemeClr val="tx1"/>
          </a:solidFill>
          <a:latin typeface="+mn-lt"/>
          <a:ea typeface="+mn-ea"/>
          <a:cs typeface="+mn-cs"/>
        </a:defRPr>
      </a:lvl4pPr>
      <a:lvl5pPr marL="2742926" algn="l" defTabSz="1371464" rtl="0" eaLnBrk="1" latinLnBrk="0" hangingPunct="1">
        <a:defRPr sz="2700" kern="1200">
          <a:solidFill>
            <a:schemeClr val="tx1"/>
          </a:solidFill>
          <a:latin typeface="+mn-lt"/>
          <a:ea typeface="+mn-ea"/>
          <a:cs typeface="+mn-cs"/>
        </a:defRPr>
      </a:lvl5pPr>
      <a:lvl6pPr marL="3428657" algn="l" defTabSz="1371464" rtl="0" eaLnBrk="1" latinLnBrk="0" hangingPunct="1">
        <a:defRPr sz="2700" kern="1200">
          <a:solidFill>
            <a:schemeClr val="tx1"/>
          </a:solidFill>
          <a:latin typeface="+mn-lt"/>
          <a:ea typeface="+mn-ea"/>
          <a:cs typeface="+mn-cs"/>
        </a:defRPr>
      </a:lvl6pPr>
      <a:lvl7pPr marL="4114389" algn="l" defTabSz="1371464" rtl="0" eaLnBrk="1" latinLnBrk="0" hangingPunct="1">
        <a:defRPr sz="2700" kern="1200">
          <a:solidFill>
            <a:schemeClr val="tx1"/>
          </a:solidFill>
          <a:latin typeface="+mn-lt"/>
          <a:ea typeface="+mn-ea"/>
          <a:cs typeface="+mn-cs"/>
        </a:defRPr>
      </a:lvl7pPr>
      <a:lvl8pPr marL="4800120" algn="l" defTabSz="1371464" rtl="0" eaLnBrk="1" latinLnBrk="0" hangingPunct="1">
        <a:defRPr sz="2700" kern="1200">
          <a:solidFill>
            <a:schemeClr val="tx1"/>
          </a:solidFill>
          <a:latin typeface="+mn-lt"/>
          <a:ea typeface="+mn-ea"/>
          <a:cs typeface="+mn-cs"/>
        </a:defRPr>
      </a:lvl8pPr>
      <a:lvl9pPr marL="5485851" algn="l" defTabSz="1371464" rtl="0" eaLnBrk="1" latinLnBrk="0" hangingPunct="1">
        <a:defRPr sz="27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5" orient="horz" pos="2160">
          <p15:clr>
            <a:srgbClr val="F26B43"/>
          </p15:clr>
        </p15:guide>
        <p15:guide id="6"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5BFB69-9245-EC58-F1DE-FEB625BD336A}"/>
              </a:ext>
            </a:extLst>
          </p:cNvPr>
          <p:cNvSpPr>
            <a:spLocks noGrp="1"/>
          </p:cNvSpPr>
          <p:nvPr>
            <p:ph type="title"/>
          </p:nvPr>
        </p:nvSpPr>
        <p:spPr>
          <a:xfrm>
            <a:off x="918972" y="822960"/>
            <a:ext cx="15980367" cy="1698387"/>
          </a:xfrm>
          <a:prstGeom prst="rect">
            <a:avLst/>
          </a:prstGeom>
        </p:spPr>
        <p:txBody>
          <a:bodyPr vert="horz" lIns="137147" tIns="68573" rIns="137147" bIns="68573" rtlCol="0" anchor="t">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516AFD5-5144-C460-0CA4-644BC4A93C02}"/>
              </a:ext>
            </a:extLst>
          </p:cNvPr>
          <p:cNvSpPr>
            <a:spLocks noGrp="1"/>
          </p:cNvSpPr>
          <p:nvPr>
            <p:ph type="body" idx="1"/>
          </p:nvPr>
        </p:nvSpPr>
        <p:spPr>
          <a:xfrm>
            <a:off x="918973" y="2573298"/>
            <a:ext cx="15980369" cy="6890742"/>
          </a:xfrm>
          <a:prstGeom prst="rect">
            <a:avLst/>
          </a:prstGeom>
        </p:spPr>
        <p:txBody>
          <a:bodyPr vert="horz" lIns="137147" tIns="68573" rIns="137147" bIns="685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3995753E-AF8A-7E04-8A1A-205B755A0215}"/>
              </a:ext>
            </a:extLst>
          </p:cNvPr>
          <p:cNvSpPr>
            <a:spLocks noGrp="1"/>
          </p:cNvSpPr>
          <p:nvPr>
            <p:ph type="dt" sz="half" idx="2"/>
          </p:nvPr>
        </p:nvSpPr>
        <p:spPr>
          <a:xfrm>
            <a:off x="205740" y="9679505"/>
            <a:ext cx="5241471" cy="547688"/>
          </a:xfrm>
          <a:prstGeom prst="rect">
            <a:avLst/>
          </a:prstGeom>
        </p:spPr>
        <p:txBody>
          <a:bodyPr vert="horz" lIns="137147" tIns="68573" rIns="137147" bIns="68573" rtlCol="0" anchor="ctr"/>
          <a:lstStyle>
            <a:lvl1pPr algn="l">
              <a:defRPr sz="1400">
                <a:solidFill>
                  <a:schemeClr val="tx1"/>
                </a:solidFill>
              </a:defRPr>
            </a:lvl1pPr>
          </a:lstStyle>
          <a:p>
            <a:fld id="{1D8BD707-D9CF-40AE-B4C6-C98DA3205C09}" type="datetimeFigureOut">
              <a:rPr lang="en-US" smtClean="0"/>
              <a:pPr/>
              <a:t>1/25/2025</a:t>
            </a:fld>
            <a:endParaRPr lang="en-US"/>
          </a:p>
        </p:txBody>
      </p:sp>
      <p:sp>
        <p:nvSpPr>
          <p:cNvPr id="5" name="Footer Placeholder 4">
            <a:extLst>
              <a:ext uri="{FF2B5EF4-FFF2-40B4-BE49-F238E27FC236}">
                <a16:creationId xmlns="" xmlns:a16="http://schemas.microsoft.com/office/drawing/2014/main" id="{D4E1B7C8-DA74-800B-EE14-A39E9DB32DE4}"/>
              </a:ext>
            </a:extLst>
          </p:cNvPr>
          <p:cNvSpPr>
            <a:spLocks noGrp="1"/>
          </p:cNvSpPr>
          <p:nvPr>
            <p:ph type="ftr" sz="quarter" idx="3"/>
          </p:nvPr>
        </p:nvSpPr>
        <p:spPr>
          <a:xfrm>
            <a:off x="13314784" y="9679505"/>
            <a:ext cx="4208108" cy="547688"/>
          </a:xfrm>
          <a:prstGeom prst="rect">
            <a:avLst/>
          </a:prstGeom>
        </p:spPr>
        <p:txBody>
          <a:bodyPr vert="horz" lIns="137147" tIns="68573" rIns="137147" bIns="68573" rtlCol="0" anchor="ctr"/>
          <a:lstStyle>
            <a:lvl1pPr algn="r">
              <a:defRPr sz="1400">
                <a:solidFill>
                  <a:schemeClr val="tx1"/>
                </a:solidFill>
              </a:defRPr>
            </a:lvl1pPr>
          </a:lstStyle>
          <a:p>
            <a:endParaRPr lang="en-US"/>
          </a:p>
        </p:txBody>
      </p:sp>
      <p:sp>
        <p:nvSpPr>
          <p:cNvPr id="6" name="Slide Number Placeholder 5">
            <a:extLst>
              <a:ext uri="{FF2B5EF4-FFF2-40B4-BE49-F238E27FC236}">
                <a16:creationId xmlns="" xmlns:a16="http://schemas.microsoft.com/office/drawing/2014/main" id="{7AC1647D-0DF0-CA1B-F723-EF7B8F508DB7}"/>
              </a:ext>
            </a:extLst>
          </p:cNvPr>
          <p:cNvSpPr>
            <a:spLocks noGrp="1"/>
          </p:cNvSpPr>
          <p:nvPr>
            <p:ph type="sldNum" sz="quarter" idx="4"/>
          </p:nvPr>
        </p:nvSpPr>
        <p:spPr>
          <a:xfrm>
            <a:off x="17448245" y="9679505"/>
            <a:ext cx="643811" cy="547688"/>
          </a:xfrm>
          <a:prstGeom prst="rect">
            <a:avLst/>
          </a:prstGeom>
        </p:spPr>
        <p:txBody>
          <a:bodyPr vert="horz" lIns="137147" tIns="68573" rIns="137147" bIns="68573" rtlCol="0" anchor="ctr"/>
          <a:lstStyle>
            <a:lvl1pPr algn="r">
              <a:defRPr sz="1400">
                <a:solidFill>
                  <a:schemeClr val="tx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49857983"/>
      </p:ext>
    </p:extLst>
  </p:cSld>
  <p:clrMap bg1="lt1" tx1="dk1" bg2="lt2" tx2="dk2" accent1="accent1" accent2="accent2" accent3="accent3" accent4="accent4" accent5="accent5" accent6="accent6" hlink="hlink" folHlink="folHlink"/>
  <p:sldLayoutIdLst>
    <p:sldLayoutId id="2147483669" r:id="rId1"/>
  </p:sldLayoutIdLst>
  <p:txStyles>
    <p:titleStyle>
      <a:lvl1pPr algn="l" defTabSz="1371464" rtl="0" eaLnBrk="1" latinLnBrk="0" hangingPunct="1">
        <a:lnSpc>
          <a:spcPct val="90000"/>
        </a:lnSpc>
        <a:spcBef>
          <a:spcPct val="0"/>
        </a:spcBef>
        <a:buNone/>
        <a:defRPr sz="5400" b="1" kern="1200">
          <a:solidFill>
            <a:schemeClr val="tx1"/>
          </a:solidFill>
          <a:latin typeface="+mj-lt"/>
          <a:ea typeface="+mj-ea"/>
          <a:cs typeface="+mj-cs"/>
        </a:defRPr>
      </a:lvl1pPr>
    </p:titleStyle>
    <p:bodyStyle>
      <a:lvl1pPr marL="342866" indent="-342866" algn="l" defTabSz="1371464" rtl="0" eaLnBrk="1" latinLnBrk="0" hangingPunct="1">
        <a:lnSpc>
          <a:spcPct val="120000"/>
        </a:lnSpc>
        <a:spcBef>
          <a:spcPts val="1500"/>
        </a:spcBef>
        <a:buFont typeface="Arial" panose="020B0604020202020204" pitchFamily="34" charset="0"/>
        <a:buChar char="•"/>
        <a:defRPr sz="3000" kern="1200">
          <a:solidFill>
            <a:schemeClr val="tx1"/>
          </a:solidFill>
          <a:latin typeface="+mn-lt"/>
          <a:ea typeface="+mn-ea"/>
          <a:cs typeface="+mn-cs"/>
        </a:defRPr>
      </a:lvl1pPr>
      <a:lvl2pPr marL="685731" indent="-342866" algn="l" defTabSz="1371464" rtl="0" eaLnBrk="1" latinLnBrk="0" hangingPunct="1">
        <a:lnSpc>
          <a:spcPct val="120000"/>
        </a:lnSpc>
        <a:spcBef>
          <a:spcPts val="750"/>
        </a:spcBef>
        <a:buFont typeface="Arial" panose="020B0604020202020204" pitchFamily="34" charset="0"/>
        <a:buChar char="•"/>
        <a:defRPr sz="2700" kern="1200">
          <a:solidFill>
            <a:schemeClr val="tx1"/>
          </a:solidFill>
          <a:latin typeface="+mn-lt"/>
          <a:ea typeface="+mn-ea"/>
          <a:cs typeface="+mn-cs"/>
        </a:defRPr>
      </a:lvl2pPr>
      <a:lvl3pPr marL="1028597" indent="-342866" algn="l" defTabSz="1371464"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3pPr>
      <a:lvl4pPr marL="1371464" indent="-342866" algn="l" defTabSz="1371464" rtl="0" eaLnBrk="1" latinLnBrk="0" hangingPunct="1">
        <a:lnSpc>
          <a:spcPct val="120000"/>
        </a:lnSpc>
        <a:spcBef>
          <a:spcPts val="750"/>
        </a:spcBef>
        <a:buFont typeface="Arial" panose="020B0604020202020204" pitchFamily="34" charset="0"/>
        <a:buChar char="•"/>
        <a:defRPr sz="2100" kern="1200">
          <a:solidFill>
            <a:schemeClr val="tx1"/>
          </a:solidFill>
          <a:latin typeface="+mn-lt"/>
          <a:ea typeface="+mn-ea"/>
          <a:cs typeface="+mn-cs"/>
        </a:defRPr>
      </a:lvl4pPr>
      <a:lvl5pPr marL="1714329" indent="-342866" algn="l" defTabSz="1371464"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5pPr>
      <a:lvl6pPr marL="3771524"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255"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986"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717"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64" rtl="0" eaLnBrk="1" latinLnBrk="0" hangingPunct="1">
        <a:defRPr sz="2700" kern="1200">
          <a:solidFill>
            <a:schemeClr val="tx1"/>
          </a:solidFill>
          <a:latin typeface="+mn-lt"/>
          <a:ea typeface="+mn-ea"/>
          <a:cs typeface="+mn-cs"/>
        </a:defRPr>
      </a:lvl1pPr>
      <a:lvl2pPr marL="685731" algn="l" defTabSz="1371464" rtl="0" eaLnBrk="1" latinLnBrk="0" hangingPunct="1">
        <a:defRPr sz="2700" kern="1200">
          <a:solidFill>
            <a:schemeClr val="tx1"/>
          </a:solidFill>
          <a:latin typeface="+mn-lt"/>
          <a:ea typeface="+mn-ea"/>
          <a:cs typeface="+mn-cs"/>
        </a:defRPr>
      </a:lvl2pPr>
      <a:lvl3pPr marL="1371464" algn="l" defTabSz="1371464" rtl="0" eaLnBrk="1" latinLnBrk="0" hangingPunct="1">
        <a:defRPr sz="2700" kern="1200">
          <a:solidFill>
            <a:schemeClr val="tx1"/>
          </a:solidFill>
          <a:latin typeface="+mn-lt"/>
          <a:ea typeface="+mn-ea"/>
          <a:cs typeface="+mn-cs"/>
        </a:defRPr>
      </a:lvl3pPr>
      <a:lvl4pPr marL="2057195" algn="l" defTabSz="1371464" rtl="0" eaLnBrk="1" latinLnBrk="0" hangingPunct="1">
        <a:defRPr sz="2700" kern="1200">
          <a:solidFill>
            <a:schemeClr val="tx1"/>
          </a:solidFill>
          <a:latin typeface="+mn-lt"/>
          <a:ea typeface="+mn-ea"/>
          <a:cs typeface="+mn-cs"/>
        </a:defRPr>
      </a:lvl4pPr>
      <a:lvl5pPr marL="2742926" algn="l" defTabSz="1371464" rtl="0" eaLnBrk="1" latinLnBrk="0" hangingPunct="1">
        <a:defRPr sz="2700" kern="1200">
          <a:solidFill>
            <a:schemeClr val="tx1"/>
          </a:solidFill>
          <a:latin typeface="+mn-lt"/>
          <a:ea typeface="+mn-ea"/>
          <a:cs typeface="+mn-cs"/>
        </a:defRPr>
      </a:lvl5pPr>
      <a:lvl6pPr marL="3428657" algn="l" defTabSz="1371464" rtl="0" eaLnBrk="1" latinLnBrk="0" hangingPunct="1">
        <a:defRPr sz="2700" kern="1200">
          <a:solidFill>
            <a:schemeClr val="tx1"/>
          </a:solidFill>
          <a:latin typeface="+mn-lt"/>
          <a:ea typeface="+mn-ea"/>
          <a:cs typeface="+mn-cs"/>
        </a:defRPr>
      </a:lvl6pPr>
      <a:lvl7pPr marL="4114389" algn="l" defTabSz="1371464" rtl="0" eaLnBrk="1" latinLnBrk="0" hangingPunct="1">
        <a:defRPr sz="2700" kern="1200">
          <a:solidFill>
            <a:schemeClr val="tx1"/>
          </a:solidFill>
          <a:latin typeface="+mn-lt"/>
          <a:ea typeface="+mn-ea"/>
          <a:cs typeface="+mn-cs"/>
        </a:defRPr>
      </a:lvl7pPr>
      <a:lvl8pPr marL="4800120" algn="l" defTabSz="1371464" rtl="0" eaLnBrk="1" latinLnBrk="0" hangingPunct="1">
        <a:defRPr sz="2700" kern="1200">
          <a:solidFill>
            <a:schemeClr val="tx1"/>
          </a:solidFill>
          <a:latin typeface="+mn-lt"/>
          <a:ea typeface="+mn-ea"/>
          <a:cs typeface="+mn-cs"/>
        </a:defRPr>
      </a:lvl8pPr>
      <a:lvl9pPr marL="5485851" algn="l" defTabSz="1371464" rtl="0" eaLnBrk="1" latinLnBrk="0" hangingPunct="1">
        <a:defRPr sz="27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5" orient="horz" pos="2160">
          <p15:clr>
            <a:srgbClr val="F26B43"/>
          </p15:clr>
        </p15:guide>
        <p15:guide id="6" pos="384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5BFB69-9245-EC58-F1DE-FEB625BD336A}"/>
              </a:ext>
            </a:extLst>
          </p:cNvPr>
          <p:cNvSpPr>
            <a:spLocks noGrp="1"/>
          </p:cNvSpPr>
          <p:nvPr>
            <p:ph type="title"/>
          </p:nvPr>
        </p:nvSpPr>
        <p:spPr>
          <a:xfrm>
            <a:off x="918972" y="822960"/>
            <a:ext cx="15980367" cy="1698387"/>
          </a:xfrm>
          <a:prstGeom prst="rect">
            <a:avLst/>
          </a:prstGeom>
        </p:spPr>
        <p:txBody>
          <a:bodyPr vert="horz" lIns="137147" tIns="68573" rIns="137147" bIns="68573" rtlCol="0" anchor="t">
            <a:normAutofit/>
          </a:bodyPr>
          <a:lstStyle/>
          <a:p>
            <a:r>
              <a:rPr lang="en-US" smtClean="0"/>
              <a:t>Click to edit Master title style</a:t>
            </a:r>
            <a:endParaRPr lang="en-US" dirty="0"/>
          </a:p>
        </p:txBody>
      </p:sp>
      <p:sp>
        <p:nvSpPr>
          <p:cNvPr id="3" name="Text Placeholder 2">
            <a:extLst>
              <a:ext uri="{FF2B5EF4-FFF2-40B4-BE49-F238E27FC236}">
                <a16:creationId xmlns="" xmlns:a16="http://schemas.microsoft.com/office/drawing/2014/main" id="{5516AFD5-5144-C460-0CA4-644BC4A93C02}"/>
              </a:ext>
            </a:extLst>
          </p:cNvPr>
          <p:cNvSpPr>
            <a:spLocks noGrp="1"/>
          </p:cNvSpPr>
          <p:nvPr>
            <p:ph type="body" idx="1"/>
          </p:nvPr>
        </p:nvSpPr>
        <p:spPr>
          <a:xfrm>
            <a:off x="918973" y="2573298"/>
            <a:ext cx="15980369" cy="6890742"/>
          </a:xfrm>
          <a:prstGeom prst="rect">
            <a:avLst/>
          </a:prstGeom>
        </p:spPr>
        <p:txBody>
          <a:bodyPr vert="horz" lIns="137147" tIns="68573" rIns="137147" bIns="6857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a:extLst>
              <a:ext uri="{FF2B5EF4-FFF2-40B4-BE49-F238E27FC236}">
                <a16:creationId xmlns="" xmlns:a16="http://schemas.microsoft.com/office/drawing/2014/main" id="{3995753E-AF8A-7E04-8A1A-205B755A0215}"/>
              </a:ext>
            </a:extLst>
          </p:cNvPr>
          <p:cNvSpPr>
            <a:spLocks noGrp="1"/>
          </p:cNvSpPr>
          <p:nvPr>
            <p:ph type="dt" sz="half" idx="2"/>
          </p:nvPr>
        </p:nvSpPr>
        <p:spPr>
          <a:xfrm>
            <a:off x="205740" y="9679505"/>
            <a:ext cx="5241471" cy="547688"/>
          </a:xfrm>
          <a:prstGeom prst="rect">
            <a:avLst/>
          </a:prstGeom>
        </p:spPr>
        <p:txBody>
          <a:bodyPr vert="horz" lIns="137147" tIns="68573" rIns="137147" bIns="68573" rtlCol="0" anchor="ctr"/>
          <a:lstStyle>
            <a:lvl1pPr algn="l">
              <a:defRPr sz="1400">
                <a:solidFill>
                  <a:schemeClr val="tx1"/>
                </a:solidFill>
              </a:defRPr>
            </a:lvl1pPr>
          </a:lstStyle>
          <a:p>
            <a:fld id="{1D8BD707-D9CF-40AE-B4C6-C98DA3205C09}" type="datetimeFigureOut">
              <a:rPr lang="en-US" smtClean="0"/>
              <a:pPr/>
              <a:t>1/25/2025</a:t>
            </a:fld>
            <a:endParaRPr lang="en-US"/>
          </a:p>
        </p:txBody>
      </p:sp>
      <p:sp>
        <p:nvSpPr>
          <p:cNvPr id="5" name="Footer Placeholder 4">
            <a:extLst>
              <a:ext uri="{FF2B5EF4-FFF2-40B4-BE49-F238E27FC236}">
                <a16:creationId xmlns="" xmlns:a16="http://schemas.microsoft.com/office/drawing/2014/main" id="{D4E1B7C8-DA74-800B-EE14-A39E9DB32DE4}"/>
              </a:ext>
            </a:extLst>
          </p:cNvPr>
          <p:cNvSpPr>
            <a:spLocks noGrp="1"/>
          </p:cNvSpPr>
          <p:nvPr>
            <p:ph type="ftr" sz="quarter" idx="3"/>
          </p:nvPr>
        </p:nvSpPr>
        <p:spPr>
          <a:xfrm>
            <a:off x="13314784" y="9679505"/>
            <a:ext cx="4208108" cy="547688"/>
          </a:xfrm>
          <a:prstGeom prst="rect">
            <a:avLst/>
          </a:prstGeom>
        </p:spPr>
        <p:txBody>
          <a:bodyPr vert="horz" lIns="137147" tIns="68573" rIns="137147" bIns="68573" rtlCol="0" anchor="ctr"/>
          <a:lstStyle>
            <a:lvl1pPr algn="r">
              <a:defRPr sz="1400">
                <a:solidFill>
                  <a:schemeClr val="tx1"/>
                </a:solidFill>
              </a:defRPr>
            </a:lvl1pPr>
          </a:lstStyle>
          <a:p>
            <a:endParaRPr lang="en-US"/>
          </a:p>
        </p:txBody>
      </p:sp>
      <p:sp>
        <p:nvSpPr>
          <p:cNvPr id="6" name="Slide Number Placeholder 5">
            <a:extLst>
              <a:ext uri="{FF2B5EF4-FFF2-40B4-BE49-F238E27FC236}">
                <a16:creationId xmlns="" xmlns:a16="http://schemas.microsoft.com/office/drawing/2014/main" id="{7AC1647D-0DF0-CA1B-F723-EF7B8F508DB7}"/>
              </a:ext>
            </a:extLst>
          </p:cNvPr>
          <p:cNvSpPr>
            <a:spLocks noGrp="1"/>
          </p:cNvSpPr>
          <p:nvPr>
            <p:ph type="sldNum" sz="quarter" idx="4"/>
          </p:nvPr>
        </p:nvSpPr>
        <p:spPr>
          <a:xfrm>
            <a:off x="17448245" y="9679505"/>
            <a:ext cx="643811" cy="547688"/>
          </a:xfrm>
          <a:prstGeom prst="rect">
            <a:avLst/>
          </a:prstGeom>
        </p:spPr>
        <p:txBody>
          <a:bodyPr vert="horz" lIns="137147" tIns="68573" rIns="137147" bIns="68573" rtlCol="0" anchor="ctr"/>
          <a:lstStyle>
            <a:lvl1pPr algn="r">
              <a:defRPr sz="1400">
                <a:solidFill>
                  <a:schemeClr val="tx1"/>
                </a:solidFill>
              </a:defRPr>
            </a:lvl1pPr>
          </a:lstStyle>
          <a:p>
            <a:fld id="{B6F15528-21DE-4FAA-801E-634DDDAF4B2B}" type="slidenum">
              <a:rPr lang="en-US" smtClean="0"/>
              <a:pPr/>
              <a:t>‹#›</a:t>
            </a:fld>
            <a:endParaRPr lang="en-US"/>
          </a:p>
        </p:txBody>
      </p:sp>
    </p:spTree>
    <p:extLst>
      <p:ext uri="{BB962C8B-B14F-4D97-AF65-F5344CB8AC3E}">
        <p14:creationId xmlns="" xmlns:p14="http://schemas.microsoft.com/office/powerpoint/2010/main" val="1649857983"/>
      </p:ext>
    </p:extLst>
  </p:cSld>
  <p:clrMap bg1="lt1" tx1="dk1" bg2="lt2" tx2="dk2" accent1="accent1" accent2="accent2" accent3="accent3" accent4="accent4" accent5="accent5" accent6="accent6" hlink="hlink" folHlink="folHlink"/>
  <p:sldLayoutIdLst>
    <p:sldLayoutId id="2147483671" r:id="rId1"/>
  </p:sldLayoutIdLst>
  <p:txStyles>
    <p:titleStyle>
      <a:lvl1pPr algn="l" defTabSz="1371464" rtl="0" eaLnBrk="1" latinLnBrk="0" hangingPunct="1">
        <a:lnSpc>
          <a:spcPct val="90000"/>
        </a:lnSpc>
        <a:spcBef>
          <a:spcPct val="0"/>
        </a:spcBef>
        <a:buNone/>
        <a:defRPr sz="5400" b="1" kern="1200">
          <a:solidFill>
            <a:schemeClr val="tx1"/>
          </a:solidFill>
          <a:latin typeface="+mj-lt"/>
          <a:ea typeface="+mj-ea"/>
          <a:cs typeface="+mj-cs"/>
        </a:defRPr>
      </a:lvl1pPr>
    </p:titleStyle>
    <p:bodyStyle>
      <a:lvl1pPr marL="342866" indent="-342866" algn="l" defTabSz="1371464" rtl="0" eaLnBrk="1" latinLnBrk="0" hangingPunct="1">
        <a:lnSpc>
          <a:spcPct val="120000"/>
        </a:lnSpc>
        <a:spcBef>
          <a:spcPts val="1500"/>
        </a:spcBef>
        <a:buFont typeface="Arial" panose="020B0604020202020204" pitchFamily="34" charset="0"/>
        <a:buChar char="•"/>
        <a:defRPr sz="3000" kern="1200">
          <a:solidFill>
            <a:schemeClr val="tx1"/>
          </a:solidFill>
          <a:latin typeface="+mn-lt"/>
          <a:ea typeface="+mn-ea"/>
          <a:cs typeface="+mn-cs"/>
        </a:defRPr>
      </a:lvl1pPr>
      <a:lvl2pPr marL="685731" indent="-342866" algn="l" defTabSz="1371464" rtl="0" eaLnBrk="1" latinLnBrk="0" hangingPunct="1">
        <a:lnSpc>
          <a:spcPct val="120000"/>
        </a:lnSpc>
        <a:spcBef>
          <a:spcPts val="750"/>
        </a:spcBef>
        <a:buFont typeface="Arial" panose="020B0604020202020204" pitchFamily="34" charset="0"/>
        <a:buChar char="•"/>
        <a:defRPr sz="2700" kern="1200">
          <a:solidFill>
            <a:schemeClr val="tx1"/>
          </a:solidFill>
          <a:latin typeface="+mn-lt"/>
          <a:ea typeface="+mn-ea"/>
          <a:cs typeface="+mn-cs"/>
        </a:defRPr>
      </a:lvl2pPr>
      <a:lvl3pPr marL="1028597" indent="-342866" algn="l" defTabSz="1371464" rtl="0" eaLnBrk="1" latinLnBrk="0" hangingPunct="1">
        <a:lnSpc>
          <a:spcPct val="120000"/>
        </a:lnSpc>
        <a:spcBef>
          <a:spcPts val="750"/>
        </a:spcBef>
        <a:buFont typeface="Arial" panose="020B0604020202020204" pitchFamily="34" charset="0"/>
        <a:buChar char="•"/>
        <a:defRPr sz="2400" kern="1200">
          <a:solidFill>
            <a:schemeClr val="tx1"/>
          </a:solidFill>
          <a:latin typeface="+mn-lt"/>
          <a:ea typeface="+mn-ea"/>
          <a:cs typeface="+mn-cs"/>
        </a:defRPr>
      </a:lvl3pPr>
      <a:lvl4pPr marL="1371464" indent="-342866" algn="l" defTabSz="1371464" rtl="0" eaLnBrk="1" latinLnBrk="0" hangingPunct="1">
        <a:lnSpc>
          <a:spcPct val="120000"/>
        </a:lnSpc>
        <a:spcBef>
          <a:spcPts val="750"/>
        </a:spcBef>
        <a:buFont typeface="Arial" panose="020B0604020202020204" pitchFamily="34" charset="0"/>
        <a:buChar char="•"/>
        <a:defRPr sz="2100" kern="1200">
          <a:solidFill>
            <a:schemeClr val="tx1"/>
          </a:solidFill>
          <a:latin typeface="+mn-lt"/>
          <a:ea typeface="+mn-ea"/>
          <a:cs typeface="+mn-cs"/>
        </a:defRPr>
      </a:lvl4pPr>
      <a:lvl5pPr marL="1714329" indent="-342866" algn="l" defTabSz="1371464" rtl="0" eaLnBrk="1" latinLnBrk="0" hangingPunct="1">
        <a:lnSpc>
          <a:spcPct val="120000"/>
        </a:lnSpc>
        <a:spcBef>
          <a:spcPts val="750"/>
        </a:spcBef>
        <a:buFont typeface="Arial" panose="020B0604020202020204" pitchFamily="34" charset="0"/>
        <a:buChar char="•"/>
        <a:defRPr sz="1800" kern="1200">
          <a:solidFill>
            <a:schemeClr val="tx1"/>
          </a:solidFill>
          <a:latin typeface="+mn-lt"/>
          <a:ea typeface="+mn-ea"/>
          <a:cs typeface="+mn-cs"/>
        </a:defRPr>
      </a:lvl5pPr>
      <a:lvl6pPr marL="3771524"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255"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2986"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8717" indent="-342866" algn="l" defTabSz="1371464"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464" rtl="0" eaLnBrk="1" latinLnBrk="0" hangingPunct="1">
        <a:defRPr sz="2700" kern="1200">
          <a:solidFill>
            <a:schemeClr val="tx1"/>
          </a:solidFill>
          <a:latin typeface="+mn-lt"/>
          <a:ea typeface="+mn-ea"/>
          <a:cs typeface="+mn-cs"/>
        </a:defRPr>
      </a:lvl1pPr>
      <a:lvl2pPr marL="685731" algn="l" defTabSz="1371464" rtl="0" eaLnBrk="1" latinLnBrk="0" hangingPunct="1">
        <a:defRPr sz="2700" kern="1200">
          <a:solidFill>
            <a:schemeClr val="tx1"/>
          </a:solidFill>
          <a:latin typeface="+mn-lt"/>
          <a:ea typeface="+mn-ea"/>
          <a:cs typeface="+mn-cs"/>
        </a:defRPr>
      </a:lvl2pPr>
      <a:lvl3pPr marL="1371464" algn="l" defTabSz="1371464" rtl="0" eaLnBrk="1" latinLnBrk="0" hangingPunct="1">
        <a:defRPr sz="2700" kern="1200">
          <a:solidFill>
            <a:schemeClr val="tx1"/>
          </a:solidFill>
          <a:latin typeface="+mn-lt"/>
          <a:ea typeface="+mn-ea"/>
          <a:cs typeface="+mn-cs"/>
        </a:defRPr>
      </a:lvl3pPr>
      <a:lvl4pPr marL="2057195" algn="l" defTabSz="1371464" rtl="0" eaLnBrk="1" latinLnBrk="0" hangingPunct="1">
        <a:defRPr sz="2700" kern="1200">
          <a:solidFill>
            <a:schemeClr val="tx1"/>
          </a:solidFill>
          <a:latin typeface="+mn-lt"/>
          <a:ea typeface="+mn-ea"/>
          <a:cs typeface="+mn-cs"/>
        </a:defRPr>
      </a:lvl4pPr>
      <a:lvl5pPr marL="2742926" algn="l" defTabSz="1371464" rtl="0" eaLnBrk="1" latinLnBrk="0" hangingPunct="1">
        <a:defRPr sz="2700" kern="1200">
          <a:solidFill>
            <a:schemeClr val="tx1"/>
          </a:solidFill>
          <a:latin typeface="+mn-lt"/>
          <a:ea typeface="+mn-ea"/>
          <a:cs typeface="+mn-cs"/>
        </a:defRPr>
      </a:lvl5pPr>
      <a:lvl6pPr marL="3428657" algn="l" defTabSz="1371464" rtl="0" eaLnBrk="1" latinLnBrk="0" hangingPunct="1">
        <a:defRPr sz="2700" kern="1200">
          <a:solidFill>
            <a:schemeClr val="tx1"/>
          </a:solidFill>
          <a:latin typeface="+mn-lt"/>
          <a:ea typeface="+mn-ea"/>
          <a:cs typeface="+mn-cs"/>
        </a:defRPr>
      </a:lvl6pPr>
      <a:lvl7pPr marL="4114389" algn="l" defTabSz="1371464" rtl="0" eaLnBrk="1" latinLnBrk="0" hangingPunct="1">
        <a:defRPr sz="2700" kern="1200">
          <a:solidFill>
            <a:schemeClr val="tx1"/>
          </a:solidFill>
          <a:latin typeface="+mn-lt"/>
          <a:ea typeface="+mn-ea"/>
          <a:cs typeface="+mn-cs"/>
        </a:defRPr>
      </a:lvl7pPr>
      <a:lvl8pPr marL="4800120" algn="l" defTabSz="1371464" rtl="0" eaLnBrk="1" latinLnBrk="0" hangingPunct="1">
        <a:defRPr sz="2700" kern="1200">
          <a:solidFill>
            <a:schemeClr val="tx1"/>
          </a:solidFill>
          <a:latin typeface="+mn-lt"/>
          <a:ea typeface="+mn-ea"/>
          <a:cs typeface="+mn-cs"/>
        </a:defRPr>
      </a:lvl8pPr>
      <a:lvl9pPr marL="5485851" algn="l" defTabSz="1371464" rtl="0" eaLnBrk="1" latinLnBrk="0" hangingPunct="1">
        <a:defRPr sz="27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5.pn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14.jpeg"/><Relationship Id="rId4" Type="http://schemas.openxmlformats.org/officeDocument/2006/relationships/image" Target="../media/image8.jpe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9.jpeg"/><Relationship Id="rId4" Type="http://schemas.openxmlformats.org/officeDocument/2006/relationships/image" Target="../media/image8.jpeg"/></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jpeg"/><Relationship Id="rId7" Type="http://schemas.openxmlformats.org/officeDocument/2006/relationships/image" Target="../media/image16.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5.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21.jpeg"/></Relationships>
</file>

<file path=ppt/slides/_rels/slide15.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3.jpeg"/><Relationship Id="rId7"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9.jpeg"/><Relationship Id="rId4" Type="http://schemas.openxmlformats.org/officeDocument/2006/relationships/image" Target="../media/image8.jpeg"/></Relationships>
</file>

<file path=ppt/slides/_rels/slide16.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13.jpeg"/><Relationship Id="rId7" Type="http://schemas.openxmlformats.org/officeDocument/2006/relationships/image" Target="../media/image18.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17.png"/></Relationships>
</file>

<file path=ppt/slides/_rels/slide17.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image" Target="../media/image13.jpeg"/><Relationship Id="rId7" Type="http://schemas.openxmlformats.org/officeDocument/2006/relationships/image" Target="../media/image19.jpe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9.jpeg"/><Relationship Id="rId4" Type="http://schemas.openxmlformats.org/officeDocument/2006/relationships/image" Target="../media/image8.jpeg"/><Relationship Id="rId9" Type="http://schemas.openxmlformats.org/officeDocument/2006/relationships/image" Target="../media/image23.jpeg"/></Relationships>
</file>

<file path=ppt/slides/_rels/slide1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1" name="Freeform 11"/>
          <p:cNvSpPr/>
          <p:nvPr/>
        </p:nvSpPr>
        <p:spPr>
          <a:xfrm>
            <a:off x="7887443" y="2058007"/>
            <a:ext cx="2513117" cy="2550212"/>
          </a:xfrm>
          <a:custGeom>
            <a:avLst/>
            <a:gdLst/>
            <a:ahLst/>
            <a:cxnLst/>
            <a:rect l="l" t="t" r="r" b="b"/>
            <a:pathLst>
              <a:path w="2513117" h="2550211">
                <a:moveTo>
                  <a:pt x="0" y="0"/>
                </a:moveTo>
                <a:lnTo>
                  <a:pt x="2513116" y="0"/>
                </a:lnTo>
                <a:lnTo>
                  <a:pt x="2513116" y="2550210"/>
                </a:lnTo>
                <a:lnTo>
                  <a:pt x="0" y="255021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12" name="Freeform 12"/>
          <p:cNvSpPr/>
          <p:nvPr/>
        </p:nvSpPr>
        <p:spPr>
          <a:xfrm>
            <a:off x="8779686" y="2704313"/>
            <a:ext cx="728628" cy="987059"/>
          </a:xfrm>
          <a:custGeom>
            <a:avLst/>
            <a:gdLst/>
            <a:ahLst/>
            <a:cxnLst/>
            <a:rect l="l" t="t" r="r" b="b"/>
            <a:pathLst>
              <a:path w="728628" h="987058">
                <a:moveTo>
                  <a:pt x="0" y="0"/>
                </a:moveTo>
                <a:lnTo>
                  <a:pt x="728628" y="0"/>
                </a:lnTo>
                <a:lnTo>
                  <a:pt x="728628" y="987057"/>
                </a:lnTo>
                <a:lnTo>
                  <a:pt x="0" y="987057"/>
                </a:lnTo>
                <a:lnTo>
                  <a:pt x="0" y="0"/>
                </a:lnTo>
                <a:close/>
              </a:path>
            </a:pathLst>
          </a:custGeom>
          <a:blipFill>
            <a:blip r:embed="rId4" cstate="print">
              <a:extLst>
                <a:ext uri="{96DAC541-7B7A-43D3-8B79-37D633B846F1}">
                  <asvg:svgBlip xmlns="" xmlns:asvg="http://schemas.microsoft.com/office/drawing/2016/SVG/main" r:embed="rId5"/>
                </a:ext>
              </a:extLst>
            </a:blip>
            <a:stretch>
              <a:fillRect/>
            </a:stretch>
          </a:blipFill>
        </p:spPr>
      </p:sp>
      <p:sp>
        <p:nvSpPr>
          <p:cNvPr id="19" name="TextBox 19"/>
          <p:cNvSpPr txBox="1"/>
          <p:nvPr/>
        </p:nvSpPr>
        <p:spPr>
          <a:xfrm>
            <a:off x="2362201" y="3543300"/>
            <a:ext cx="13510031" cy="19466868"/>
          </a:xfrm>
          <a:prstGeom prst="rect">
            <a:avLst/>
          </a:prstGeom>
        </p:spPr>
        <p:txBody>
          <a:bodyPr wrap="square" lIns="0" tIns="0" rIns="0" bIns="0" rtlCol="0" anchor="t">
            <a:spAutoFit/>
          </a:bodyPr>
          <a:lstStyle/>
          <a:p>
            <a:pPr algn="ctr">
              <a:lnSpc>
                <a:spcPts val="25293"/>
              </a:lnSpc>
              <a:spcBef>
                <a:spcPct val="0"/>
              </a:spcBef>
            </a:pPr>
            <a:r>
              <a:rPr lang="en-US" sz="5400" dirty="0" smtClean="0">
                <a:solidFill>
                  <a:srgbClr val="63F1F9"/>
                </a:solidFill>
                <a:latin typeface="Bahnschrift SemiLight Condensed" pitchFamily="34" charset="0"/>
                <a:ea typeface="Bebas Neue Cyrillic"/>
                <a:cs typeface="Bebas Neue Cyrillic"/>
                <a:sym typeface="Bebas Neue Cyrillic"/>
              </a:rPr>
              <a:t> </a:t>
            </a:r>
            <a:r>
              <a:rPr lang="en-US" sz="4800" dirty="0" smtClean="0">
                <a:solidFill>
                  <a:srgbClr val="63F1F9"/>
                </a:solidFill>
                <a:latin typeface="Bahnschrift SemiLight Condensed" pitchFamily="34" charset="0"/>
                <a:ea typeface="Bebas Neue Cyrillic"/>
                <a:cs typeface="Bebas Neue Cyrillic"/>
                <a:sym typeface="Bebas Neue Cyrillic"/>
              </a:rPr>
              <a:t>Implementing Man-In-The-Middle Attack Using Proxy Server</a:t>
            </a:r>
          </a:p>
          <a:p>
            <a:pPr algn="ctr">
              <a:lnSpc>
                <a:spcPts val="25293"/>
              </a:lnSpc>
              <a:spcBef>
                <a:spcPct val="0"/>
              </a:spcBef>
            </a:pPr>
            <a:endParaRPr lang="en-US" sz="5400" dirty="0" smtClean="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5400" dirty="0" smtClean="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5400" dirty="0" smtClean="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5400" dirty="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4100" dirty="0" smtClean="0">
              <a:solidFill>
                <a:srgbClr val="63F1F9"/>
              </a:solidFill>
              <a:latin typeface="Bebas Neue Cyrillic"/>
              <a:ea typeface="Bebas Neue Cyrillic"/>
              <a:cs typeface="Bebas Neue Cyrillic"/>
              <a:sym typeface="Bebas Neue Cyrillic"/>
            </a:endParaRPr>
          </a:p>
        </p:txBody>
      </p:sp>
      <p:sp>
        <p:nvSpPr>
          <p:cNvPr id="13" name="TextBox 12"/>
          <p:cNvSpPr txBox="1"/>
          <p:nvPr/>
        </p:nvSpPr>
        <p:spPr>
          <a:xfrm>
            <a:off x="533400" y="7200902"/>
            <a:ext cx="7010400" cy="2215983"/>
          </a:xfrm>
          <a:prstGeom prst="rect">
            <a:avLst/>
          </a:prstGeom>
          <a:noFill/>
        </p:spPr>
        <p:txBody>
          <a:bodyPr wrap="square" lIns="91431" tIns="45716" rIns="91431" bIns="45716" rtlCol="0">
            <a:spAutoFit/>
          </a:bodyPr>
          <a:lstStyle/>
          <a:p>
            <a:r>
              <a:rPr lang="en-US" sz="2400" b="1" dirty="0" smtClean="0">
                <a:solidFill>
                  <a:schemeClr val="accent1">
                    <a:lumMod val="60000"/>
                    <a:lumOff val="40000"/>
                  </a:schemeClr>
                </a:solidFill>
                <a:latin typeface="Bahnschrift SemiLight" pitchFamily="34" charset="0"/>
              </a:rPr>
              <a:t>Prepared By:</a:t>
            </a:r>
          </a:p>
          <a:p>
            <a:r>
              <a:rPr lang="en-US" sz="2400" b="1" dirty="0" err="1" smtClean="0">
                <a:solidFill>
                  <a:schemeClr val="accent1">
                    <a:lumMod val="60000"/>
                    <a:lumOff val="40000"/>
                  </a:schemeClr>
                </a:solidFill>
                <a:latin typeface="Bahnschrift SemiLight" pitchFamily="34" charset="0"/>
              </a:rPr>
              <a:t>Hala</a:t>
            </a:r>
            <a:r>
              <a:rPr lang="en-US" sz="2400" b="1" dirty="0" smtClean="0">
                <a:solidFill>
                  <a:schemeClr val="accent1">
                    <a:lumMod val="60000"/>
                    <a:lumOff val="40000"/>
                  </a:schemeClr>
                </a:solidFill>
                <a:latin typeface="Bahnschrift SemiLight" pitchFamily="34" charset="0"/>
              </a:rPr>
              <a:t> Mohammed Al-</a:t>
            </a:r>
            <a:r>
              <a:rPr lang="en-US" sz="2400" b="1" dirty="0" err="1" smtClean="0">
                <a:solidFill>
                  <a:schemeClr val="accent1">
                    <a:lumMod val="60000"/>
                    <a:lumOff val="40000"/>
                  </a:schemeClr>
                </a:solidFill>
                <a:latin typeface="Bahnschrift SemiLight" pitchFamily="34" charset="0"/>
              </a:rPr>
              <a:t>Theba</a:t>
            </a:r>
            <a:endParaRPr lang="en-US" sz="2400" b="1" dirty="0" smtClean="0">
              <a:solidFill>
                <a:schemeClr val="accent1">
                  <a:lumMod val="60000"/>
                  <a:lumOff val="40000"/>
                </a:schemeClr>
              </a:solidFill>
              <a:latin typeface="Bahnschrift SemiLight" pitchFamily="34" charset="0"/>
            </a:endParaRPr>
          </a:p>
          <a:p>
            <a:r>
              <a:rPr lang="en-US" sz="2400" b="1" dirty="0" err="1" smtClean="0">
                <a:solidFill>
                  <a:schemeClr val="accent1">
                    <a:lumMod val="60000"/>
                    <a:lumOff val="40000"/>
                  </a:schemeClr>
                </a:solidFill>
                <a:latin typeface="Bahnschrift SemiLight" pitchFamily="34" charset="0"/>
              </a:rPr>
              <a:t>Zaid</a:t>
            </a:r>
            <a:r>
              <a:rPr lang="en-US" sz="2400" b="1" dirty="0" smtClean="0">
                <a:solidFill>
                  <a:schemeClr val="accent1">
                    <a:lumMod val="60000"/>
                    <a:lumOff val="40000"/>
                  </a:schemeClr>
                </a:solidFill>
                <a:latin typeface="Bahnschrift SemiLight" pitchFamily="34" charset="0"/>
              </a:rPr>
              <a:t> </a:t>
            </a:r>
            <a:r>
              <a:rPr lang="en-US" sz="2400" b="1" dirty="0" err="1" smtClean="0">
                <a:solidFill>
                  <a:schemeClr val="accent1">
                    <a:lumMod val="60000"/>
                    <a:lumOff val="40000"/>
                  </a:schemeClr>
                </a:solidFill>
                <a:latin typeface="Bahnschrift SemiLight" pitchFamily="34" charset="0"/>
              </a:rPr>
              <a:t>AbdallaNassar</a:t>
            </a:r>
            <a:endParaRPr lang="en-US" sz="2400" b="1" dirty="0" smtClean="0">
              <a:solidFill>
                <a:schemeClr val="accent1">
                  <a:lumMod val="60000"/>
                  <a:lumOff val="40000"/>
                </a:schemeClr>
              </a:solidFill>
              <a:latin typeface="Bahnschrift SemiLight" pitchFamily="34" charset="0"/>
            </a:endParaRPr>
          </a:p>
          <a:p>
            <a:r>
              <a:rPr lang="en-US" sz="2400" b="1" dirty="0" err="1" smtClean="0">
                <a:solidFill>
                  <a:schemeClr val="accent1">
                    <a:lumMod val="60000"/>
                    <a:lumOff val="40000"/>
                  </a:schemeClr>
                </a:solidFill>
                <a:latin typeface="Bahnschrift SemiLight" pitchFamily="34" charset="0"/>
              </a:rPr>
              <a:t>Aseel</a:t>
            </a:r>
            <a:r>
              <a:rPr lang="en-US" sz="2400" b="1" dirty="0" smtClean="0">
                <a:solidFill>
                  <a:schemeClr val="accent1">
                    <a:lumMod val="60000"/>
                    <a:lumOff val="40000"/>
                  </a:schemeClr>
                </a:solidFill>
                <a:latin typeface="Bahnschrift SemiLight" pitchFamily="34" charset="0"/>
              </a:rPr>
              <a:t> Mustafa AL-</a:t>
            </a:r>
            <a:r>
              <a:rPr lang="en-US" sz="2400" b="1" dirty="0" err="1" smtClean="0">
                <a:solidFill>
                  <a:schemeClr val="accent1">
                    <a:lumMod val="60000"/>
                    <a:lumOff val="40000"/>
                  </a:schemeClr>
                </a:solidFill>
                <a:latin typeface="Bahnschrift SemiLight" pitchFamily="34" charset="0"/>
              </a:rPr>
              <a:t>Zyoud</a:t>
            </a:r>
            <a:endParaRPr lang="en-US" sz="2400" b="1" dirty="0" smtClean="0">
              <a:solidFill>
                <a:schemeClr val="accent1">
                  <a:lumMod val="60000"/>
                  <a:lumOff val="40000"/>
                </a:schemeClr>
              </a:solidFill>
              <a:latin typeface="Bahnschrift SemiLight" pitchFamily="34" charset="0"/>
            </a:endParaRPr>
          </a:p>
          <a:p>
            <a:r>
              <a:rPr lang="en-US" sz="2400" b="1" dirty="0" err="1" smtClean="0">
                <a:solidFill>
                  <a:schemeClr val="accent1">
                    <a:lumMod val="60000"/>
                    <a:lumOff val="40000"/>
                  </a:schemeClr>
                </a:solidFill>
                <a:latin typeface="Bahnschrift SemiLight" pitchFamily="34" charset="0"/>
              </a:rPr>
              <a:t>Anas</a:t>
            </a:r>
            <a:r>
              <a:rPr lang="en-US" sz="2400" b="1" dirty="0" smtClean="0">
                <a:solidFill>
                  <a:schemeClr val="accent1">
                    <a:lumMod val="60000"/>
                    <a:lumOff val="40000"/>
                  </a:schemeClr>
                </a:solidFill>
                <a:latin typeface="Bahnschrift SemiLight" pitchFamily="34" charset="0"/>
              </a:rPr>
              <a:t> </a:t>
            </a:r>
            <a:r>
              <a:rPr lang="en-US" sz="2400" b="1" dirty="0" err="1" smtClean="0">
                <a:solidFill>
                  <a:schemeClr val="accent1">
                    <a:lumMod val="60000"/>
                    <a:lumOff val="40000"/>
                  </a:schemeClr>
                </a:solidFill>
                <a:latin typeface="Bahnschrift SemiLight" pitchFamily="34" charset="0"/>
              </a:rPr>
              <a:t>Waleed</a:t>
            </a:r>
            <a:r>
              <a:rPr lang="en-US" sz="2400" b="1" dirty="0" smtClean="0">
                <a:solidFill>
                  <a:schemeClr val="accent1">
                    <a:lumMod val="60000"/>
                    <a:lumOff val="40000"/>
                  </a:schemeClr>
                </a:solidFill>
                <a:latin typeface="Bahnschrift SemiLight" pitchFamily="34" charset="0"/>
              </a:rPr>
              <a:t> </a:t>
            </a:r>
            <a:r>
              <a:rPr lang="en-US" sz="2400" b="1" dirty="0" err="1" smtClean="0">
                <a:solidFill>
                  <a:schemeClr val="accent1">
                    <a:lumMod val="60000"/>
                    <a:lumOff val="40000"/>
                  </a:schemeClr>
                </a:solidFill>
                <a:latin typeface="Bahnschrift SemiLight" pitchFamily="34" charset="0"/>
              </a:rPr>
              <a:t>Kabbaha</a:t>
            </a:r>
            <a:endParaRPr lang="en-US" sz="2400" b="1" dirty="0" smtClean="0">
              <a:solidFill>
                <a:schemeClr val="accent1">
                  <a:lumMod val="60000"/>
                  <a:lumOff val="40000"/>
                </a:schemeClr>
              </a:solidFill>
              <a:latin typeface="Bahnschrift SemiLight" pitchFamily="34" charset="0"/>
            </a:endParaRPr>
          </a:p>
          <a:p>
            <a:endParaRPr lang="en-US" dirty="0"/>
          </a:p>
        </p:txBody>
      </p:sp>
      <p:sp>
        <p:nvSpPr>
          <p:cNvPr id="14" name="TextBox 13"/>
          <p:cNvSpPr txBox="1"/>
          <p:nvPr/>
        </p:nvSpPr>
        <p:spPr>
          <a:xfrm>
            <a:off x="7239000" y="8496301"/>
            <a:ext cx="5638800" cy="369332"/>
          </a:xfrm>
          <a:prstGeom prst="rect">
            <a:avLst/>
          </a:prstGeom>
          <a:noFill/>
        </p:spPr>
        <p:txBody>
          <a:bodyPr wrap="square" lIns="91431" tIns="45716" rIns="91431" bIns="45716" rtlCol="0">
            <a:spAutoFit/>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02</a:t>
            </a:r>
          </a:p>
        </p:txBody>
      </p:sp>
      <p:sp>
        <p:nvSpPr>
          <p:cNvPr id="24" name="TextBox 24"/>
          <p:cNvSpPr txBox="1"/>
          <p:nvPr/>
        </p:nvSpPr>
        <p:spPr>
          <a:xfrm>
            <a:off x="838200" y="952501"/>
            <a:ext cx="7620000" cy="923330"/>
          </a:xfrm>
          <a:prstGeom prst="rect">
            <a:avLst/>
          </a:prstGeom>
        </p:spPr>
        <p:txBody>
          <a:bodyPr wrap="square" lIns="0" tIns="0" rIns="0" bIns="0" rtlCol="0" anchor="t">
            <a:spAutoFit/>
          </a:bodyPr>
          <a:lstStyle/>
          <a:p>
            <a:pPr>
              <a:lnSpc>
                <a:spcPts val="7214"/>
              </a:lnSpc>
            </a:pPr>
            <a:r>
              <a:rPr lang="en-US" sz="5400" dirty="0" smtClean="0">
                <a:solidFill>
                  <a:srgbClr val="63F1F9"/>
                </a:solidFill>
                <a:latin typeface="Bahnschrift SemiLight" pitchFamily="34" charset="0"/>
                <a:ea typeface="Bebas Neue Cyrillic"/>
                <a:cs typeface="Bebas Neue Cyrillic"/>
                <a:sym typeface="Bebas Neue Cyrillic"/>
              </a:rPr>
              <a:t>ACTIVE ATTACK</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19" name="TextBox 18"/>
          <p:cNvSpPr txBox="1"/>
          <p:nvPr/>
        </p:nvSpPr>
        <p:spPr>
          <a:xfrm>
            <a:off x="533400" y="2095501"/>
            <a:ext cx="14173200" cy="1477319"/>
          </a:xfrm>
          <a:prstGeom prst="rect">
            <a:avLst/>
          </a:prstGeom>
          <a:noFill/>
        </p:spPr>
        <p:txBody>
          <a:bodyPr wrap="square" lIns="91431" tIns="45716" rIns="91431" bIns="45716" rtlCol="0">
            <a:spAutoFit/>
          </a:bodyPr>
          <a:lstStyle/>
          <a:p>
            <a:r>
              <a:rPr lang="en-US" sz="2400" dirty="0" smtClean="0">
                <a:solidFill>
                  <a:schemeClr val="bg1"/>
                </a:solidFill>
              </a:rPr>
              <a:t>In this type, the attacker actively interferes with the communication between the two parties.</a:t>
            </a:r>
          </a:p>
          <a:p>
            <a:r>
              <a:rPr lang="en-US" sz="2400" dirty="0" smtClean="0">
                <a:solidFill>
                  <a:schemeClr val="bg1"/>
                </a:solidFill>
              </a:rPr>
              <a:t>The attacker can modify, inject, or manipulate data during transmission.</a:t>
            </a:r>
          </a:p>
          <a:p>
            <a:r>
              <a:rPr lang="en-US" sz="2400" dirty="0" smtClean="0">
                <a:solidFill>
                  <a:schemeClr val="bg1"/>
                </a:solidFill>
              </a:rPr>
              <a:t>This can include altering content, redirecting traffic, or stealing information.</a:t>
            </a:r>
          </a:p>
          <a:p>
            <a:endParaRPr lang="en-US" dirty="0">
              <a:solidFill>
                <a:schemeClr val="bg1"/>
              </a:solidFill>
            </a:endParaRPr>
          </a:p>
        </p:txBody>
      </p:sp>
      <p:sp>
        <p:nvSpPr>
          <p:cNvPr id="25" name="TextBox 24"/>
          <p:cNvSpPr txBox="1"/>
          <p:nvPr/>
        </p:nvSpPr>
        <p:spPr>
          <a:xfrm>
            <a:off x="6172200" y="54483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rot="10800000" flipV="1">
            <a:off x="9601200" y="6438900"/>
            <a:ext cx="3810000" cy="15240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9906000" y="7734300"/>
            <a:ext cx="3657600" cy="14478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962400" y="6210300"/>
            <a:ext cx="3886200" cy="1600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7200900"/>
            <a:ext cx="4038600" cy="17526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858000" y="9363670"/>
            <a:ext cx="3733800" cy="923330"/>
          </a:xfrm>
          <a:prstGeom prst="rect">
            <a:avLst/>
          </a:prstGeom>
          <a:noFill/>
        </p:spPr>
        <p:txBody>
          <a:bodyPr wrap="square" rtlCol="0">
            <a:spAutoFit/>
          </a:bodyPr>
          <a:lstStyle/>
          <a:p>
            <a:pPr algn="ctr"/>
            <a:r>
              <a:rPr lang="en-US" dirty="0" smtClean="0"/>
              <a:t>S</a:t>
            </a:r>
            <a:r>
              <a:rPr lang="en-US" cap="all" dirty="0" smtClean="0"/>
              <a:t> </a:t>
            </a:r>
            <a:r>
              <a:rPr lang="en-US" cap="all" dirty="0" smtClean="0">
                <a:solidFill>
                  <a:schemeClr val="bg1">
                    <a:lumMod val="95000"/>
                  </a:schemeClr>
                </a:solidFill>
              </a:rPr>
              <a:t>proxy server</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 192.168.1.1:8080</a:t>
            </a:r>
            <a:endParaRPr lang="en-US" dirty="0">
              <a:solidFill>
                <a:schemeClr val="bg1">
                  <a:lumMod val="95000"/>
                </a:schemeClr>
              </a:solidFill>
            </a:endParaRPr>
          </a:p>
        </p:txBody>
      </p:sp>
      <p:sp>
        <p:nvSpPr>
          <p:cNvPr id="45" name="TextBox 44"/>
          <p:cNvSpPr txBox="1"/>
          <p:nvPr/>
        </p:nvSpPr>
        <p:spPr>
          <a:xfrm>
            <a:off x="12649200" y="81153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639800" y="6362700"/>
            <a:ext cx="1395307" cy="1603829"/>
          </a:xfrm>
          <a:prstGeom prst="rect">
            <a:avLst/>
          </a:prstGeom>
        </p:spPr>
      </p:pic>
      <p:pic>
        <p:nvPicPr>
          <p:cNvPr id="48" name="Picture 47" descr="Picture4.jpg"/>
          <p:cNvPicPr>
            <a:picLocks noChangeAspect="1"/>
          </p:cNvPicPr>
          <p:nvPr/>
        </p:nvPicPr>
        <p:blipFill>
          <a:blip r:embed="rId3"/>
          <a:stretch>
            <a:fillRect/>
          </a:stretch>
        </p:blipFill>
        <p:spPr>
          <a:xfrm>
            <a:off x="8077200" y="36195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05000" y="5664462"/>
            <a:ext cx="1981200" cy="2037470"/>
          </a:xfrm>
          <a:prstGeom prst="rect">
            <a:avLst/>
          </a:prstGeom>
        </p:spPr>
      </p:pic>
      <p:pic>
        <p:nvPicPr>
          <p:cNvPr id="50" name="Picture 49" descr="Picture2.jpg"/>
          <p:cNvPicPr>
            <a:picLocks noChangeAspect="1"/>
          </p:cNvPicPr>
          <p:nvPr/>
        </p:nvPicPr>
        <p:blipFill>
          <a:blip r:embed="rId5"/>
          <a:stretch>
            <a:fillRect/>
          </a:stretch>
        </p:blipFill>
        <p:spPr>
          <a:xfrm>
            <a:off x="8077200" y="7429500"/>
            <a:ext cx="1578769" cy="1796432"/>
          </a:xfrm>
          <a:prstGeom prst="rect">
            <a:avLst/>
          </a:prstGeom>
        </p:spPr>
      </p:pic>
      <p:cxnSp>
        <p:nvCxnSpPr>
          <p:cNvPr id="52" name="Straight Connector 51"/>
          <p:cNvCxnSpPr>
            <a:stCxn id="48" idx="2"/>
            <a:endCxn id="50" idx="0"/>
          </p:cNvCxnSpPr>
          <p:nvPr/>
        </p:nvCxnSpPr>
        <p:spPr>
          <a:xfrm rot="16200000" flipH="1">
            <a:off x="7866864" y="6429779"/>
            <a:ext cx="1981200" cy="18241"/>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9601200" y="7048500"/>
            <a:ext cx="4114800" cy="1447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stCxn id="50" idx="1"/>
            <a:endCxn id="49" idx="3"/>
          </p:cNvCxnSpPr>
          <p:nvPr/>
        </p:nvCxnSpPr>
        <p:spPr>
          <a:xfrm rot="10800000">
            <a:off x="3886200" y="6683198"/>
            <a:ext cx="4191000" cy="164451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0399464">
            <a:off x="9955331" y="652139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rot="20291461">
            <a:off x="10029996" y="8052474"/>
            <a:ext cx="29718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rot="1133489">
            <a:off x="5481938" y="6669474"/>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rot="1244356">
            <a:off x="4951736" y="7614022"/>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5"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02</a:t>
            </a:r>
          </a:p>
        </p:txBody>
      </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 1)</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495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553200" y="7581900"/>
            <a:ext cx="3733800" cy="584775"/>
          </a:xfrm>
          <a:prstGeom prst="rect">
            <a:avLst/>
          </a:prstGeom>
          <a:noFill/>
        </p:spPr>
        <p:txBody>
          <a:bodyPr wrap="square" rtlCol="0">
            <a:spAutoFit/>
          </a:bodyPr>
          <a:lstStyle/>
          <a:p>
            <a:r>
              <a:rPr lang="en-US" sz="1600" dirty="0" smtClean="0"/>
              <a:t>S</a:t>
            </a:r>
            <a:r>
              <a:rPr lang="en-US" sz="1600" cap="all" dirty="0" smtClean="0"/>
              <a:t> </a:t>
            </a:r>
            <a:r>
              <a:rPr lang="en-US" sz="1600" cap="all" dirty="0" smtClean="0">
                <a:solidFill>
                  <a:schemeClr val="bg1">
                    <a:lumMod val="95000"/>
                  </a:schemeClr>
                </a:solidFill>
              </a:rPr>
              <a:t>proxy server</a:t>
            </a:r>
          </a:p>
          <a:p>
            <a:r>
              <a:rPr lang="en-US" sz="1600" cap="all" dirty="0" smtClean="0">
                <a:solidFill>
                  <a:schemeClr val="bg1">
                    <a:lumMod val="95000"/>
                  </a:schemeClr>
                </a:solidFill>
                <a:ea typeface="+mj-lt"/>
                <a:cs typeface="+mj-lt"/>
              </a:rPr>
              <a:t>192.168.1.1:8080 </a:t>
            </a:r>
            <a:endParaRPr lang="en-US" sz="1600" dirty="0">
              <a:solidFill>
                <a:schemeClr val="bg1">
                  <a:lumMod val="95000"/>
                </a:schemeClr>
              </a:solidFill>
            </a:endParaRP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pic>
        <p:nvPicPr>
          <p:cNvPr id="50" name="Picture 49" descr="Picture2.jpg"/>
          <p:cNvPicPr>
            <a:picLocks noChangeAspect="1"/>
          </p:cNvPicPr>
          <p:nvPr/>
        </p:nvPicPr>
        <p:blipFill>
          <a:blip r:embed="rId5"/>
          <a:stretch>
            <a:fillRect/>
          </a:stretch>
        </p:blipFill>
        <p:spPr>
          <a:xfrm>
            <a:off x="8001000" y="5600700"/>
            <a:ext cx="1664201" cy="1893642"/>
          </a:xfrm>
          <a:prstGeom prst="rect">
            <a:avLst/>
          </a:prstGeom>
        </p:spPr>
      </p:pic>
      <p:cxnSp>
        <p:nvCxnSpPr>
          <p:cNvPr id="52" name="Straight Connector 51"/>
          <p:cNvCxnSpPr>
            <a:stCxn id="48" idx="2"/>
            <a:endCxn id="50" idx="0"/>
          </p:cNvCxnSpPr>
          <p:nvPr/>
        </p:nvCxnSpPr>
        <p:spPr>
          <a:xfrm rot="5400000">
            <a:off x="7850123" y="4602479"/>
            <a:ext cx="1981200" cy="1524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stCxn id="50" idx="1"/>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stCxn id="50" idx="3"/>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6"/>
          <a:stretch>
            <a:fillRect/>
          </a:stretch>
        </p:blipFill>
        <p:spPr>
          <a:xfrm>
            <a:off x="8077200" y="8725486"/>
            <a:ext cx="1542473" cy="1218614"/>
          </a:xfrm>
          <a:prstGeom prst="rect">
            <a:avLst/>
          </a:prstGeom>
        </p:spPr>
      </p:pic>
      <p:sp>
        <p:nvSpPr>
          <p:cNvPr id="108" name="Up Arrow 107"/>
          <p:cNvSpPr/>
          <p:nvPr/>
        </p:nvSpPr>
        <p:spPr>
          <a:xfrm>
            <a:off x="8610600" y="7429500"/>
            <a:ext cx="4572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zaid.png"/>
          <p:cNvPicPr>
            <a:picLocks noChangeAspect="1"/>
          </p:cNvPicPr>
          <p:nvPr/>
        </p:nvPicPr>
        <p:blipFill>
          <a:blip r:embed="rId7"/>
          <a:stretch>
            <a:fillRect/>
          </a:stretch>
        </p:blipFill>
        <p:spPr>
          <a:xfrm rot="1123668">
            <a:off x="8774213" y="4709866"/>
            <a:ext cx="1488420" cy="148842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02</a:t>
            </a:r>
          </a:p>
        </p:txBody>
      </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 1)</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495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096000" y="7581900"/>
            <a:ext cx="46482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ervers</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cxnSp>
        <p:nvCxnSpPr>
          <p:cNvPr id="52" name="Straight Connector 51"/>
          <p:cNvCxnSpPr>
            <a:stCxn id="48" idx="2"/>
          </p:cNvCxnSpPr>
          <p:nvPr/>
        </p:nvCxnSpPr>
        <p:spPr>
          <a:xfrm rot="5400000">
            <a:off x="7850123" y="4602479"/>
            <a:ext cx="1981200" cy="1524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725486"/>
            <a:ext cx="1542473" cy="1218614"/>
          </a:xfrm>
          <a:prstGeom prst="rect">
            <a:avLst/>
          </a:prstGeom>
        </p:spPr>
      </p:pic>
      <p:sp>
        <p:nvSpPr>
          <p:cNvPr id="108" name="Up Arrow 107"/>
          <p:cNvSpPr/>
          <p:nvPr/>
        </p:nvSpPr>
        <p:spPr>
          <a:xfrm>
            <a:off x="8610600" y="7429500"/>
            <a:ext cx="4572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zaid.png"/>
          <p:cNvPicPr>
            <a:picLocks noChangeAspect="1"/>
          </p:cNvPicPr>
          <p:nvPr/>
        </p:nvPicPr>
        <p:blipFill>
          <a:blip r:embed="rId6"/>
          <a:stretch>
            <a:fillRect/>
          </a:stretch>
        </p:blipFill>
        <p:spPr>
          <a:xfrm rot="1123668">
            <a:off x="8774213" y="4709866"/>
            <a:ext cx="1488420" cy="1488420"/>
          </a:xfrm>
          <a:prstGeom prst="rect">
            <a:avLst/>
          </a:prstGeom>
        </p:spPr>
      </p:pic>
      <p:pic>
        <p:nvPicPr>
          <p:cNvPr id="31" name="Picture 30" descr="ll.png"/>
          <p:cNvPicPr>
            <a:picLocks noChangeAspect="1"/>
          </p:cNvPicPr>
          <p:nvPr/>
        </p:nvPicPr>
        <p:blipFill>
          <a:blip r:embed="rId7"/>
          <a:stretch>
            <a:fillRect/>
          </a:stretch>
        </p:blipFill>
        <p:spPr>
          <a:xfrm>
            <a:off x="8153400" y="5905500"/>
            <a:ext cx="1536065" cy="138977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03261"/>
          </a:xfrm>
          <a:prstGeom prst="rect">
            <a:avLst/>
          </a:prstGeom>
        </p:spPr>
        <p:txBody>
          <a:bodyPr lIns="0" tIns="0" rIns="0" bIns="0" rtlCol="0" anchor="t">
            <a:spAutoFit/>
          </a:bodyPr>
          <a:lstStyle/>
          <a:p>
            <a:pPr algn="ctr">
              <a:lnSpc>
                <a:spcPts val="1680"/>
              </a:lnSpc>
              <a:spcBef>
                <a:spcPct val="0"/>
              </a:spcBef>
            </a:pPr>
            <a:r>
              <a:rPr lang="en-US" sz="1200" b="1" dirty="0" smtClean="0">
                <a:solidFill>
                  <a:srgbClr val="FFFFFF"/>
                </a:solidFill>
                <a:latin typeface="Open Sans Bold"/>
                <a:ea typeface="Open Sans Bold"/>
                <a:cs typeface="Open Sans Bold"/>
                <a:sym typeface="Open Sans Bold"/>
              </a:rPr>
              <a:t>2</a:t>
            </a:r>
            <a:endParaRPr lang="en-US" sz="1200" b="1" dirty="0">
              <a:solidFill>
                <a:srgbClr val="FFFFFF"/>
              </a:solidFill>
              <a:latin typeface="Open Sans Bold"/>
              <a:ea typeface="Open Sans Bold"/>
              <a:cs typeface="Open Sans Bold"/>
              <a:sym typeface="Open Sans Bold"/>
            </a:endParaRPr>
          </a:p>
        </p:txBody>
      </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 1)</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495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91200" y="7581900"/>
            <a:ext cx="37338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ervers</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cxnSp>
        <p:nvCxnSpPr>
          <p:cNvPr id="52" name="Straight Connector 51"/>
          <p:cNvCxnSpPr>
            <a:stCxn id="48" idx="2"/>
          </p:cNvCxnSpPr>
          <p:nvPr/>
        </p:nvCxnSpPr>
        <p:spPr>
          <a:xfrm rot="5400000">
            <a:off x="7850123" y="4602479"/>
            <a:ext cx="1981200" cy="1524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725486"/>
            <a:ext cx="1542473" cy="1218614"/>
          </a:xfrm>
          <a:prstGeom prst="rect">
            <a:avLst/>
          </a:prstGeom>
        </p:spPr>
      </p:pic>
      <p:sp>
        <p:nvSpPr>
          <p:cNvPr id="108" name="Up Arrow 107"/>
          <p:cNvSpPr/>
          <p:nvPr/>
        </p:nvSpPr>
        <p:spPr>
          <a:xfrm>
            <a:off x="8534400" y="7353300"/>
            <a:ext cx="4572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9" name="Picture 108" descr="zaid.png"/>
          <p:cNvPicPr>
            <a:picLocks noChangeAspect="1"/>
          </p:cNvPicPr>
          <p:nvPr/>
        </p:nvPicPr>
        <p:blipFill>
          <a:blip r:embed="rId6"/>
          <a:stretch>
            <a:fillRect/>
          </a:stretch>
        </p:blipFill>
        <p:spPr>
          <a:xfrm rot="1123668">
            <a:off x="8774213" y="4709866"/>
            <a:ext cx="1488420" cy="1488420"/>
          </a:xfrm>
          <a:prstGeom prst="rect">
            <a:avLst/>
          </a:prstGeom>
        </p:spPr>
      </p:pic>
      <p:pic>
        <p:nvPicPr>
          <p:cNvPr id="31" name="Picture 30" descr="ll.png"/>
          <p:cNvPicPr>
            <a:picLocks noChangeAspect="1"/>
          </p:cNvPicPr>
          <p:nvPr/>
        </p:nvPicPr>
        <p:blipFill>
          <a:blip r:embed="rId7"/>
          <a:stretch>
            <a:fillRect/>
          </a:stretch>
        </p:blipFill>
        <p:spPr>
          <a:xfrm>
            <a:off x="8153400" y="5905500"/>
            <a:ext cx="1536065" cy="1389773"/>
          </a:xfrm>
          <a:prstGeom prst="rect">
            <a:avLst/>
          </a:prstGeom>
        </p:spPr>
      </p:pic>
      <p:pic>
        <p:nvPicPr>
          <p:cNvPr id="32" name="Picture 31" descr="ew.png"/>
          <p:cNvPicPr>
            <a:picLocks noChangeAspect="1"/>
          </p:cNvPicPr>
          <p:nvPr/>
        </p:nvPicPr>
        <p:blipFill>
          <a:blip r:embed="rId8"/>
          <a:stretch>
            <a:fillRect/>
          </a:stretch>
        </p:blipFill>
        <p:spPr>
          <a:xfrm>
            <a:off x="11734800" y="5073984"/>
            <a:ext cx="914400" cy="874295"/>
          </a:xfrm>
          <a:prstGeom prst="rect">
            <a:avLst/>
          </a:prstGeom>
        </p:spPr>
      </p:pic>
      <p:pic>
        <p:nvPicPr>
          <p:cNvPr id="34" name="Picture 33" descr="ew.png"/>
          <p:cNvPicPr>
            <a:picLocks noChangeAspect="1"/>
          </p:cNvPicPr>
          <p:nvPr/>
        </p:nvPicPr>
        <p:blipFill>
          <a:blip r:embed="rId8"/>
          <a:stretch>
            <a:fillRect/>
          </a:stretch>
        </p:blipFill>
        <p:spPr>
          <a:xfrm>
            <a:off x="4343400" y="5143500"/>
            <a:ext cx="956345" cy="914400"/>
          </a:xfrm>
          <a:prstGeom prst="rect">
            <a:avLst/>
          </a:prstGeom>
        </p:spPr>
      </p:pic>
      <p:pic>
        <p:nvPicPr>
          <p:cNvPr id="36" name="Picture 35" descr="ew.png"/>
          <p:cNvPicPr>
            <a:picLocks noChangeAspect="1"/>
          </p:cNvPicPr>
          <p:nvPr/>
        </p:nvPicPr>
        <p:blipFill>
          <a:blip r:embed="rId8"/>
          <a:stretch>
            <a:fillRect/>
          </a:stretch>
        </p:blipFill>
        <p:spPr>
          <a:xfrm>
            <a:off x="4038600" y="7048500"/>
            <a:ext cx="914400" cy="874295"/>
          </a:xfrm>
          <a:prstGeom prst="rect">
            <a:avLst/>
          </a:prstGeom>
        </p:spPr>
      </p:pic>
      <p:pic>
        <p:nvPicPr>
          <p:cNvPr id="38" name="Picture 37" descr="dd.png"/>
          <p:cNvPicPr>
            <a:picLocks noChangeAspect="1"/>
          </p:cNvPicPr>
          <p:nvPr/>
        </p:nvPicPr>
        <p:blipFill>
          <a:blip r:embed="rId9"/>
          <a:stretch>
            <a:fillRect/>
          </a:stretch>
        </p:blipFill>
        <p:spPr>
          <a:xfrm>
            <a:off x="11582400" y="7277100"/>
            <a:ext cx="1143000" cy="1066800"/>
          </a:xfrm>
          <a:prstGeom prst="rect">
            <a:avLst/>
          </a:prstGeom>
        </p:spPr>
      </p:pic>
      <p:sp>
        <p:nvSpPr>
          <p:cNvPr id="39" name="Down Arrow 38"/>
          <p:cNvSpPr/>
          <p:nvPr/>
        </p:nvSpPr>
        <p:spPr>
          <a:xfrm>
            <a:off x="8915400" y="7429500"/>
            <a:ext cx="457200"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dd.png"/>
          <p:cNvPicPr>
            <a:picLocks noChangeAspect="1"/>
          </p:cNvPicPr>
          <p:nvPr/>
        </p:nvPicPr>
        <p:blipFill>
          <a:blip r:embed="rId9"/>
          <a:stretch>
            <a:fillRect/>
          </a:stretch>
        </p:blipFill>
        <p:spPr>
          <a:xfrm>
            <a:off x="9829800" y="8812394"/>
            <a:ext cx="914400" cy="982167"/>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 1)</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15000" y="7886700"/>
            <a:ext cx="37338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ervers</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685800" y="4991100"/>
            <a:ext cx="3048000" cy="646331"/>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524000" y="3543300"/>
            <a:ext cx="1301713" cy="1338685"/>
          </a:xfrm>
          <a:prstGeom prst="rect">
            <a:avLst/>
          </a:prstGeom>
        </p:spPr>
      </p:pic>
      <p:cxnSp>
        <p:nvCxnSpPr>
          <p:cNvPr id="52" name="Straight Connector 51"/>
          <p:cNvCxnSpPr>
            <a:stCxn id="48" idx="2"/>
          </p:cNvCxnSpPr>
          <p:nvPr/>
        </p:nvCxnSpPr>
        <p:spPr>
          <a:xfrm rot="5400000">
            <a:off x="7850123" y="4602479"/>
            <a:ext cx="1981200" cy="15243"/>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rot="20618454">
            <a:off x="4361185" y="6470479"/>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rot="20609975">
            <a:off x="3672057" y="8246835"/>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725486"/>
            <a:ext cx="1542473" cy="1218614"/>
          </a:xfrm>
          <a:prstGeom prst="rect">
            <a:avLst/>
          </a:prstGeom>
        </p:spPr>
      </p:pic>
      <p:sp>
        <p:nvSpPr>
          <p:cNvPr id="108" name="Up Arrow 107"/>
          <p:cNvSpPr/>
          <p:nvPr/>
        </p:nvSpPr>
        <p:spPr>
          <a:xfrm>
            <a:off x="8534400" y="7353300"/>
            <a:ext cx="457200" cy="1219200"/>
          </a:xfrm>
          <a:prstGeom prst="up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l.png"/>
          <p:cNvPicPr>
            <a:picLocks noChangeAspect="1"/>
          </p:cNvPicPr>
          <p:nvPr/>
        </p:nvPicPr>
        <p:blipFill>
          <a:blip r:embed="rId6"/>
          <a:stretch>
            <a:fillRect/>
          </a:stretch>
        </p:blipFill>
        <p:spPr>
          <a:xfrm>
            <a:off x="8153400" y="5905500"/>
            <a:ext cx="1536065" cy="1389773"/>
          </a:xfrm>
          <a:prstGeom prst="rect">
            <a:avLst/>
          </a:prstGeom>
        </p:spPr>
      </p:pic>
      <p:sp>
        <p:nvSpPr>
          <p:cNvPr id="39" name="Down Arrow 38"/>
          <p:cNvSpPr/>
          <p:nvPr/>
        </p:nvSpPr>
        <p:spPr>
          <a:xfrm>
            <a:off x="8915400" y="7429500"/>
            <a:ext cx="457200"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10.jpg"/>
          <p:cNvPicPr>
            <a:picLocks noChangeAspect="1"/>
          </p:cNvPicPr>
          <p:nvPr/>
        </p:nvPicPr>
        <p:blipFill>
          <a:blip r:embed="rId7"/>
          <a:stretch>
            <a:fillRect/>
          </a:stretch>
        </p:blipFill>
        <p:spPr>
          <a:xfrm>
            <a:off x="11811000" y="4533900"/>
            <a:ext cx="1392475" cy="1332914"/>
          </a:xfrm>
          <a:prstGeom prst="rect">
            <a:avLst/>
          </a:prstGeom>
        </p:spPr>
      </p:pic>
      <p:pic>
        <p:nvPicPr>
          <p:cNvPr id="43" name="Picture 42" descr="10.jpg"/>
          <p:cNvPicPr>
            <a:picLocks noChangeAspect="1"/>
          </p:cNvPicPr>
          <p:nvPr/>
        </p:nvPicPr>
        <p:blipFill>
          <a:blip r:embed="rId7"/>
          <a:stretch>
            <a:fillRect/>
          </a:stretch>
        </p:blipFill>
        <p:spPr>
          <a:xfrm>
            <a:off x="10134600" y="8950241"/>
            <a:ext cx="914400" cy="875287"/>
          </a:xfrm>
          <a:prstGeom prst="rect">
            <a:avLst/>
          </a:prstGeom>
        </p:spPr>
      </p:pic>
      <p:pic>
        <p:nvPicPr>
          <p:cNvPr id="44" name="Picture 43" descr="11.png"/>
          <p:cNvPicPr>
            <a:picLocks noChangeAspect="1"/>
          </p:cNvPicPr>
          <p:nvPr/>
        </p:nvPicPr>
        <p:blipFill>
          <a:blip r:embed="rId8"/>
          <a:stretch>
            <a:fillRect/>
          </a:stretch>
        </p:blipFill>
        <p:spPr>
          <a:xfrm>
            <a:off x="10668000" y="7277100"/>
            <a:ext cx="1066800" cy="785789"/>
          </a:xfrm>
          <a:prstGeom prst="rect">
            <a:avLst/>
          </a:prstGeom>
        </p:spPr>
      </p:pic>
      <p:pic>
        <p:nvPicPr>
          <p:cNvPr id="50" name="Picture 49" descr="20.jpg"/>
          <p:cNvPicPr>
            <a:picLocks noChangeAspect="1"/>
          </p:cNvPicPr>
          <p:nvPr/>
        </p:nvPicPr>
        <p:blipFill>
          <a:blip r:embed="rId9"/>
          <a:stretch>
            <a:fillRect/>
          </a:stretch>
        </p:blipFill>
        <p:spPr>
          <a:xfrm>
            <a:off x="1219199" y="7200900"/>
            <a:ext cx="1847719" cy="1925904"/>
          </a:xfrm>
          <a:prstGeom prst="rect">
            <a:avLst/>
          </a:prstGeom>
        </p:spPr>
      </p:pic>
      <p:cxnSp>
        <p:nvCxnSpPr>
          <p:cNvPr id="53" name="Straight Connector 52"/>
          <p:cNvCxnSpPr>
            <a:stCxn id="31" idx="1"/>
            <a:endCxn id="50" idx="3"/>
          </p:cNvCxnSpPr>
          <p:nvPr/>
        </p:nvCxnSpPr>
        <p:spPr>
          <a:xfrm rot="10800000" flipV="1">
            <a:off x="3066918" y="6600386"/>
            <a:ext cx="5086482" cy="1563465"/>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rot="10800000" flipV="1">
            <a:off x="3276600" y="6210300"/>
            <a:ext cx="4648200" cy="14478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V="1">
            <a:off x="3276600" y="7124700"/>
            <a:ext cx="4648200" cy="1447800"/>
          </a:xfrm>
          <a:prstGeom prst="straightConnector1">
            <a:avLst/>
          </a:prstGeom>
          <a:ln w="76200">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914400" y="8948172"/>
            <a:ext cx="2667000" cy="1338828"/>
          </a:xfrm>
          <a:prstGeom prst="rect">
            <a:avLst/>
          </a:prstGeom>
          <a:noFill/>
        </p:spPr>
        <p:txBody>
          <a:bodyPr wrap="square" rtlCol="0">
            <a:spAutoFit/>
          </a:bodyPr>
          <a:lstStyle/>
          <a:p>
            <a:r>
              <a:rPr lang="en-US" sz="2700" b="1" cap="all" dirty="0" smtClean="0">
                <a:solidFill>
                  <a:prstClr val="black"/>
                </a:solidFill>
                <a:ea typeface="+mj-ea"/>
                <a:cs typeface="+mj-cs"/>
              </a:rPr>
              <a:t/>
            </a:r>
            <a:br>
              <a:rPr lang="en-US" sz="2700" b="1" cap="all" dirty="0" smtClean="0">
                <a:solidFill>
                  <a:prstClr val="black"/>
                </a:solidFill>
                <a:ea typeface="+mj-ea"/>
                <a:cs typeface="+mj-cs"/>
              </a:rPr>
            </a:br>
            <a:r>
              <a:rPr lang="en-US" sz="2700" cap="all" dirty="0" err="1" smtClean="0">
                <a:solidFill>
                  <a:schemeClr val="bg1"/>
                </a:solidFill>
                <a:ea typeface="+mj-ea"/>
                <a:cs typeface="+mj-cs"/>
              </a:rPr>
              <a:t>fack</a:t>
            </a:r>
            <a:r>
              <a:rPr lang="en-US" sz="2700" cap="all" dirty="0" smtClean="0">
                <a:solidFill>
                  <a:schemeClr val="bg1"/>
                </a:solidFill>
                <a:ea typeface="+mj-ea"/>
                <a:cs typeface="+mj-cs"/>
              </a:rPr>
              <a:t> server</a:t>
            </a:r>
            <a:br>
              <a:rPr lang="en-US" sz="2700" cap="all" dirty="0" smtClean="0">
                <a:solidFill>
                  <a:schemeClr val="bg1"/>
                </a:solidFill>
                <a:ea typeface="+mj-ea"/>
                <a:cs typeface="+mj-cs"/>
              </a:rPr>
            </a:br>
            <a:r>
              <a:rPr lang="en-US" sz="2700" cap="all" dirty="0" smtClean="0">
                <a:solidFill>
                  <a:schemeClr val="bg1"/>
                </a:solidFill>
                <a:ea typeface="+mj-ea"/>
                <a:cs typeface="+mj-cs"/>
              </a:rPr>
              <a:t>  192.168.1.104</a:t>
            </a:r>
            <a:endParaRPr lang="en-US" dirty="0">
              <a:solidFill>
                <a:schemeClr val="bg1"/>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03261"/>
          </a:xfrm>
          <a:prstGeom prst="rect">
            <a:avLst/>
          </a:prstGeom>
        </p:spPr>
        <p:txBody>
          <a:bodyPr lIns="0" tIns="0" rIns="0" bIns="0" rtlCol="0" anchor="t">
            <a:spAutoFit/>
          </a:bodyPr>
          <a:lstStyle/>
          <a:p>
            <a:pPr algn="ctr">
              <a:lnSpc>
                <a:spcPts val="1680"/>
              </a:lnSpc>
              <a:spcBef>
                <a:spcPct val="0"/>
              </a:spcBef>
            </a:pPr>
            <a:r>
              <a:rPr lang="en-US" sz="1200" b="1" dirty="0" smtClean="0">
                <a:solidFill>
                  <a:srgbClr val="FFFFFF"/>
                </a:solidFill>
                <a:latin typeface="Open Sans Bold"/>
                <a:ea typeface="Open Sans Bold"/>
                <a:cs typeface="Open Sans Bold"/>
                <a:sym typeface="Open Sans Bold"/>
              </a:rPr>
              <a:t>2</a:t>
            </a:r>
            <a:endParaRPr lang="en-US" sz="1200" b="1" dirty="0">
              <a:solidFill>
                <a:srgbClr val="FFFFFF"/>
              </a:solidFill>
              <a:latin typeface="Open Sans Bold"/>
              <a:ea typeface="Open Sans Bold"/>
              <a:cs typeface="Open Sans Bold"/>
              <a:sym typeface="Open Sans Bold"/>
            </a:endParaRPr>
          </a:p>
        </p:txBody>
      </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(scenario2)</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26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91200" y="7581900"/>
            <a:ext cx="37338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ervers</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cxnSp>
        <p:nvCxnSpPr>
          <p:cNvPr id="52" name="Straight Connector 51"/>
          <p:cNvCxnSpPr>
            <a:stCxn id="48" idx="2"/>
          </p:cNvCxnSpPr>
          <p:nvPr/>
        </p:nvCxnSpPr>
        <p:spPr>
          <a:xfrm rot="5400000">
            <a:off x="7662671" y="4796029"/>
            <a:ext cx="2362202" cy="9144"/>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604498"/>
            <a:ext cx="1694873" cy="1339016"/>
          </a:xfrm>
          <a:prstGeom prst="rect">
            <a:avLst/>
          </a:prstGeom>
        </p:spPr>
      </p:pic>
      <p:pic>
        <p:nvPicPr>
          <p:cNvPr id="31" name="Picture 30" descr="ll.png"/>
          <p:cNvPicPr>
            <a:picLocks noChangeAspect="1"/>
          </p:cNvPicPr>
          <p:nvPr/>
        </p:nvPicPr>
        <p:blipFill>
          <a:blip r:embed="rId6"/>
          <a:stretch>
            <a:fillRect/>
          </a:stretch>
        </p:blipFill>
        <p:spPr>
          <a:xfrm>
            <a:off x="8153400" y="5905500"/>
            <a:ext cx="1536065" cy="1389773"/>
          </a:xfrm>
          <a:prstGeom prst="rect">
            <a:avLst/>
          </a:prstGeom>
        </p:spPr>
      </p:pic>
      <p:sp>
        <p:nvSpPr>
          <p:cNvPr id="39" name="Down Arrow 38"/>
          <p:cNvSpPr/>
          <p:nvPr/>
        </p:nvSpPr>
        <p:spPr>
          <a:xfrm>
            <a:off x="8686800" y="7353300"/>
            <a:ext cx="457200"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dd.png"/>
          <p:cNvPicPr>
            <a:picLocks noChangeAspect="1"/>
          </p:cNvPicPr>
          <p:nvPr/>
        </p:nvPicPr>
        <p:blipFill>
          <a:blip r:embed="rId7"/>
          <a:stretch>
            <a:fillRect/>
          </a:stretch>
        </p:blipFill>
        <p:spPr>
          <a:xfrm>
            <a:off x="7010400" y="8801100"/>
            <a:ext cx="914400" cy="982167"/>
          </a:xfrm>
          <a:prstGeom prst="rect">
            <a:avLst/>
          </a:prstGeom>
        </p:spPr>
      </p:pic>
      <p:pic>
        <p:nvPicPr>
          <p:cNvPr id="41" name="Picture 40" descr="10.jpg"/>
          <p:cNvPicPr>
            <a:picLocks noChangeAspect="1"/>
          </p:cNvPicPr>
          <p:nvPr/>
        </p:nvPicPr>
        <p:blipFill>
          <a:blip r:embed="rId8"/>
          <a:stretch>
            <a:fillRect/>
          </a:stretch>
        </p:blipFill>
        <p:spPr>
          <a:xfrm>
            <a:off x="10058400" y="8572500"/>
            <a:ext cx="1353285" cy="1295400"/>
          </a:xfrm>
          <a:prstGeom prst="rect">
            <a:avLst/>
          </a:prstGeom>
        </p:spPr>
      </p:pic>
      <p:pic>
        <p:nvPicPr>
          <p:cNvPr id="43" name="Picture 42" descr="10.jpg"/>
          <p:cNvPicPr>
            <a:picLocks noChangeAspect="1"/>
          </p:cNvPicPr>
          <p:nvPr/>
        </p:nvPicPr>
        <p:blipFill>
          <a:blip r:embed="rId8"/>
          <a:stretch>
            <a:fillRect/>
          </a:stretch>
        </p:blipFill>
        <p:spPr>
          <a:xfrm>
            <a:off x="12115800" y="4457700"/>
            <a:ext cx="1353285" cy="129540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3" name="TextBox 23"/>
          <p:cNvSpPr txBox="1"/>
          <p:nvPr/>
        </p:nvSpPr>
        <p:spPr>
          <a:xfrm>
            <a:off x="17857397" y="8851032"/>
            <a:ext cx="263690" cy="203261"/>
          </a:xfrm>
          <a:prstGeom prst="rect">
            <a:avLst/>
          </a:prstGeom>
        </p:spPr>
        <p:txBody>
          <a:bodyPr lIns="0" tIns="0" rIns="0" bIns="0" rtlCol="0" anchor="t">
            <a:spAutoFit/>
          </a:bodyPr>
          <a:lstStyle/>
          <a:p>
            <a:pPr algn="ctr">
              <a:lnSpc>
                <a:spcPts val="1680"/>
              </a:lnSpc>
              <a:spcBef>
                <a:spcPct val="0"/>
              </a:spcBef>
            </a:pPr>
            <a:r>
              <a:rPr lang="en-US" sz="1200" b="1" dirty="0" smtClean="0">
                <a:solidFill>
                  <a:srgbClr val="FFFFFF"/>
                </a:solidFill>
                <a:latin typeface="Open Sans Bold"/>
                <a:ea typeface="Open Sans Bold"/>
                <a:cs typeface="Open Sans Bold"/>
                <a:sym typeface="Open Sans Bold"/>
              </a:rPr>
              <a:t>2</a:t>
            </a:r>
            <a:endParaRPr lang="en-US" sz="1200" b="1" dirty="0">
              <a:solidFill>
                <a:srgbClr val="FFFFFF"/>
              </a:solidFill>
              <a:latin typeface="Open Sans Bold"/>
              <a:ea typeface="Open Sans Bold"/>
              <a:cs typeface="Open Sans Bold"/>
              <a:sym typeface="Open Sans Bold"/>
            </a:endParaRPr>
          </a:p>
        </p:txBody>
      </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(scenario2)</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2672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5791200" y="7581900"/>
            <a:ext cx="37338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ervers</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cxnSp>
        <p:nvCxnSpPr>
          <p:cNvPr id="52" name="Straight Connector 51"/>
          <p:cNvCxnSpPr>
            <a:stCxn id="48" idx="2"/>
          </p:cNvCxnSpPr>
          <p:nvPr/>
        </p:nvCxnSpPr>
        <p:spPr>
          <a:xfrm rot="5400000">
            <a:off x="7662671" y="4796029"/>
            <a:ext cx="2362202" cy="9144"/>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604498"/>
            <a:ext cx="1694873" cy="1339016"/>
          </a:xfrm>
          <a:prstGeom prst="rect">
            <a:avLst/>
          </a:prstGeom>
        </p:spPr>
      </p:pic>
      <p:pic>
        <p:nvPicPr>
          <p:cNvPr id="31" name="Picture 30" descr="ll.png"/>
          <p:cNvPicPr>
            <a:picLocks noChangeAspect="1"/>
          </p:cNvPicPr>
          <p:nvPr/>
        </p:nvPicPr>
        <p:blipFill>
          <a:blip r:embed="rId6"/>
          <a:stretch>
            <a:fillRect/>
          </a:stretch>
        </p:blipFill>
        <p:spPr>
          <a:xfrm>
            <a:off x="8153400" y="5905500"/>
            <a:ext cx="1536065" cy="1389773"/>
          </a:xfrm>
          <a:prstGeom prst="rect">
            <a:avLst/>
          </a:prstGeom>
        </p:spPr>
      </p:pic>
      <p:sp>
        <p:nvSpPr>
          <p:cNvPr id="39" name="Down Arrow 38"/>
          <p:cNvSpPr/>
          <p:nvPr/>
        </p:nvSpPr>
        <p:spPr>
          <a:xfrm>
            <a:off x="8686800" y="7353300"/>
            <a:ext cx="457200" cy="12192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dd.png"/>
          <p:cNvPicPr>
            <a:picLocks noChangeAspect="1"/>
          </p:cNvPicPr>
          <p:nvPr/>
        </p:nvPicPr>
        <p:blipFill>
          <a:blip r:embed="rId7"/>
          <a:stretch>
            <a:fillRect/>
          </a:stretch>
        </p:blipFill>
        <p:spPr>
          <a:xfrm>
            <a:off x="7010400" y="8801100"/>
            <a:ext cx="914400" cy="982167"/>
          </a:xfrm>
          <a:prstGeom prst="rect">
            <a:avLst/>
          </a:prstGeom>
        </p:spPr>
      </p:pic>
      <p:pic>
        <p:nvPicPr>
          <p:cNvPr id="41" name="Picture 40" descr="10.jpg"/>
          <p:cNvPicPr>
            <a:picLocks noChangeAspect="1"/>
          </p:cNvPicPr>
          <p:nvPr/>
        </p:nvPicPr>
        <p:blipFill>
          <a:blip r:embed="rId8"/>
          <a:stretch>
            <a:fillRect/>
          </a:stretch>
        </p:blipFill>
        <p:spPr>
          <a:xfrm>
            <a:off x="10058400" y="8572500"/>
            <a:ext cx="1353285" cy="1295400"/>
          </a:xfrm>
          <a:prstGeom prst="rect">
            <a:avLst/>
          </a:prstGeom>
        </p:spPr>
      </p:pic>
      <p:pic>
        <p:nvPicPr>
          <p:cNvPr id="43" name="Picture 42" descr="10.jpg"/>
          <p:cNvPicPr>
            <a:picLocks noChangeAspect="1"/>
          </p:cNvPicPr>
          <p:nvPr/>
        </p:nvPicPr>
        <p:blipFill>
          <a:blip r:embed="rId8"/>
          <a:stretch>
            <a:fillRect/>
          </a:stretch>
        </p:blipFill>
        <p:spPr>
          <a:xfrm>
            <a:off x="12115800" y="4457700"/>
            <a:ext cx="1353285" cy="1295400"/>
          </a:xfrm>
          <a:prstGeom prst="rect">
            <a:avLst/>
          </a:prstGeom>
        </p:spPr>
      </p:pic>
      <p:sp>
        <p:nvSpPr>
          <p:cNvPr id="32" name="Up Arrow 31"/>
          <p:cNvSpPr/>
          <p:nvPr/>
        </p:nvSpPr>
        <p:spPr>
          <a:xfrm rot="3492027">
            <a:off x="11496496" y="6800875"/>
            <a:ext cx="468172" cy="2210224"/>
          </a:xfrm>
          <a:prstGeom prst="upArrow">
            <a:avLst>
              <a:gd name="adj1" fmla="val 50000"/>
              <a:gd name="adj2" fmla="val 6799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ew.png"/>
          <p:cNvPicPr>
            <a:picLocks noChangeAspect="1"/>
          </p:cNvPicPr>
          <p:nvPr/>
        </p:nvPicPr>
        <p:blipFill>
          <a:blip r:embed="rId9"/>
          <a:stretch>
            <a:fillRect/>
          </a:stretch>
        </p:blipFill>
        <p:spPr>
          <a:xfrm rot="20138874">
            <a:off x="11641862" y="7952949"/>
            <a:ext cx="873575" cy="846497"/>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4" name="TextBox 24"/>
          <p:cNvSpPr txBox="1"/>
          <p:nvPr/>
        </p:nvSpPr>
        <p:spPr>
          <a:xfrm>
            <a:off x="457200" y="876300"/>
            <a:ext cx="8915400" cy="923330"/>
          </a:xfrm>
          <a:prstGeom prst="rect">
            <a:avLst/>
          </a:prstGeom>
        </p:spPr>
        <p:txBody>
          <a:bodyPr wrap="square" lIns="0" tIns="0" rIns="0" bIns="0" rtlCol="0" anchor="t">
            <a:spAutoFit/>
          </a:bodyPr>
          <a:lstStyle/>
          <a:p>
            <a:pPr>
              <a:lnSpc>
                <a:spcPts val="7214"/>
              </a:lnSpc>
            </a:pPr>
            <a:r>
              <a:rPr lang="en-US" sz="4800" dirty="0" smtClean="0">
                <a:solidFill>
                  <a:srgbClr val="63F1F9"/>
                </a:solidFill>
                <a:latin typeface="Bahnschrift SemiLight" pitchFamily="34" charset="0"/>
                <a:ea typeface="Bebas Neue Cyrillic"/>
                <a:cs typeface="Bebas Neue Cyrillic"/>
                <a:sym typeface="Bebas Neue Cyrillic"/>
              </a:rPr>
              <a:t>Active MITM Attack (scenario 2)</a:t>
            </a:r>
          </a:p>
        </p:txBody>
      </p:sp>
      <p:sp>
        <p:nvSpPr>
          <p:cNvPr id="33" name="TextBox 32"/>
          <p:cNvSpPr txBox="1"/>
          <p:nvPr/>
        </p:nvSpPr>
        <p:spPr>
          <a:xfrm rot="10800000" flipV="1">
            <a:off x="9601200" y="5829300"/>
            <a:ext cx="7620000" cy="830997"/>
          </a:xfrm>
          <a:prstGeom prst="rect">
            <a:avLst/>
          </a:prstGeom>
          <a:noFill/>
        </p:spPr>
        <p:txBody>
          <a:bodyPr wrap="square" lIns="91431" tIns="45716" rIns="91431" bIns="45716" rtlCol="0">
            <a:spAutoFit/>
          </a:bodyPr>
          <a:lstStyle/>
          <a:p>
            <a:endParaRPr lang="en-US" sz="4800" dirty="0" smtClean="0"/>
          </a:p>
        </p:txBody>
      </p:sp>
      <p:sp>
        <p:nvSpPr>
          <p:cNvPr id="25" name="TextBox 24"/>
          <p:cNvSpPr txBox="1"/>
          <p:nvPr/>
        </p:nvSpPr>
        <p:spPr>
          <a:xfrm>
            <a:off x="5638800" y="3771900"/>
            <a:ext cx="3124200" cy="646323"/>
          </a:xfrm>
          <a:prstGeom prst="rect">
            <a:avLst/>
          </a:prstGeom>
          <a:noFill/>
        </p:spPr>
        <p:txBody>
          <a:bodyPr wrap="square" lIns="91431" tIns="45716" rIns="91431" bIns="45716" rtlCol="0">
            <a:spAutoFit/>
          </a:bodyPr>
          <a:lstStyle/>
          <a:p>
            <a:pPr algn="ctr"/>
            <a:r>
              <a:rPr lang="en-US" dirty="0" smtClean="0">
                <a:solidFill>
                  <a:schemeClr val="bg1"/>
                </a:solidFill>
              </a:rPr>
              <a:t>router</a:t>
            </a:r>
          </a:p>
          <a:p>
            <a:pPr algn="ctr"/>
            <a:r>
              <a:rPr lang="en-US" dirty="0" smtClean="0">
                <a:solidFill>
                  <a:schemeClr val="bg1"/>
                </a:solidFill>
              </a:rPr>
              <a:t>192.168.1.1</a:t>
            </a:r>
            <a:endParaRPr lang="en-US" dirty="0"/>
          </a:p>
        </p:txBody>
      </p:sp>
      <p:cxnSp>
        <p:nvCxnSpPr>
          <p:cNvPr id="28" name="Straight Arrow Connector 27"/>
          <p:cNvCxnSpPr/>
          <p:nvPr/>
        </p:nvCxnSpPr>
        <p:spPr>
          <a:xfrm flipV="1">
            <a:off x="9677400" y="7124700"/>
            <a:ext cx="41148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10800000" flipV="1">
            <a:off x="9601200" y="6057900"/>
            <a:ext cx="4191000" cy="76200"/>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rot="10800000">
            <a:off x="3810000" y="6134100"/>
            <a:ext cx="44958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3733800" y="6972300"/>
            <a:ext cx="4419600" cy="1588"/>
          </a:xfrm>
          <a:prstGeom prst="straightConnector1">
            <a:avLst/>
          </a:prstGeom>
          <a:ln w="57150">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7696200" y="7658100"/>
            <a:ext cx="3200400" cy="584775"/>
          </a:xfrm>
          <a:prstGeom prst="rect">
            <a:avLst/>
          </a:prstGeom>
          <a:noFill/>
        </p:spPr>
        <p:txBody>
          <a:bodyPr wrap="square" rtlCol="0">
            <a:spAutoFit/>
          </a:bodyPr>
          <a:lstStyle/>
          <a:p>
            <a:r>
              <a:rPr lang="en-US" sz="3200" b="1" dirty="0" smtClean="0">
                <a:solidFill>
                  <a:srgbClr val="FF0000"/>
                </a:solidFill>
              </a:rPr>
              <a:t>fake</a:t>
            </a:r>
            <a:r>
              <a:rPr lang="en-US" sz="2800" b="1" dirty="0" smtClean="0">
                <a:solidFill>
                  <a:srgbClr val="FF0000"/>
                </a:solidFill>
              </a:rPr>
              <a:t> </a:t>
            </a:r>
            <a:r>
              <a:rPr lang="en-US" sz="2800" cap="all" dirty="0" smtClean="0">
                <a:solidFill>
                  <a:schemeClr val="bg1"/>
                </a:solidFill>
              </a:rPr>
              <a:t>s</a:t>
            </a:r>
            <a:r>
              <a:rPr lang="en-US" sz="2800" cap="all" dirty="0" smtClean="0">
                <a:solidFill>
                  <a:schemeClr val="bg1">
                    <a:lumMod val="95000"/>
                  </a:schemeClr>
                </a:solidFill>
              </a:rPr>
              <a:t>erver</a:t>
            </a:r>
          </a:p>
        </p:txBody>
      </p:sp>
      <p:sp>
        <p:nvSpPr>
          <p:cNvPr id="45" name="TextBox 44"/>
          <p:cNvSpPr txBox="1"/>
          <p:nvPr/>
        </p:nvSpPr>
        <p:spPr>
          <a:xfrm>
            <a:off x="13030200" y="7505700"/>
            <a:ext cx="3505200" cy="400110"/>
          </a:xfrm>
          <a:prstGeom prst="rect">
            <a:avLst/>
          </a:prstGeom>
          <a:noFill/>
        </p:spPr>
        <p:txBody>
          <a:bodyPr wrap="square" rtlCol="0">
            <a:spAutoFit/>
          </a:bodyPr>
          <a:lstStyle/>
          <a:p>
            <a:pPr algn="ctr"/>
            <a:r>
              <a:rPr lang="en-US" sz="2000" dirty="0" smtClean="0">
                <a:solidFill>
                  <a:schemeClr val="bg1">
                    <a:lumMod val="95000"/>
                  </a:schemeClr>
                </a:solidFill>
              </a:rPr>
              <a:t>User</a:t>
            </a:r>
            <a:endParaRPr lang="en-US" sz="2000" dirty="0">
              <a:solidFill>
                <a:schemeClr val="bg1">
                  <a:lumMod val="95000"/>
                </a:schemeClr>
              </a:solidFill>
            </a:endParaRPr>
          </a:p>
        </p:txBody>
      </p:sp>
      <p:sp>
        <p:nvSpPr>
          <p:cNvPr id="46" name="TextBox 45"/>
          <p:cNvSpPr txBox="1"/>
          <p:nvPr/>
        </p:nvSpPr>
        <p:spPr>
          <a:xfrm>
            <a:off x="914400" y="7886700"/>
            <a:ext cx="3581400" cy="923330"/>
          </a:xfrm>
          <a:prstGeom prst="rect">
            <a:avLst/>
          </a:prstGeom>
          <a:noFill/>
        </p:spPr>
        <p:txBody>
          <a:bodyPr wrap="square" rtlCol="0">
            <a:spAutoFit/>
          </a:bodyPr>
          <a:lstStyle/>
          <a:p>
            <a:pPr algn="ctr"/>
            <a:r>
              <a:rPr lang="en-US" cap="all" dirty="0" smtClean="0"/>
              <a:t> </a:t>
            </a:r>
            <a:r>
              <a:rPr lang="en-US" cap="all" dirty="0" smtClean="0">
                <a:solidFill>
                  <a:schemeClr val="bg1">
                    <a:lumMod val="95000"/>
                  </a:schemeClr>
                </a:solidFill>
              </a:rPr>
              <a:t>server                     </a:t>
            </a:r>
            <a:br>
              <a:rPr lang="en-US" cap="all" dirty="0" smtClean="0">
                <a:solidFill>
                  <a:schemeClr val="bg1">
                    <a:lumMod val="95000"/>
                  </a:schemeClr>
                </a:solidFill>
              </a:rPr>
            </a:br>
            <a:r>
              <a:rPr lang="en-US" cap="all" dirty="0" smtClean="0">
                <a:solidFill>
                  <a:schemeClr val="bg1">
                    <a:lumMod val="95000"/>
                  </a:schemeClr>
                </a:solidFill>
              </a:rPr>
              <a:t> </a:t>
            </a:r>
            <a:r>
              <a:rPr lang="en-US" cap="all" dirty="0" smtClean="0">
                <a:solidFill>
                  <a:schemeClr val="bg1">
                    <a:lumMod val="95000"/>
                  </a:schemeClr>
                </a:solidFill>
                <a:ea typeface="+mj-lt"/>
                <a:cs typeface="+mj-lt"/>
              </a:rPr>
              <a:t>192.168.1.104                                                                                                                    192.168.1.10 </a:t>
            </a:r>
            <a:endParaRPr lang="en-US" dirty="0">
              <a:solidFill>
                <a:schemeClr val="bg1">
                  <a:lumMod val="95000"/>
                </a:schemeClr>
              </a:solidFill>
            </a:endParaRPr>
          </a:p>
        </p:txBody>
      </p:sp>
      <p:pic>
        <p:nvPicPr>
          <p:cNvPr id="47" name="Picture 46" descr="Picture1.jpg"/>
          <p:cNvPicPr>
            <a:picLocks noChangeAspect="1"/>
          </p:cNvPicPr>
          <p:nvPr/>
        </p:nvPicPr>
        <p:blipFill>
          <a:blip r:embed="rId2"/>
          <a:stretch>
            <a:fillRect/>
          </a:stretch>
        </p:blipFill>
        <p:spPr>
          <a:xfrm>
            <a:off x="13716000" y="5524500"/>
            <a:ext cx="1591028" cy="1828800"/>
          </a:xfrm>
          <a:prstGeom prst="rect">
            <a:avLst/>
          </a:prstGeom>
        </p:spPr>
      </p:pic>
      <p:pic>
        <p:nvPicPr>
          <p:cNvPr id="48" name="Picture 47" descr="Picture4.jpg"/>
          <p:cNvPicPr>
            <a:picLocks noChangeAspect="1"/>
          </p:cNvPicPr>
          <p:nvPr/>
        </p:nvPicPr>
        <p:blipFill>
          <a:blip r:embed="rId3"/>
          <a:stretch>
            <a:fillRect/>
          </a:stretch>
        </p:blipFill>
        <p:spPr>
          <a:xfrm>
            <a:off x="8077200" y="1790700"/>
            <a:ext cx="1542288" cy="1828800"/>
          </a:xfrm>
          <a:prstGeom prst="rect">
            <a:avLst/>
          </a:prstGeom>
        </p:spPr>
      </p:pic>
      <p:pic>
        <p:nvPicPr>
          <p:cNvPr id="49" name="Picture 48" descr="Picture3.jpg"/>
          <p:cNvPicPr>
            <a:picLocks noChangeAspect="1"/>
          </p:cNvPicPr>
          <p:nvPr/>
        </p:nvPicPr>
        <p:blipFill>
          <a:blip r:embed="rId4"/>
          <a:stretch>
            <a:fillRect/>
          </a:stretch>
        </p:blipFill>
        <p:spPr>
          <a:xfrm>
            <a:off x="1981200" y="5676900"/>
            <a:ext cx="1778293" cy="1828800"/>
          </a:xfrm>
          <a:prstGeom prst="rect">
            <a:avLst/>
          </a:prstGeom>
        </p:spPr>
      </p:pic>
      <p:cxnSp>
        <p:nvCxnSpPr>
          <p:cNvPr id="52" name="Straight Connector 51"/>
          <p:cNvCxnSpPr>
            <a:stCxn id="48" idx="2"/>
          </p:cNvCxnSpPr>
          <p:nvPr/>
        </p:nvCxnSpPr>
        <p:spPr>
          <a:xfrm rot="5400000">
            <a:off x="7738871" y="4719829"/>
            <a:ext cx="2209802" cy="9144"/>
          </a:xfrm>
          <a:prstGeom prst="line">
            <a:avLst/>
          </a:prstGeom>
          <a:ln w="76200">
            <a:solidFill>
              <a:schemeClr val="bg2"/>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rot="21446073">
            <a:off x="10141648" y="5609421"/>
            <a:ext cx="3803444"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78" name="TextBox 77"/>
          <p:cNvSpPr txBox="1"/>
          <p:nvPr/>
        </p:nvSpPr>
        <p:spPr>
          <a:xfrm>
            <a:off x="10439400" y="66675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sp>
        <p:nvSpPr>
          <p:cNvPr id="79" name="TextBox 78"/>
          <p:cNvSpPr txBox="1"/>
          <p:nvPr/>
        </p:nvSpPr>
        <p:spPr>
          <a:xfrm>
            <a:off x="5410200" y="5600700"/>
            <a:ext cx="19050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Requste</a:t>
            </a:r>
            <a:endParaRPr lang="en-US" sz="2000" dirty="0">
              <a:solidFill>
                <a:schemeClr val="bg1">
                  <a:lumMod val="95000"/>
                </a:schemeClr>
              </a:solidFill>
            </a:endParaRPr>
          </a:p>
        </p:txBody>
      </p:sp>
      <p:sp>
        <p:nvSpPr>
          <p:cNvPr id="80" name="TextBox 79"/>
          <p:cNvSpPr txBox="1"/>
          <p:nvPr/>
        </p:nvSpPr>
        <p:spPr>
          <a:xfrm>
            <a:off x="4648200" y="6591300"/>
            <a:ext cx="2057400" cy="400110"/>
          </a:xfrm>
          <a:prstGeom prst="rect">
            <a:avLst/>
          </a:prstGeom>
          <a:noFill/>
        </p:spPr>
        <p:txBody>
          <a:bodyPr wrap="square" rtlCol="0">
            <a:spAutoFit/>
          </a:bodyPr>
          <a:lstStyle/>
          <a:p>
            <a:r>
              <a:rPr lang="en-US" sz="2000" dirty="0" smtClean="0">
                <a:solidFill>
                  <a:schemeClr val="bg1">
                    <a:lumMod val="95000"/>
                  </a:schemeClr>
                </a:solidFill>
              </a:rPr>
              <a:t>http </a:t>
            </a:r>
            <a:r>
              <a:rPr lang="en-US" sz="2000" dirty="0" err="1" smtClean="0">
                <a:solidFill>
                  <a:schemeClr val="bg1">
                    <a:lumMod val="95000"/>
                  </a:schemeClr>
                </a:solidFill>
              </a:rPr>
              <a:t>Respons</a:t>
            </a:r>
            <a:endParaRPr lang="en-US" sz="2000" dirty="0">
              <a:solidFill>
                <a:schemeClr val="bg1">
                  <a:lumMod val="95000"/>
                </a:schemeClr>
              </a:solidFill>
            </a:endParaRPr>
          </a:p>
        </p:txBody>
      </p:sp>
      <p:cxnSp>
        <p:nvCxnSpPr>
          <p:cNvPr id="76" name="Straight Connector 75"/>
          <p:cNvCxnSpPr>
            <a:endCxn id="49" idx="3"/>
          </p:cNvCxnSpPr>
          <p:nvPr/>
        </p:nvCxnSpPr>
        <p:spPr>
          <a:xfrm rot="10800000" flipV="1">
            <a:off x="3759494" y="6547520"/>
            <a:ext cx="4241507" cy="4377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a:endCxn id="47" idx="1"/>
          </p:cNvCxnSpPr>
          <p:nvPr/>
        </p:nvCxnSpPr>
        <p:spPr>
          <a:xfrm flipV="1">
            <a:off x="9665201" y="6438900"/>
            <a:ext cx="4050799" cy="108621"/>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pic>
        <p:nvPicPr>
          <p:cNvPr id="106" name="Picture 105" descr="hala.jpg"/>
          <p:cNvPicPr>
            <a:picLocks noChangeAspect="1"/>
          </p:cNvPicPr>
          <p:nvPr/>
        </p:nvPicPr>
        <p:blipFill>
          <a:blip r:embed="rId5"/>
          <a:stretch>
            <a:fillRect/>
          </a:stretch>
        </p:blipFill>
        <p:spPr>
          <a:xfrm>
            <a:off x="8077200" y="8724900"/>
            <a:ext cx="1542473" cy="1218614"/>
          </a:xfrm>
          <a:prstGeom prst="rect">
            <a:avLst/>
          </a:prstGeom>
        </p:spPr>
      </p:pic>
      <p:sp>
        <p:nvSpPr>
          <p:cNvPr id="108" name="Up Arrow 107"/>
          <p:cNvSpPr/>
          <p:nvPr/>
        </p:nvSpPr>
        <p:spPr>
          <a:xfrm rot="10800000">
            <a:off x="8305800" y="7353300"/>
            <a:ext cx="686940" cy="1295400"/>
          </a:xfrm>
          <a:prstGeom prst="upArrow">
            <a:avLst>
              <a:gd name="adj1" fmla="val 50000"/>
              <a:gd name="adj2" fmla="val 50000"/>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descr="ll.png"/>
          <p:cNvPicPr>
            <a:picLocks noChangeAspect="1"/>
          </p:cNvPicPr>
          <p:nvPr/>
        </p:nvPicPr>
        <p:blipFill>
          <a:blip r:embed="rId6"/>
          <a:stretch>
            <a:fillRect/>
          </a:stretch>
        </p:blipFill>
        <p:spPr>
          <a:xfrm>
            <a:off x="8153400" y="5905500"/>
            <a:ext cx="1536065" cy="1389773"/>
          </a:xfrm>
          <a:prstGeom prst="rect">
            <a:avLst/>
          </a:prstGeom>
        </p:spPr>
      </p:pic>
      <p:pic>
        <p:nvPicPr>
          <p:cNvPr id="32" name="Picture 31" descr="10.jpg"/>
          <p:cNvPicPr>
            <a:picLocks noChangeAspect="1"/>
          </p:cNvPicPr>
          <p:nvPr/>
        </p:nvPicPr>
        <p:blipFill>
          <a:blip r:embed="rId7"/>
          <a:stretch>
            <a:fillRect/>
          </a:stretch>
        </p:blipFill>
        <p:spPr>
          <a:xfrm>
            <a:off x="12039600" y="4610100"/>
            <a:ext cx="1326490" cy="1269751"/>
          </a:xfrm>
          <a:prstGeom prst="rect">
            <a:avLst/>
          </a:prstGeom>
        </p:spPr>
      </p:pic>
      <p:pic>
        <p:nvPicPr>
          <p:cNvPr id="36" name="Picture 35" descr="10.jpg"/>
          <p:cNvPicPr>
            <a:picLocks noChangeAspect="1"/>
          </p:cNvPicPr>
          <p:nvPr/>
        </p:nvPicPr>
        <p:blipFill>
          <a:blip r:embed="rId7"/>
          <a:stretch>
            <a:fillRect/>
          </a:stretch>
        </p:blipFill>
        <p:spPr>
          <a:xfrm>
            <a:off x="10058400" y="8648700"/>
            <a:ext cx="1250290" cy="1196811"/>
          </a:xfrm>
          <a:prstGeom prst="rect">
            <a:avLst/>
          </a:prstGeom>
        </p:spPr>
      </p:pic>
      <p:sp>
        <p:nvSpPr>
          <p:cNvPr id="43" name="Right Arrow 42"/>
          <p:cNvSpPr/>
          <p:nvPr/>
        </p:nvSpPr>
        <p:spPr>
          <a:xfrm rot="16200000">
            <a:off x="8663713" y="7604990"/>
            <a:ext cx="1352884" cy="697103"/>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Picture 50" descr="10.jpg"/>
          <p:cNvPicPr>
            <a:picLocks noChangeAspect="1"/>
          </p:cNvPicPr>
          <p:nvPr/>
        </p:nvPicPr>
        <p:blipFill>
          <a:blip r:embed="rId7"/>
          <a:stretch>
            <a:fillRect/>
          </a:stretch>
        </p:blipFill>
        <p:spPr>
          <a:xfrm>
            <a:off x="4191000" y="4838700"/>
            <a:ext cx="1174090" cy="1123870"/>
          </a:xfrm>
          <a:prstGeom prst="rect">
            <a:avLst/>
          </a:prstGeom>
        </p:spPr>
      </p:pic>
      <p:pic>
        <p:nvPicPr>
          <p:cNvPr id="54" name="Picture 53" descr="dsf.jpg"/>
          <p:cNvPicPr>
            <a:picLocks noChangeAspect="1"/>
          </p:cNvPicPr>
          <p:nvPr/>
        </p:nvPicPr>
        <p:blipFill>
          <a:blip r:embed="rId8"/>
          <a:stretch>
            <a:fillRect/>
          </a:stretch>
        </p:blipFill>
        <p:spPr>
          <a:xfrm>
            <a:off x="6400800" y="7200900"/>
            <a:ext cx="713232" cy="687229"/>
          </a:xfrm>
          <a:prstGeom prst="rect">
            <a:avLst/>
          </a:prstGeom>
        </p:spPr>
      </p:pic>
      <p:pic>
        <p:nvPicPr>
          <p:cNvPr id="55" name="Picture 54" descr="sl.jpg"/>
          <p:cNvPicPr>
            <a:picLocks noChangeAspect="1"/>
          </p:cNvPicPr>
          <p:nvPr/>
        </p:nvPicPr>
        <p:blipFill>
          <a:blip r:embed="rId9"/>
          <a:stretch>
            <a:fillRect/>
          </a:stretch>
        </p:blipFill>
        <p:spPr>
          <a:xfrm>
            <a:off x="4724400" y="7429500"/>
            <a:ext cx="1251558" cy="1015153"/>
          </a:xfrm>
          <a:prstGeom prst="rect">
            <a:avLst/>
          </a:prstGeom>
        </p:spPr>
      </p:pic>
      <p:pic>
        <p:nvPicPr>
          <p:cNvPr id="57" name="Picture 56" descr="sl.jpg"/>
          <p:cNvPicPr>
            <a:picLocks noChangeAspect="1"/>
          </p:cNvPicPr>
          <p:nvPr/>
        </p:nvPicPr>
        <p:blipFill>
          <a:blip r:embed="rId9"/>
          <a:stretch>
            <a:fillRect/>
          </a:stretch>
        </p:blipFill>
        <p:spPr>
          <a:xfrm>
            <a:off x="11353800" y="7353300"/>
            <a:ext cx="1017814" cy="838200"/>
          </a:xfrm>
          <a:prstGeom prst="rect">
            <a:avLst/>
          </a:prstGeom>
        </p:spPr>
      </p:pic>
      <p:pic>
        <p:nvPicPr>
          <p:cNvPr id="58" name="Picture 57" descr="sl.jpg"/>
          <p:cNvPicPr>
            <a:picLocks noChangeAspect="1"/>
          </p:cNvPicPr>
          <p:nvPr/>
        </p:nvPicPr>
        <p:blipFill>
          <a:blip r:embed="rId9"/>
          <a:stretch>
            <a:fillRect/>
          </a:stretch>
        </p:blipFill>
        <p:spPr>
          <a:xfrm>
            <a:off x="6629400" y="8953500"/>
            <a:ext cx="1009389" cy="818727"/>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7" name="Freeform 17"/>
          <p:cNvSpPr/>
          <p:nvPr/>
        </p:nvSpPr>
        <p:spPr>
          <a:xfrm>
            <a:off x="552393" y="453926"/>
            <a:ext cx="358281" cy="363569"/>
          </a:xfrm>
          <a:custGeom>
            <a:avLst/>
            <a:gdLst/>
            <a:ahLst/>
            <a:cxnLst/>
            <a:rect l="l" t="t" r="r" b="b"/>
            <a:pathLst>
              <a:path w="358281" h="363569">
                <a:moveTo>
                  <a:pt x="0" y="0"/>
                </a:moveTo>
                <a:lnTo>
                  <a:pt x="358281" y="0"/>
                </a:lnTo>
                <a:lnTo>
                  <a:pt x="358281" y="363570"/>
                </a:lnTo>
                <a:lnTo>
                  <a:pt x="0" y="363570"/>
                </a:lnTo>
                <a:lnTo>
                  <a:pt x="0" y="0"/>
                </a:lnTo>
                <a:close/>
              </a:path>
            </a:pathLst>
          </a:custGeom>
          <a:blipFill>
            <a:blip r:embed="rId2" cstate="print">
              <a:extLst>
                <a:ext uri="{96DAC541-7B7A-43D3-8B79-37D633B846F1}">
                  <asvg:svgBlip xmlns="" xmlns:asvg="http://schemas.microsoft.com/office/drawing/2016/SVG/main" r:embed=""/>
                </a:ext>
              </a:extLst>
            </a:blip>
            <a:stretch>
              <a:fillRect/>
            </a:stretch>
          </a:blipFill>
        </p:spPr>
      </p:sp>
      <p:grpSp>
        <p:nvGrpSpPr>
          <p:cNvPr id="19" name="Group 19"/>
          <p:cNvGrpSpPr/>
          <p:nvPr/>
        </p:nvGrpSpPr>
        <p:grpSpPr>
          <a:xfrm rot="-2700000">
            <a:off x="4142034" y="1878179"/>
            <a:ext cx="4658241" cy="4003176"/>
            <a:chOff x="0" y="0"/>
            <a:chExt cx="812800" cy="698500"/>
          </a:xfrm>
        </p:grpSpPr>
        <p:sp>
          <p:nvSpPr>
            <p:cNvPr id="20" name="Freeform 20"/>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21" name="TextBox 21"/>
            <p:cNvSpPr txBox="1"/>
            <p:nvPr/>
          </p:nvSpPr>
          <p:spPr>
            <a:xfrm>
              <a:off x="114300" y="-38100"/>
              <a:ext cx="584200" cy="736600"/>
            </a:xfrm>
            <a:prstGeom prst="rect">
              <a:avLst/>
            </a:prstGeom>
          </p:spPr>
          <p:txBody>
            <a:bodyPr lIns="50800" tIns="50800" rIns="50800" bIns="50800" rtlCol="0" anchor="ctr"/>
            <a:lstStyle/>
            <a:p>
              <a:pPr algn="ctr">
                <a:lnSpc>
                  <a:spcPts val="2658"/>
                </a:lnSpc>
              </a:pPr>
              <a:endParaRPr/>
            </a:p>
          </p:txBody>
        </p:sp>
      </p:grpSp>
      <p:grpSp>
        <p:nvGrpSpPr>
          <p:cNvPr id="22" name="Group 22"/>
          <p:cNvGrpSpPr/>
          <p:nvPr/>
        </p:nvGrpSpPr>
        <p:grpSpPr>
          <a:xfrm rot="-2700000">
            <a:off x="-675734" y="2432098"/>
            <a:ext cx="11023499" cy="6103235"/>
            <a:chOff x="0" y="0"/>
            <a:chExt cx="1261612" cy="698500"/>
          </a:xfrm>
        </p:grpSpPr>
        <p:sp>
          <p:nvSpPr>
            <p:cNvPr id="23" name="Freeform 23"/>
            <p:cNvSpPr/>
            <p:nvPr/>
          </p:nvSpPr>
          <p:spPr>
            <a:xfrm>
              <a:off x="0" y="0"/>
              <a:ext cx="1261612" cy="698500"/>
            </a:xfrm>
            <a:custGeom>
              <a:avLst/>
              <a:gdLst/>
              <a:ahLst/>
              <a:cxnLst/>
              <a:rect l="l" t="t" r="r" b="b"/>
              <a:pathLst>
                <a:path w="1261612" h="698500">
                  <a:moveTo>
                    <a:pt x="1261612" y="349250"/>
                  </a:moveTo>
                  <a:lnTo>
                    <a:pt x="1058412" y="698500"/>
                  </a:lnTo>
                  <a:lnTo>
                    <a:pt x="203200" y="698500"/>
                  </a:lnTo>
                  <a:lnTo>
                    <a:pt x="0" y="349250"/>
                  </a:lnTo>
                  <a:lnTo>
                    <a:pt x="203200" y="0"/>
                  </a:lnTo>
                  <a:lnTo>
                    <a:pt x="1058412" y="0"/>
                  </a:lnTo>
                  <a:lnTo>
                    <a:pt x="1261612" y="349250"/>
                  </a:lnTo>
                  <a:close/>
                </a:path>
              </a:pathLst>
            </a:custGeom>
            <a:blipFill>
              <a:blip r:embed="rId3"/>
              <a:stretch>
                <a:fillRect t="-4185" b="-4185"/>
              </a:stretch>
            </a:blipFill>
          </p:spPr>
        </p:sp>
      </p:grpSp>
      <p:sp>
        <p:nvSpPr>
          <p:cNvPr id="24" name="TextBox 24"/>
          <p:cNvSpPr txBox="1"/>
          <p:nvPr/>
        </p:nvSpPr>
        <p:spPr>
          <a:xfrm>
            <a:off x="9525000" y="5829300"/>
            <a:ext cx="7617056" cy="923330"/>
          </a:xfrm>
          <a:prstGeom prst="rect">
            <a:avLst/>
          </a:prstGeom>
        </p:spPr>
        <p:txBody>
          <a:bodyPr wrap="square" lIns="0" tIns="0" rIns="0" bIns="0" rtlCol="0" anchor="t">
            <a:spAutoFit/>
          </a:bodyPr>
          <a:lstStyle/>
          <a:p>
            <a:pPr algn="ctr">
              <a:lnSpc>
                <a:spcPts val="7214"/>
              </a:lnSpc>
            </a:pPr>
            <a:r>
              <a:rPr lang="en-US" sz="6500" dirty="0" smtClean="0">
                <a:solidFill>
                  <a:srgbClr val="63F1F9"/>
                </a:solidFill>
                <a:latin typeface="Bebas Neue Cyrillic"/>
                <a:ea typeface="Bebas Neue Cyrillic"/>
                <a:cs typeface="Bebas Neue Cyrillic"/>
                <a:sym typeface="Bebas Neue Cyrillic"/>
              </a:rPr>
              <a:t>implementation</a:t>
            </a:r>
            <a:endParaRPr lang="en-US" sz="6500" dirty="0">
              <a:solidFill>
                <a:srgbClr val="63F1F9"/>
              </a:solidFill>
              <a:latin typeface="Bebas Neue Cyrillic"/>
              <a:ea typeface="Bebas Neue Cyrillic"/>
              <a:cs typeface="Bebas Neue Cyrillic"/>
              <a:sym typeface="Bebas Neue Cyrillic"/>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5" name="TextBox 15"/>
          <p:cNvSpPr txBox="1"/>
          <p:nvPr/>
        </p:nvSpPr>
        <p:spPr>
          <a:xfrm>
            <a:off x="16002000" y="6057900"/>
            <a:ext cx="809760" cy="203261"/>
          </a:xfrm>
          <a:prstGeom prst="rect">
            <a:avLst/>
          </a:prstGeom>
        </p:spPr>
        <p:txBody>
          <a:bodyPr lIns="0" tIns="0" rIns="0" bIns="0" rtlCol="0" anchor="t">
            <a:spAutoFit/>
          </a:bodyPr>
          <a:lstStyle/>
          <a:p>
            <a:pPr>
              <a:lnSpc>
                <a:spcPts val="1680"/>
              </a:lnSpc>
              <a:spcBef>
                <a:spcPct val="0"/>
              </a:spcBef>
            </a:pPr>
            <a:r>
              <a:rPr lang="en-US" sz="1200" dirty="0" smtClean="0">
                <a:solidFill>
                  <a:srgbClr val="FFFFFF"/>
                </a:solidFill>
                <a:latin typeface="Open Sans"/>
                <a:ea typeface="Open Sans"/>
                <a:cs typeface="Open Sans"/>
                <a:sym typeface="Open Sans"/>
              </a:rPr>
              <a:t>Home</a:t>
            </a:r>
            <a:endParaRPr lang="en-US" sz="1200" dirty="0">
              <a:solidFill>
                <a:srgbClr val="FFFFFF"/>
              </a:solidFill>
              <a:latin typeface="Open Sans"/>
              <a:ea typeface="Open Sans"/>
              <a:cs typeface="Open Sans"/>
              <a:sym typeface="Open Sans"/>
            </a:endParaRPr>
          </a:p>
        </p:txBody>
      </p:sp>
      <p:sp>
        <p:nvSpPr>
          <p:cNvPr id="27" name="TextBox 27"/>
          <p:cNvSpPr txBox="1"/>
          <p:nvPr/>
        </p:nvSpPr>
        <p:spPr>
          <a:xfrm>
            <a:off x="609600" y="342900"/>
            <a:ext cx="7924800" cy="923330"/>
          </a:xfrm>
          <a:prstGeom prst="rect">
            <a:avLst/>
          </a:prstGeom>
        </p:spPr>
        <p:txBody>
          <a:bodyPr wrap="square" lIns="0" tIns="0" rIns="0" bIns="0" rtlCol="0" anchor="t">
            <a:spAutoFit/>
          </a:bodyPr>
          <a:lstStyle/>
          <a:p>
            <a:pPr>
              <a:lnSpc>
                <a:spcPts val="7214"/>
              </a:lnSpc>
            </a:pPr>
            <a:r>
              <a:rPr lang="en-US" sz="6500" dirty="0" err="1" smtClean="0">
                <a:solidFill>
                  <a:srgbClr val="63F1F9"/>
                </a:solidFill>
                <a:latin typeface="Bebas Neue Cyrillic"/>
                <a:ea typeface="Bebas Neue Cyrillic"/>
                <a:cs typeface="Bebas Neue Cyrillic"/>
                <a:sym typeface="Bebas Neue Cyrillic"/>
              </a:rPr>
              <a:t>conclousion</a:t>
            </a:r>
            <a:endParaRPr lang="en-US" sz="6500" dirty="0">
              <a:solidFill>
                <a:srgbClr val="63F1F9"/>
              </a:solidFill>
              <a:latin typeface="Bebas Neue Cyrillic"/>
              <a:ea typeface="Bebas Neue Cyrillic"/>
              <a:cs typeface="Bebas Neue Cyrillic"/>
              <a:sym typeface="Bebas Neue Cyrillic"/>
            </a:endParaRPr>
          </a:p>
        </p:txBody>
      </p:sp>
      <p:sp>
        <p:nvSpPr>
          <p:cNvPr id="30" name="TextBox 29"/>
          <p:cNvSpPr txBox="1"/>
          <p:nvPr/>
        </p:nvSpPr>
        <p:spPr>
          <a:xfrm>
            <a:off x="533400" y="1330702"/>
            <a:ext cx="16611600" cy="6494085"/>
          </a:xfrm>
          <a:prstGeom prst="rect">
            <a:avLst/>
          </a:prstGeom>
          <a:noFill/>
        </p:spPr>
        <p:txBody>
          <a:bodyPr wrap="square" rtlCol="0">
            <a:spAutoFit/>
          </a:bodyPr>
          <a:lstStyle/>
          <a:p>
            <a:r>
              <a:rPr lang="en-US" sz="3200" dirty="0" smtClean="0">
                <a:solidFill>
                  <a:schemeClr val="bg1"/>
                </a:solidFill>
              </a:rPr>
              <a:t>Offensive Capabilities of the </a:t>
            </a:r>
            <a:r>
              <a:rPr lang="en-US" sz="3200" dirty="0" err="1" smtClean="0">
                <a:solidFill>
                  <a:schemeClr val="bg1"/>
                </a:solidFill>
              </a:rPr>
              <a:t>ProjectProject</a:t>
            </a:r>
            <a:r>
              <a:rPr lang="en-US" sz="3200" dirty="0" smtClean="0">
                <a:solidFill>
                  <a:schemeClr val="bg1"/>
                </a:solidFill>
              </a:rPr>
              <a:t> </a:t>
            </a:r>
            <a:r>
              <a:rPr lang="en-US" sz="3200" dirty="0" err="1" smtClean="0">
                <a:solidFill>
                  <a:schemeClr val="bg1"/>
                </a:solidFill>
              </a:rPr>
              <a:t>Vision:Our</a:t>
            </a:r>
            <a:r>
              <a:rPr lang="en-US" sz="3200" dirty="0" smtClean="0">
                <a:solidFill>
                  <a:schemeClr val="bg1"/>
                </a:solidFill>
              </a:rPr>
              <a:t> project highlights the technical power of advanced </a:t>
            </a:r>
            <a:r>
              <a:rPr lang="en-US" sz="3200" dirty="0" err="1" smtClean="0">
                <a:solidFill>
                  <a:schemeClr val="bg1"/>
                </a:solidFill>
              </a:rPr>
              <a:t>cyberattacks</a:t>
            </a:r>
            <a:r>
              <a:rPr lang="en-US" sz="3200" dirty="0" smtClean="0">
                <a:solidFill>
                  <a:schemeClr val="bg1"/>
                </a:solidFill>
              </a:rPr>
              <a:t>, particularly "Man-in-the-Middle" (MITM) attacks, by presenting a practical model that demonstrates how network vulnerabilities can be exploited to execute successful </a:t>
            </a:r>
            <a:r>
              <a:rPr lang="en-US" sz="3200" dirty="0" err="1" smtClean="0">
                <a:solidFill>
                  <a:schemeClr val="bg1"/>
                </a:solidFill>
              </a:rPr>
              <a:t>intrusions.Offensive</a:t>
            </a:r>
            <a:r>
              <a:rPr lang="en-US" sz="3200" dirty="0" smtClean="0">
                <a:solidFill>
                  <a:schemeClr val="bg1"/>
                </a:solidFill>
              </a:rPr>
              <a:t> Capabilities of the </a:t>
            </a:r>
            <a:r>
              <a:rPr lang="en-US" sz="3200" dirty="0" err="1" smtClean="0">
                <a:solidFill>
                  <a:schemeClr val="bg1"/>
                </a:solidFill>
              </a:rPr>
              <a:t>Project:Passive</a:t>
            </a:r>
            <a:r>
              <a:rPr lang="en-US" sz="3200" dirty="0" smtClean="0">
                <a:solidFill>
                  <a:schemeClr val="bg1"/>
                </a:solidFill>
              </a:rPr>
              <a:t> Attacks: We successfully eavesdropped on network traffic without modifying its content, proving the ease of stealing sensitive data (e.g., passwords and files) in poorly secured network </a:t>
            </a:r>
            <a:r>
              <a:rPr lang="en-US" sz="3200" dirty="0" err="1" smtClean="0">
                <a:solidFill>
                  <a:schemeClr val="bg1"/>
                </a:solidFill>
              </a:rPr>
              <a:t>environments.Active</a:t>
            </a:r>
            <a:r>
              <a:rPr lang="en-US" sz="3200" dirty="0" smtClean="0">
                <a:solidFill>
                  <a:schemeClr val="bg1"/>
                </a:solidFill>
              </a:rPr>
              <a:t> Attacks: We successfully redirected network traffic and replaced legitimate login pages with fake ones, enabling the theft of critical user </a:t>
            </a:r>
            <a:r>
              <a:rPr lang="en-US" sz="3200" dirty="0" err="1" smtClean="0">
                <a:solidFill>
                  <a:schemeClr val="bg1"/>
                </a:solidFill>
              </a:rPr>
              <a:t>credentials.Data</a:t>
            </a:r>
            <a:r>
              <a:rPr lang="en-US" sz="3200" dirty="0" smtClean="0">
                <a:solidFill>
                  <a:schemeClr val="bg1"/>
                </a:solidFill>
              </a:rPr>
              <a:t> Manipulation: We demonstrated the ability to intercept and modify sensitive text files (e.g., "Financial Report 2024") without the user detecting any </a:t>
            </a:r>
            <a:r>
              <a:rPr lang="en-US" sz="3200" dirty="0" err="1" smtClean="0">
                <a:solidFill>
                  <a:schemeClr val="bg1"/>
                </a:solidFill>
              </a:rPr>
              <a:t>intrusion.Primary</a:t>
            </a:r>
            <a:r>
              <a:rPr lang="en-US" sz="3200" dirty="0" smtClean="0">
                <a:solidFill>
                  <a:schemeClr val="bg1"/>
                </a:solidFill>
              </a:rPr>
              <a:t> </a:t>
            </a:r>
            <a:r>
              <a:rPr lang="en-US" sz="3200" dirty="0" err="1" smtClean="0">
                <a:solidFill>
                  <a:schemeClr val="bg1"/>
                </a:solidFill>
              </a:rPr>
              <a:t>Goal:The</a:t>
            </a:r>
            <a:r>
              <a:rPr lang="en-US" sz="3200" dirty="0" smtClean="0">
                <a:solidFill>
                  <a:schemeClr val="bg1"/>
                </a:solidFill>
              </a:rPr>
              <a:t> project aims to understand the offensive side of </a:t>
            </a:r>
            <a:r>
              <a:rPr lang="en-US" sz="3200" dirty="0" err="1" smtClean="0">
                <a:solidFill>
                  <a:schemeClr val="bg1"/>
                </a:solidFill>
              </a:rPr>
              <a:t>cyberattacks</a:t>
            </a:r>
            <a:r>
              <a:rPr lang="en-US" sz="3200" dirty="0" smtClean="0">
                <a:solidFill>
                  <a:schemeClr val="bg1"/>
                </a:solidFill>
              </a:rPr>
              <a:t>, raising technical awareness about the capabilities attackers possess and emphasizing how these attacks can become highly effective, even with limited tools and resources.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grpSp>
        <p:nvGrpSpPr>
          <p:cNvPr id="13" name="Group 13"/>
          <p:cNvGrpSpPr/>
          <p:nvPr/>
        </p:nvGrpSpPr>
        <p:grpSpPr>
          <a:xfrm>
            <a:off x="3170040" y="2388185"/>
            <a:ext cx="6412371" cy="5510631"/>
            <a:chOff x="0" y="0"/>
            <a:chExt cx="812800" cy="698500"/>
          </a:xfrm>
        </p:grpSpPr>
        <p:sp>
          <p:nvSpPr>
            <p:cNvPr id="14" name="Freeform 14"/>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8"/>
                </a:lnSpc>
              </a:pPr>
              <a:endParaRPr/>
            </a:p>
          </p:txBody>
        </p:sp>
      </p:grpSp>
      <p:grpSp>
        <p:nvGrpSpPr>
          <p:cNvPr id="16" name="Group 16"/>
          <p:cNvGrpSpPr/>
          <p:nvPr/>
        </p:nvGrpSpPr>
        <p:grpSpPr>
          <a:xfrm>
            <a:off x="0" y="1886951"/>
            <a:ext cx="9144000" cy="6513099"/>
            <a:chOff x="0" y="0"/>
            <a:chExt cx="1185991" cy="698500"/>
          </a:xfrm>
        </p:grpSpPr>
        <p:sp>
          <p:nvSpPr>
            <p:cNvPr id="17" name="Freeform 17"/>
            <p:cNvSpPr/>
            <p:nvPr/>
          </p:nvSpPr>
          <p:spPr>
            <a:xfrm>
              <a:off x="0" y="0"/>
              <a:ext cx="1185991" cy="698500"/>
            </a:xfrm>
            <a:custGeom>
              <a:avLst/>
              <a:gdLst/>
              <a:ahLst/>
              <a:cxnLst/>
              <a:rect l="l" t="t" r="r" b="b"/>
              <a:pathLst>
                <a:path w="1185991" h="698500">
                  <a:moveTo>
                    <a:pt x="1185991" y="349250"/>
                  </a:moveTo>
                  <a:lnTo>
                    <a:pt x="982791" y="698500"/>
                  </a:lnTo>
                  <a:lnTo>
                    <a:pt x="203200" y="698500"/>
                  </a:lnTo>
                  <a:lnTo>
                    <a:pt x="0" y="349250"/>
                  </a:lnTo>
                  <a:lnTo>
                    <a:pt x="203200" y="0"/>
                  </a:lnTo>
                  <a:lnTo>
                    <a:pt x="982791" y="0"/>
                  </a:lnTo>
                  <a:lnTo>
                    <a:pt x="1185991" y="349250"/>
                  </a:lnTo>
                  <a:close/>
                </a:path>
              </a:pathLst>
            </a:custGeom>
            <a:blipFill>
              <a:blip r:embed="rId2"/>
              <a:stretch>
                <a:fillRect r="-4703"/>
              </a:stretch>
            </a:blipFill>
          </p:spPr>
        </p:sp>
      </p:grpSp>
      <p:sp>
        <p:nvSpPr>
          <p:cNvPr id="24" name="TextBox 24"/>
          <p:cNvSpPr txBox="1"/>
          <p:nvPr/>
        </p:nvSpPr>
        <p:spPr>
          <a:xfrm>
            <a:off x="9601200" y="2400301"/>
            <a:ext cx="7620000" cy="923330"/>
          </a:xfrm>
          <a:prstGeom prst="rect">
            <a:avLst/>
          </a:prstGeom>
        </p:spPr>
        <p:txBody>
          <a:bodyPr wrap="square" lIns="0" tIns="0" rIns="0" bIns="0" rtlCol="0" anchor="t">
            <a:spAutoFit/>
          </a:bodyPr>
          <a:lstStyle/>
          <a:p>
            <a:pPr>
              <a:lnSpc>
                <a:spcPts val="7214"/>
              </a:lnSpc>
            </a:pPr>
            <a:r>
              <a:rPr lang="en-US" sz="6500" dirty="0" smtClean="0">
                <a:solidFill>
                  <a:srgbClr val="63F1F9"/>
                </a:solidFill>
                <a:latin typeface="Bahnschrift SemiLight" pitchFamily="34" charset="0"/>
                <a:ea typeface="Bebas Neue Cyrillic"/>
                <a:cs typeface="Bebas Neue Cyrillic"/>
                <a:sym typeface="Bebas Neue Cyrillic"/>
              </a:rPr>
              <a:t>INTRODUCTION</a:t>
            </a:r>
            <a:endParaRPr lang="en-US" sz="6500" dirty="0">
              <a:solidFill>
                <a:srgbClr val="63F1F9"/>
              </a:solidFill>
              <a:latin typeface="Bahnschrift SemiLight" pitchFamily="34" charset="0"/>
              <a:ea typeface="Bebas Neue Cyrillic"/>
              <a:cs typeface="Bebas Neue Cyrillic"/>
              <a:sym typeface="Bebas Neue Cyrillic"/>
            </a:endParaRPr>
          </a:p>
        </p:txBody>
      </p:sp>
      <p:sp>
        <p:nvSpPr>
          <p:cNvPr id="33" name="TextBox 32"/>
          <p:cNvSpPr txBox="1"/>
          <p:nvPr/>
        </p:nvSpPr>
        <p:spPr>
          <a:xfrm rot="10800000" flipV="1">
            <a:off x="9525000" y="3467100"/>
            <a:ext cx="7620000" cy="4770529"/>
          </a:xfrm>
          <a:prstGeom prst="rect">
            <a:avLst/>
          </a:prstGeom>
          <a:noFill/>
        </p:spPr>
        <p:txBody>
          <a:bodyPr wrap="square" lIns="91431" tIns="45716" rIns="91431" bIns="45716" rtlCol="0">
            <a:spAutoFit/>
          </a:bodyPr>
          <a:lstStyle/>
          <a:p>
            <a:r>
              <a:rPr lang="en-US" sz="3200" dirty="0" smtClean="0">
                <a:solidFill>
                  <a:schemeClr val="bg1"/>
                </a:solidFill>
              </a:rPr>
              <a:t>Technology has become essential in our daily lives, but the increasing speed and integration of networks make them more vulnerable to attacks like eavesdropping and port scanning. Detecting and preventing these attacks requires effective system monitoring and quick response to minimize potential damage</a:t>
            </a:r>
            <a:r>
              <a:rPr lang="en-US" sz="3200" dirty="0" smtClean="0"/>
              <a:t>.</a:t>
            </a:r>
          </a:p>
          <a:p>
            <a:endParaRPr lang="en-US" sz="4800"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5" name="TextBox 15"/>
          <p:cNvSpPr txBox="1"/>
          <p:nvPr/>
        </p:nvSpPr>
        <p:spPr>
          <a:xfrm>
            <a:off x="16002000" y="6057900"/>
            <a:ext cx="809760" cy="203261"/>
          </a:xfrm>
          <a:prstGeom prst="rect">
            <a:avLst/>
          </a:prstGeom>
        </p:spPr>
        <p:txBody>
          <a:bodyPr lIns="0" tIns="0" rIns="0" bIns="0" rtlCol="0" anchor="t">
            <a:spAutoFit/>
          </a:bodyPr>
          <a:lstStyle/>
          <a:p>
            <a:pPr>
              <a:lnSpc>
                <a:spcPts val="1680"/>
              </a:lnSpc>
              <a:spcBef>
                <a:spcPct val="0"/>
              </a:spcBef>
            </a:pPr>
            <a:r>
              <a:rPr lang="en-US" sz="1200" dirty="0" smtClean="0">
                <a:solidFill>
                  <a:srgbClr val="FFFFFF"/>
                </a:solidFill>
                <a:latin typeface="Open Sans"/>
                <a:ea typeface="Open Sans"/>
                <a:cs typeface="Open Sans"/>
                <a:sym typeface="Open Sans"/>
              </a:rPr>
              <a:t>Home</a:t>
            </a:r>
            <a:endParaRPr lang="en-US" sz="1200" dirty="0">
              <a:solidFill>
                <a:srgbClr val="FFFFFF"/>
              </a:solidFill>
              <a:latin typeface="Open Sans"/>
              <a:ea typeface="Open Sans"/>
              <a:cs typeface="Open Sans"/>
              <a:sym typeface="Open Sans"/>
            </a:endParaRPr>
          </a:p>
        </p:txBody>
      </p:sp>
      <p:sp>
        <p:nvSpPr>
          <p:cNvPr id="16" name="TextBox 16"/>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04</a:t>
            </a:r>
          </a:p>
        </p:txBody>
      </p:sp>
      <p:sp>
        <p:nvSpPr>
          <p:cNvPr id="27" name="TextBox 27"/>
          <p:cNvSpPr txBox="1"/>
          <p:nvPr/>
        </p:nvSpPr>
        <p:spPr>
          <a:xfrm>
            <a:off x="609600" y="342900"/>
            <a:ext cx="7924800" cy="923330"/>
          </a:xfrm>
          <a:prstGeom prst="rect">
            <a:avLst/>
          </a:prstGeom>
        </p:spPr>
        <p:txBody>
          <a:bodyPr wrap="square" lIns="0" tIns="0" rIns="0" bIns="0" rtlCol="0" anchor="t">
            <a:spAutoFit/>
          </a:bodyPr>
          <a:lstStyle/>
          <a:p>
            <a:pPr>
              <a:lnSpc>
                <a:spcPts val="7214"/>
              </a:lnSpc>
            </a:pPr>
            <a:r>
              <a:rPr lang="en-US" sz="6500" dirty="0" smtClean="0">
                <a:solidFill>
                  <a:srgbClr val="63F1F9"/>
                </a:solidFill>
                <a:latin typeface="Bebas Neue Cyrillic"/>
                <a:ea typeface="Bebas Neue Cyrillic"/>
                <a:cs typeface="Bebas Neue Cyrillic"/>
                <a:sym typeface="Bebas Neue Cyrillic"/>
              </a:rPr>
              <a:t>Future WORK</a:t>
            </a:r>
            <a:endParaRPr lang="en-US" sz="6500" dirty="0">
              <a:solidFill>
                <a:srgbClr val="63F1F9"/>
              </a:solidFill>
              <a:latin typeface="Bebas Neue Cyrillic"/>
              <a:ea typeface="Bebas Neue Cyrillic"/>
              <a:cs typeface="Bebas Neue Cyrillic"/>
              <a:sym typeface="Bebas Neue Cyrillic"/>
            </a:endParaRPr>
          </a:p>
        </p:txBody>
      </p:sp>
      <p:sp>
        <p:nvSpPr>
          <p:cNvPr id="30" name="TextBox 29"/>
          <p:cNvSpPr txBox="1"/>
          <p:nvPr/>
        </p:nvSpPr>
        <p:spPr>
          <a:xfrm>
            <a:off x="533400" y="1330702"/>
            <a:ext cx="16611600" cy="7478970"/>
          </a:xfrm>
          <a:prstGeom prst="rect">
            <a:avLst/>
          </a:prstGeom>
          <a:noFill/>
        </p:spPr>
        <p:txBody>
          <a:bodyPr wrap="square" rtlCol="0">
            <a:spAutoFit/>
          </a:bodyPr>
          <a:lstStyle/>
          <a:p>
            <a:r>
              <a:rPr lang="en-US" sz="3200" dirty="0" smtClean="0">
                <a:solidFill>
                  <a:schemeClr val="bg1"/>
                </a:solidFill>
              </a:rPr>
              <a:t>Advanced Capabilities and Future </a:t>
            </a:r>
            <a:r>
              <a:rPr lang="en-US" sz="3200" dirty="0" err="1" smtClean="0">
                <a:solidFill>
                  <a:schemeClr val="bg1"/>
                </a:solidFill>
              </a:rPr>
              <a:t>VisionProject</a:t>
            </a:r>
            <a:r>
              <a:rPr lang="en-US" sz="3200" dirty="0" smtClean="0">
                <a:solidFill>
                  <a:schemeClr val="bg1"/>
                </a:solidFill>
              </a:rPr>
              <a:t> </a:t>
            </a:r>
            <a:r>
              <a:rPr lang="en-US" sz="3200" dirty="0" err="1" smtClean="0">
                <a:solidFill>
                  <a:schemeClr val="bg1"/>
                </a:solidFill>
              </a:rPr>
              <a:t>Deliverables:We</a:t>
            </a:r>
            <a:r>
              <a:rPr lang="en-US" sz="3200" dirty="0" smtClean="0">
                <a:solidFill>
                  <a:schemeClr val="bg1"/>
                </a:solidFill>
              </a:rPr>
              <a:t> showcased how technologies like Python, </a:t>
            </a:r>
            <a:r>
              <a:rPr lang="en-US" sz="3200" dirty="0" err="1" smtClean="0">
                <a:solidFill>
                  <a:schemeClr val="bg1"/>
                </a:solidFill>
              </a:rPr>
              <a:t>Wireshark</a:t>
            </a:r>
            <a:r>
              <a:rPr lang="en-US" sz="3200" dirty="0" smtClean="0">
                <a:solidFill>
                  <a:schemeClr val="bg1"/>
                </a:solidFill>
              </a:rPr>
              <a:t>, and Raspberry Pi can be leveraged to execute practical and precise attack </a:t>
            </a:r>
            <a:r>
              <a:rPr lang="en-US" sz="3200" dirty="0" err="1" smtClean="0">
                <a:solidFill>
                  <a:schemeClr val="bg1"/>
                </a:solidFill>
              </a:rPr>
              <a:t>scenarios.We</a:t>
            </a:r>
            <a:r>
              <a:rPr lang="en-US" sz="3200" dirty="0" smtClean="0">
                <a:solidFill>
                  <a:schemeClr val="bg1"/>
                </a:solidFill>
              </a:rPr>
              <a:t> developed a malicious proxy capable of exploiting network trust and acting as an intermediary between victims and </a:t>
            </a:r>
            <a:r>
              <a:rPr lang="en-US" sz="3200" dirty="0" err="1" smtClean="0">
                <a:solidFill>
                  <a:schemeClr val="bg1"/>
                </a:solidFill>
              </a:rPr>
              <a:t>servers.Offensive</a:t>
            </a:r>
            <a:r>
              <a:rPr lang="en-US" sz="3200" dirty="0" smtClean="0">
                <a:solidFill>
                  <a:schemeClr val="bg1"/>
                </a:solidFill>
              </a:rPr>
              <a:t> </a:t>
            </a:r>
            <a:r>
              <a:rPr lang="en-US" sz="3200" dirty="0" err="1" smtClean="0">
                <a:solidFill>
                  <a:schemeClr val="bg1"/>
                </a:solidFill>
              </a:rPr>
              <a:t>Message:Proof</a:t>
            </a:r>
            <a:r>
              <a:rPr lang="en-US" sz="3200" dirty="0" smtClean="0">
                <a:solidFill>
                  <a:schemeClr val="bg1"/>
                </a:solidFill>
              </a:rPr>
              <a:t> of Power: </a:t>
            </a:r>
            <a:r>
              <a:rPr lang="en-US" sz="3200" dirty="0" err="1" smtClean="0">
                <a:solidFill>
                  <a:schemeClr val="bg1"/>
                </a:solidFill>
              </a:rPr>
              <a:t>Cyberattacks</a:t>
            </a:r>
            <a:r>
              <a:rPr lang="en-US" sz="3200" dirty="0" smtClean="0">
                <a:solidFill>
                  <a:schemeClr val="bg1"/>
                </a:solidFill>
              </a:rPr>
              <a:t> are not out of reach; they can be executed with ease through a precise understanding of the technologies </a:t>
            </a:r>
            <a:r>
              <a:rPr lang="en-US" sz="3200" dirty="0" err="1" smtClean="0">
                <a:solidFill>
                  <a:schemeClr val="bg1"/>
                </a:solidFill>
              </a:rPr>
              <a:t>involved.Challenge</a:t>
            </a:r>
            <a:r>
              <a:rPr lang="en-US" sz="3200" dirty="0" smtClean="0">
                <a:solidFill>
                  <a:schemeClr val="bg1"/>
                </a:solidFill>
              </a:rPr>
              <a:t> to Defensive Systems: Our project demonstrates that many existing systems are unable to counter such attacks unless they are continuously </a:t>
            </a:r>
            <a:r>
              <a:rPr lang="en-US" sz="3200" dirty="0" err="1" smtClean="0">
                <a:solidFill>
                  <a:schemeClr val="bg1"/>
                </a:solidFill>
              </a:rPr>
              <a:t>enhanced.Future</a:t>
            </a:r>
            <a:r>
              <a:rPr lang="en-US" sz="3200" dirty="0" smtClean="0">
                <a:solidFill>
                  <a:schemeClr val="bg1"/>
                </a:solidFill>
              </a:rPr>
              <a:t> </a:t>
            </a:r>
            <a:r>
              <a:rPr lang="en-US" sz="3200" dirty="0" err="1" smtClean="0">
                <a:solidFill>
                  <a:schemeClr val="bg1"/>
                </a:solidFill>
              </a:rPr>
              <a:t>Direction:Developing</a:t>
            </a:r>
            <a:r>
              <a:rPr lang="en-US" sz="3200" dirty="0" smtClean="0">
                <a:solidFill>
                  <a:schemeClr val="bg1"/>
                </a:solidFill>
              </a:rPr>
              <a:t> more sophisticated attack scenarios, including exploiting cloud networks and </a:t>
            </a:r>
            <a:r>
              <a:rPr lang="en-US" sz="3200" dirty="0" err="1" smtClean="0">
                <a:solidFill>
                  <a:schemeClr val="bg1"/>
                </a:solidFill>
              </a:rPr>
              <a:t>IoT</a:t>
            </a:r>
            <a:r>
              <a:rPr lang="en-US" sz="3200" dirty="0" smtClean="0">
                <a:solidFill>
                  <a:schemeClr val="bg1"/>
                </a:solidFill>
              </a:rPr>
              <a:t> </a:t>
            </a:r>
            <a:r>
              <a:rPr lang="en-US" sz="3200" dirty="0" err="1" smtClean="0">
                <a:solidFill>
                  <a:schemeClr val="bg1"/>
                </a:solidFill>
              </a:rPr>
              <a:t>infrastructures.Conducting</a:t>
            </a:r>
            <a:r>
              <a:rPr lang="en-US" sz="3200" dirty="0" smtClean="0">
                <a:solidFill>
                  <a:schemeClr val="bg1"/>
                </a:solidFill>
              </a:rPr>
              <a:t> deeper vulnerability analysis to build offensive tools for advanced penetration </a:t>
            </a:r>
            <a:r>
              <a:rPr lang="en-US" sz="3200" dirty="0" err="1" smtClean="0">
                <a:solidFill>
                  <a:schemeClr val="bg1"/>
                </a:solidFill>
              </a:rPr>
              <a:t>testing.Final</a:t>
            </a:r>
            <a:r>
              <a:rPr lang="en-US" sz="3200" dirty="0" smtClean="0">
                <a:solidFill>
                  <a:schemeClr val="bg1"/>
                </a:solidFill>
              </a:rPr>
              <a:t> </a:t>
            </a:r>
            <a:r>
              <a:rPr lang="en-US" sz="3200" dirty="0" err="1" smtClean="0">
                <a:solidFill>
                  <a:schemeClr val="bg1"/>
                </a:solidFill>
              </a:rPr>
              <a:t>Message:This</a:t>
            </a:r>
            <a:r>
              <a:rPr lang="en-US" sz="3200" dirty="0" smtClean="0">
                <a:solidFill>
                  <a:schemeClr val="bg1"/>
                </a:solidFill>
              </a:rPr>
              <a:t> project is not just a theoretical model; it is a practical demonstration of the offensive power that can be achieved by exploiting network vulnerabilities. The digital world is filled with weaknesses, and we must always be prepared to address them, whether as defenders or as offensive testers aiming to improve systems.</a:t>
            </a:r>
            <a:endParaRPr lang="en-US" sz="3200" dirty="0">
              <a:solidFill>
                <a:schemeClr val="bg1"/>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6" name="TextBox 16"/>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10</a:t>
            </a:r>
          </a:p>
        </p:txBody>
      </p:sp>
      <p:sp>
        <p:nvSpPr>
          <p:cNvPr id="19" name="TextBox 19"/>
          <p:cNvSpPr txBox="1"/>
          <p:nvPr/>
        </p:nvSpPr>
        <p:spPr>
          <a:xfrm>
            <a:off x="2570709" y="2565943"/>
            <a:ext cx="13146582" cy="4308872"/>
          </a:xfrm>
          <a:prstGeom prst="rect">
            <a:avLst/>
          </a:prstGeom>
        </p:spPr>
        <p:txBody>
          <a:bodyPr lIns="0" tIns="0" rIns="0" bIns="0" rtlCol="0" anchor="t">
            <a:spAutoFit/>
          </a:bodyPr>
          <a:lstStyle/>
          <a:p>
            <a:pPr algn="ctr">
              <a:lnSpc>
                <a:spcPts val="33578"/>
              </a:lnSpc>
              <a:spcBef>
                <a:spcPct val="0"/>
              </a:spcBef>
            </a:pPr>
            <a:r>
              <a:rPr lang="en-US" sz="24000" dirty="0">
                <a:solidFill>
                  <a:srgbClr val="63F1F9"/>
                </a:solidFill>
                <a:latin typeface="Bebas Neue Cyrillic"/>
                <a:ea typeface="Bebas Neue Cyrillic"/>
                <a:cs typeface="Bebas Neue Cyrillic"/>
                <a:sym typeface="Bebas Neue Cyrillic"/>
              </a:rPr>
              <a:t>THANK 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4" name="TextBox 24"/>
          <p:cNvSpPr txBox="1"/>
          <p:nvPr/>
        </p:nvSpPr>
        <p:spPr>
          <a:xfrm>
            <a:off x="8382000" y="571500"/>
            <a:ext cx="10744200" cy="787652"/>
          </a:xfrm>
          <a:prstGeom prst="rect">
            <a:avLst/>
          </a:prstGeom>
        </p:spPr>
        <p:txBody>
          <a:bodyPr wrap="square" lIns="0" tIns="0" rIns="0" bIns="0" rtlCol="0" anchor="t">
            <a:spAutoFit/>
          </a:bodyPr>
          <a:lstStyle/>
          <a:p>
            <a:pPr>
              <a:lnSpc>
                <a:spcPts val="7214"/>
              </a:lnSpc>
            </a:pPr>
            <a:r>
              <a:rPr lang="en-US" sz="3600" dirty="0" smtClean="0">
                <a:solidFill>
                  <a:srgbClr val="63F1F9"/>
                </a:solidFill>
                <a:latin typeface="Bahnschrift SemiLight" pitchFamily="34" charset="0"/>
                <a:ea typeface="Bebas Neue Cyrillic"/>
                <a:cs typeface="Bebas Neue Cyrillic"/>
                <a:sym typeface="Bebas Neue Cyrillic"/>
              </a:rPr>
              <a:t>What is the Man in the middle attack(MITM)?</a:t>
            </a:r>
            <a:endParaRPr lang="en-US" sz="3600" dirty="0">
              <a:solidFill>
                <a:srgbClr val="63F1F9"/>
              </a:solidFill>
              <a:latin typeface="Bahnschrift SemiLight" pitchFamily="34" charset="0"/>
              <a:ea typeface="Bebas Neue Cyrillic"/>
              <a:cs typeface="Bebas Neue Cyrillic"/>
              <a:sym typeface="Bebas Neue Cyrillic"/>
            </a:endParaRPr>
          </a:p>
        </p:txBody>
      </p:sp>
      <p:sp>
        <p:nvSpPr>
          <p:cNvPr id="13" name="Rectangle 12"/>
          <p:cNvSpPr/>
          <p:nvPr/>
        </p:nvSpPr>
        <p:spPr>
          <a:xfrm>
            <a:off x="8382000" y="1562100"/>
            <a:ext cx="8382000" cy="4524315"/>
          </a:xfrm>
          <a:prstGeom prst="rect">
            <a:avLst/>
          </a:prstGeom>
        </p:spPr>
        <p:txBody>
          <a:bodyPr wrap="square">
            <a:spAutoFit/>
          </a:bodyPr>
          <a:lstStyle/>
          <a:p>
            <a:r>
              <a:rPr lang="en-US" sz="3600" dirty="0" smtClean="0">
                <a:solidFill>
                  <a:schemeClr val="bg1"/>
                </a:solidFill>
                <a:ea typeface="+mn-lt"/>
                <a:cs typeface="+mn-lt"/>
              </a:rPr>
              <a:t>is a type of </a:t>
            </a:r>
            <a:r>
              <a:rPr lang="en-US" sz="3600" dirty="0" err="1" smtClean="0">
                <a:solidFill>
                  <a:schemeClr val="bg1"/>
                </a:solidFill>
                <a:ea typeface="+mn-lt"/>
                <a:cs typeface="+mn-lt"/>
              </a:rPr>
              <a:t>cyberattack</a:t>
            </a:r>
            <a:r>
              <a:rPr lang="en-US" sz="3600" dirty="0" smtClean="0">
                <a:solidFill>
                  <a:schemeClr val="bg1"/>
                </a:solidFill>
                <a:ea typeface="+mn-lt"/>
                <a:cs typeface="+mn-lt"/>
              </a:rPr>
              <a:t> where an attacker secretly intercepts and possibly alters the communication between two parties (e.g., a user and a server) without their knowledge. The attacker aims to eavesdrop on the data being exchanged, modify it, or redirect it for malicious purposes.</a:t>
            </a:r>
            <a:endParaRPr lang="en-US" sz="3600" dirty="0">
              <a:solidFill>
                <a:schemeClr val="bg1"/>
              </a:solidFill>
            </a:endParaRPr>
          </a:p>
        </p:txBody>
      </p:sp>
      <p:pic>
        <p:nvPicPr>
          <p:cNvPr id="22" name="Picture 21" descr="Screenshot (159).png"/>
          <p:cNvPicPr>
            <a:picLocks noChangeAspect="1"/>
          </p:cNvPicPr>
          <p:nvPr/>
        </p:nvPicPr>
        <p:blipFill>
          <a:blip r:embed="rId2"/>
          <a:stretch>
            <a:fillRect/>
          </a:stretch>
        </p:blipFill>
        <p:spPr>
          <a:xfrm>
            <a:off x="0" y="419100"/>
            <a:ext cx="8153400" cy="7924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grpSp>
        <p:nvGrpSpPr>
          <p:cNvPr id="13" name="Group 13"/>
          <p:cNvGrpSpPr/>
          <p:nvPr/>
        </p:nvGrpSpPr>
        <p:grpSpPr>
          <a:xfrm>
            <a:off x="12576341" y="1801986"/>
            <a:ext cx="3086100" cy="2652117"/>
            <a:chOff x="0" y="0"/>
            <a:chExt cx="812800" cy="698500"/>
          </a:xfrm>
        </p:grpSpPr>
        <p:sp>
          <p:nvSpPr>
            <p:cNvPr id="14" name="Freeform 14"/>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15" name="TextBox 15"/>
            <p:cNvSpPr txBox="1"/>
            <p:nvPr/>
          </p:nvSpPr>
          <p:spPr>
            <a:xfrm>
              <a:off x="114300" y="-38100"/>
              <a:ext cx="584200" cy="736600"/>
            </a:xfrm>
            <a:prstGeom prst="rect">
              <a:avLst/>
            </a:prstGeom>
          </p:spPr>
          <p:txBody>
            <a:bodyPr lIns="50800" tIns="50800" rIns="50800" bIns="50800" rtlCol="0" anchor="ctr"/>
            <a:lstStyle/>
            <a:p>
              <a:pPr algn="ctr">
                <a:lnSpc>
                  <a:spcPts val="2658"/>
                </a:lnSpc>
              </a:pPr>
              <a:endParaRPr/>
            </a:p>
          </p:txBody>
        </p:sp>
      </p:grpSp>
      <p:grpSp>
        <p:nvGrpSpPr>
          <p:cNvPr id="16" name="Group 16"/>
          <p:cNvGrpSpPr/>
          <p:nvPr/>
        </p:nvGrpSpPr>
        <p:grpSpPr>
          <a:xfrm>
            <a:off x="10095758" y="5832899"/>
            <a:ext cx="3086100" cy="2652117"/>
            <a:chOff x="0" y="0"/>
            <a:chExt cx="812800" cy="698500"/>
          </a:xfrm>
        </p:grpSpPr>
        <p:sp>
          <p:nvSpPr>
            <p:cNvPr id="17" name="Freeform 17"/>
            <p:cNvSpPr/>
            <p:nvPr/>
          </p:nvSpPr>
          <p:spPr>
            <a:xfrm>
              <a:off x="0" y="0"/>
              <a:ext cx="812800" cy="698500"/>
            </a:xfrm>
            <a:custGeom>
              <a:avLst/>
              <a:gdLst/>
              <a:ahLst/>
              <a:cxnLst/>
              <a:rect l="l" t="t" r="r" b="b"/>
              <a:pathLst>
                <a:path w="812800" h="698500">
                  <a:moveTo>
                    <a:pt x="812800" y="349250"/>
                  </a:moveTo>
                  <a:lnTo>
                    <a:pt x="609600" y="698500"/>
                  </a:lnTo>
                  <a:lnTo>
                    <a:pt x="203200" y="698500"/>
                  </a:lnTo>
                  <a:lnTo>
                    <a:pt x="0" y="349250"/>
                  </a:lnTo>
                  <a:lnTo>
                    <a:pt x="203200" y="0"/>
                  </a:lnTo>
                  <a:lnTo>
                    <a:pt x="609600" y="0"/>
                  </a:lnTo>
                  <a:lnTo>
                    <a:pt x="812800" y="349250"/>
                  </a:lnTo>
                  <a:close/>
                </a:path>
              </a:pathLst>
            </a:custGeom>
            <a:gradFill rotWithShape="1">
              <a:gsLst>
                <a:gs pos="0">
                  <a:srgbClr val="68F8FF">
                    <a:alpha val="100000"/>
                  </a:srgbClr>
                </a:gs>
                <a:gs pos="100000">
                  <a:srgbClr val="007489">
                    <a:alpha val="100000"/>
                  </a:srgbClr>
                </a:gs>
              </a:gsLst>
              <a:lin ang="2700000"/>
            </a:gradFill>
          </p:spPr>
        </p:sp>
        <p:sp>
          <p:nvSpPr>
            <p:cNvPr id="18" name="TextBox 18"/>
            <p:cNvSpPr txBox="1"/>
            <p:nvPr/>
          </p:nvSpPr>
          <p:spPr>
            <a:xfrm>
              <a:off x="114300" y="-38100"/>
              <a:ext cx="584200" cy="736600"/>
            </a:xfrm>
            <a:prstGeom prst="rect">
              <a:avLst/>
            </a:prstGeom>
          </p:spPr>
          <p:txBody>
            <a:bodyPr lIns="50800" tIns="50800" rIns="50800" bIns="50800" rtlCol="0" anchor="ctr"/>
            <a:lstStyle/>
            <a:p>
              <a:pPr algn="ctr">
                <a:lnSpc>
                  <a:spcPts val="2658"/>
                </a:lnSpc>
              </a:pPr>
              <a:endParaRPr/>
            </a:p>
          </p:txBody>
        </p:sp>
      </p:grpSp>
      <p:sp>
        <p:nvSpPr>
          <p:cNvPr id="26" name="TextBox 26"/>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03</a:t>
            </a:r>
          </a:p>
        </p:txBody>
      </p:sp>
      <p:sp>
        <p:nvSpPr>
          <p:cNvPr id="27" name="TextBox 27"/>
          <p:cNvSpPr txBox="1"/>
          <p:nvPr/>
        </p:nvSpPr>
        <p:spPr>
          <a:xfrm>
            <a:off x="990600" y="1028700"/>
            <a:ext cx="4569056" cy="923330"/>
          </a:xfrm>
          <a:prstGeom prst="rect">
            <a:avLst/>
          </a:prstGeom>
        </p:spPr>
        <p:txBody>
          <a:bodyPr lIns="0" tIns="0" rIns="0" bIns="0" rtlCol="0" anchor="t">
            <a:spAutoFit/>
          </a:bodyPr>
          <a:lstStyle/>
          <a:p>
            <a:pPr>
              <a:lnSpc>
                <a:spcPts val="7214"/>
              </a:lnSpc>
            </a:pPr>
            <a:r>
              <a:rPr lang="en-US" sz="6500" dirty="0" smtClean="0">
                <a:solidFill>
                  <a:srgbClr val="63F1F9"/>
                </a:solidFill>
                <a:latin typeface="Bahnschrift SemiLight Condensed" pitchFamily="34" charset="0"/>
                <a:ea typeface="Bebas Neue Cyrillic"/>
                <a:cs typeface="Bebas Neue Cyrillic"/>
                <a:sym typeface="Bebas Neue Cyrillic"/>
              </a:rPr>
              <a:t>OBJECTIVES</a:t>
            </a:r>
            <a:endParaRPr lang="en-US" sz="6500" dirty="0">
              <a:solidFill>
                <a:srgbClr val="63F1F9"/>
              </a:solidFill>
              <a:latin typeface="Bahnschrift SemiLight Condensed" pitchFamily="34" charset="0"/>
              <a:ea typeface="Bebas Neue Cyrillic"/>
              <a:cs typeface="Bebas Neue Cyrillic"/>
              <a:sym typeface="Bebas Neue Cyrillic"/>
            </a:endParaRPr>
          </a:p>
        </p:txBody>
      </p:sp>
      <p:sp>
        <p:nvSpPr>
          <p:cNvPr id="34" name="Rectangle 33"/>
          <p:cNvSpPr/>
          <p:nvPr/>
        </p:nvSpPr>
        <p:spPr>
          <a:xfrm>
            <a:off x="838200" y="2324100"/>
            <a:ext cx="7848600" cy="7679017"/>
          </a:xfrm>
          <a:prstGeom prst="rect">
            <a:avLst/>
          </a:prstGeom>
        </p:spPr>
        <p:txBody>
          <a:bodyPr wrap="square" lIns="91431" tIns="45716" rIns="91431" bIns="45716">
            <a:spAutoFit/>
          </a:bodyPr>
          <a:lstStyle/>
          <a:p>
            <a:r>
              <a:rPr lang="en-US" sz="2900" dirty="0" smtClean="0">
                <a:solidFill>
                  <a:schemeClr val="bg1"/>
                </a:solidFill>
              </a:rPr>
              <a:t>1-The research aims to explore the technical foundations of Man-in-the-Middle (MITM) attacks, analyzing their various forms and methods used by attackers to exploit vulnerabilities in both wired and wireless communication networks.</a:t>
            </a:r>
          </a:p>
          <a:p>
            <a:endParaRPr lang="en-US" sz="2900" dirty="0" smtClean="0">
              <a:solidFill>
                <a:schemeClr val="bg1"/>
              </a:solidFill>
            </a:endParaRPr>
          </a:p>
          <a:p>
            <a:r>
              <a:rPr lang="en-US" sz="2900" dirty="0" smtClean="0">
                <a:solidFill>
                  <a:schemeClr val="bg1"/>
                </a:solidFill>
              </a:rPr>
              <a:t>2-It seeks to identify weaknesses in current security protocols and propose advanced, adaptive defense mechanisms that can actively detect and counter MITM attacks.</a:t>
            </a:r>
          </a:p>
          <a:p>
            <a:endParaRPr lang="en-US" sz="2900" dirty="0" smtClean="0">
              <a:solidFill>
                <a:schemeClr val="bg1"/>
              </a:solidFill>
            </a:endParaRPr>
          </a:p>
          <a:p>
            <a:r>
              <a:rPr lang="en-US" sz="2900" dirty="0" smtClean="0">
                <a:solidFill>
                  <a:schemeClr val="bg1"/>
                </a:solidFill>
              </a:rPr>
              <a:t>3-The study aims to raise awareness of MITM threats and advocate for the adoption of stronger, dynamic security measures to protect sensitive data and maintain trust in digital communications.</a:t>
            </a:r>
            <a:endParaRPr lang="en-US" sz="2900" dirty="0">
              <a:solidFill>
                <a:schemeClr val="bg1"/>
              </a:solidFill>
            </a:endParaRPr>
          </a:p>
        </p:txBody>
      </p:sp>
      <p:pic>
        <p:nvPicPr>
          <p:cNvPr id="30" name="Picture 29" descr="360_F_586068737_0h06ErwD62N2RLcZMS2ZLVgsfKaPVqWs.jpg"/>
          <p:cNvPicPr>
            <a:picLocks noChangeAspect="1"/>
          </p:cNvPicPr>
          <p:nvPr/>
        </p:nvPicPr>
        <p:blipFill>
          <a:blip r:embed="rId2"/>
          <a:stretch>
            <a:fillRect/>
          </a:stretch>
        </p:blipFill>
        <p:spPr>
          <a:xfrm>
            <a:off x="9906000" y="2400300"/>
            <a:ext cx="6909456" cy="5105400"/>
          </a:xfrm>
          <a:prstGeom prst="rect">
            <a:avLst/>
          </a:prstGeom>
          <a:ln>
            <a:noFill/>
          </a:ln>
          <a:effectLst>
            <a:outerShdw blurRad="190500" algn="tl" rotWithShape="0">
              <a:srgbClr val="000000">
                <a:alpha val="70000"/>
              </a:srgb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6" name="TextBox 16"/>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09</a:t>
            </a:r>
          </a:p>
        </p:txBody>
      </p:sp>
      <p:sp>
        <p:nvSpPr>
          <p:cNvPr id="24" name="TextBox 24"/>
          <p:cNvSpPr txBox="1"/>
          <p:nvPr/>
        </p:nvSpPr>
        <p:spPr>
          <a:xfrm>
            <a:off x="4419600" y="1028700"/>
            <a:ext cx="7848600" cy="1846659"/>
          </a:xfrm>
          <a:prstGeom prst="rect">
            <a:avLst/>
          </a:prstGeom>
          <a:ln>
            <a:noFill/>
          </a:ln>
        </p:spPr>
        <p:txBody>
          <a:bodyPr wrap="square" lIns="0" tIns="0" rIns="0" bIns="0" rtlCol="0" anchor="t">
            <a:spAutoFit/>
          </a:bodyPr>
          <a:lstStyle/>
          <a:p>
            <a:pPr algn="ctr">
              <a:lnSpc>
                <a:spcPts val="7214"/>
              </a:lnSpc>
            </a:pPr>
            <a:r>
              <a:rPr lang="en-US" sz="4100" dirty="0" smtClean="0">
                <a:solidFill>
                  <a:srgbClr val="63F1F9"/>
                </a:solidFill>
                <a:latin typeface="Bebas Neue Cyrillic"/>
                <a:ea typeface="Bebas Neue Cyrillic"/>
                <a:cs typeface="Bebas Neue Cyrillic"/>
                <a:sym typeface="Bebas Neue Cyrillic"/>
              </a:rPr>
              <a:t> </a:t>
            </a:r>
            <a:r>
              <a:rPr lang="en-US" sz="4100" b="1" dirty="0" smtClean="0">
                <a:solidFill>
                  <a:schemeClr val="bg1"/>
                </a:solidFill>
                <a:latin typeface="Bahnschrift Light SemiCondensed" pitchFamily="34" charset="0"/>
                <a:ea typeface="Bebas Neue Cyrillic"/>
                <a:cs typeface="Bebas Neue Cyrillic"/>
                <a:sym typeface="Bebas Neue Cyrillic"/>
              </a:rPr>
              <a:t>Type of MITM Attack</a:t>
            </a:r>
            <a:endParaRPr lang="en-US" sz="4100" b="1" dirty="0" smtClean="0">
              <a:solidFill>
                <a:schemeClr val="tx2">
                  <a:lumMod val="20000"/>
                  <a:lumOff val="80000"/>
                </a:schemeClr>
              </a:solidFill>
              <a:latin typeface="Bahnschrift Light SemiCondensed" pitchFamily="34" charset="0"/>
              <a:ea typeface="Bebas Neue Cyrillic"/>
              <a:cs typeface="Bebas Neue Cyrillic"/>
              <a:sym typeface="Bebas Neue Cyrillic"/>
            </a:endParaRPr>
          </a:p>
          <a:p>
            <a:pPr>
              <a:lnSpc>
                <a:spcPts val="7214"/>
              </a:lnSpc>
            </a:pPr>
            <a:endParaRPr lang="en-US" sz="6500" dirty="0">
              <a:solidFill>
                <a:srgbClr val="63F1F9"/>
              </a:solidFill>
              <a:latin typeface="Bebas Neue Cyrillic"/>
              <a:ea typeface="Bebas Neue Cyrillic"/>
              <a:cs typeface="Bebas Neue Cyrillic"/>
              <a:sym typeface="Bebas Neue Cyrillic"/>
            </a:endParaRPr>
          </a:p>
        </p:txBody>
      </p:sp>
      <p:cxnSp>
        <p:nvCxnSpPr>
          <p:cNvPr id="39" name="Elbow Connector 38"/>
          <p:cNvCxnSpPr/>
          <p:nvPr/>
        </p:nvCxnSpPr>
        <p:spPr>
          <a:xfrm rot="5400000">
            <a:off x="4419600" y="2095500"/>
            <a:ext cx="4114800" cy="4114800"/>
          </a:xfrm>
          <a:prstGeom prst="bentConnector3">
            <a:avLst>
              <a:gd name="adj1" fmla="val 50000"/>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8534400" y="4152900"/>
            <a:ext cx="3733800" cy="1589"/>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rot="5400000">
            <a:off x="11240294" y="5180806"/>
            <a:ext cx="2057400" cy="1589"/>
          </a:xfrm>
          <a:prstGeom prst="straightConnector1">
            <a:avLst/>
          </a:prstGeom>
          <a:ln w="76200">
            <a:solidFill>
              <a:schemeClr val="bg1"/>
            </a:solidFill>
            <a:tailEnd type="arrow"/>
          </a:ln>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1981200" y="6438900"/>
            <a:ext cx="4572000" cy="584775"/>
          </a:xfrm>
          <a:prstGeom prst="rect">
            <a:avLst/>
          </a:prstGeom>
          <a:noFill/>
        </p:spPr>
        <p:txBody>
          <a:bodyPr wrap="square" lIns="91431" tIns="45716" rIns="91431" bIns="45716" rtlCol="0">
            <a:spAutoFit/>
          </a:bodyPr>
          <a:lstStyle/>
          <a:p>
            <a:pPr algn="ctr"/>
            <a:r>
              <a:rPr lang="en-US" sz="3200" dirty="0" smtClean="0">
                <a:solidFill>
                  <a:schemeClr val="bg1"/>
                </a:solidFill>
                <a:latin typeface="Bahnschrift SemiLight SemiConde" pitchFamily="34" charset="0"/>
              </a:rPr>
              <a:t>Passive Attack</a:t>
            </a:r>
            <a:endParaRPr lang="en-US" sz="3200" dirty="0">
              <a:solidFill>
                <a:schemeClr val="bg1"/>
              </a:solidFill>
              <a:latin typeface="Bahnschrift SemiLight SemiConde" pitchFamily="34" charset="0"/>
            </a:endParaRPr>
          </a:p>
        </p:txBody>
      </p:sp>
      <p:sp>
        <p:nvSpPr>
          <p:cNvPr id="104" name="TextBox 103"/>
          <p:cNvSpPr txBox="1"/>
          <p:nvPr/>
        </p:nvSpPr>
        <p:spPr>
          <a:xfrm>
            <a:off x="10820400" y="6438900"/>
            <a:ext cx="3352800" cy="584767"/>
          </a:xfrm>
          <a:prstGeom prst="rect">
            <a:avLst/>
          </a:prstGeom>
          <a:noFill/>
        </p:spPr>
        <p:txBody>
          <a:bodyPr wrap="square" lIns="91431" tIns="45716" rIns="91431" bIns="45716" rtlCol="0">
            <a:spAutoFit/>
          </a:bodyPr>
          <a:lstStyle/>
          <a:p>
            <a:pPr algn="ctr"/>
            <a:r>
              <a:rPr lang="en-US" sz="3200" dirty="0" smtClean="0">
                <a:solidFill>
                  <a:schemeClr val="bg1"/>
                </a:solidFill>
                <a:latin typeface="Bahnschrift SemiLight SemiConde" pitchFamily="34" charset="0"/>
              </a:rPr>
              <a:t>Active Attack</a:t>
            </a:r>
            <a:endParaRPr lang="en-US" sz="3200" dirty="0">
              <a:solidFill>
                <a:schemeClr val="bg1"/>
              </a:solidFill>
              <a:latin typeface="Bahnschrift SemiLight SemiConde" pitchFamily="34" charset="0"/>
            </a:endParaRPr>
          </a:p>
        </p:txBody>
      </p:sp>
      <p:pic>
        <p:nvPicPr>
          <p:cNvPr id="105" name="Picture 104" descr="man-in-the-middle-attacksssss.jpg"/>
          <p:cNvPicPr>
            <a:picLocks noChangeAspect="1"/>
          </p:cNvPicPr>
          <p:nvPr/>
        </p:nvPicPr>
        <p:blipFill>
          <a:blip r:embed="rId2"/>
          <a:stretch>
            <a:fillRect/>
          </a:stretch>
        </p:blipFill>
        <p:spPr>
          <a:xfrm>
            <a:off x="6019800" y="4152900"/>
            <a:ext cx="5105400" cy="4495800"/>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8"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26" name="TextBox 26"/>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03</a:t>
            </a:r>
          </a:p>
        </p:txBody>
      </p:sp>
      <p:sp>
        <p:nvSpPr>
          <p:cNvPr id="27" name="TextBox 27"/>
          <p:cNvSpPr txBox="1"/>
          <p:nvPr/>
        </p:nvSpPr>
        <p:spPr>
          <a:xfrm>
            <a:off x="990601" y="1485900"/>
            <a:ext cx="4569056" cy="923330"/>
          </a:xfrm>
          <a:prstGeom prst="rect">
            <a:avLst/>
          </a:prstGeom>
        </p:spPr>
        <p:txBody>
          <a:bodyPr lIns="0" tIns="0" rIns="0" bIns="0" rtlCol="0" anchor="t">
            <a:spAutoFit/>
          </a:bodyPr>
          <a:lstStyle/>
          <a:p>
            <a:pPr>
              <a:lnSpc>
                <a:spcPts val="7214"/>
              </a:lnSpc>
            </a:pPr>
            <a:r>
              <a:rPr lang="en-US" sz="6500" dirty="0" smtClean="0">
                <a:solidFill>
                  <a:srgbClr val="63F1F9"/>
                </a:solidFill>
                <a:latin typeface="Bahnschrift SemiLight Condensed" pitchFamily="34" charset="0"/>
                <a:ea typeface="Bebas Neue Cyrillic"/>
                <a:cs typeface="Bebas Neue Cyrillic"/>
                <a:sym typeface="Bebas Neue Cyrillic"/>
              </a:rPr>
              <a:t>Passive attack</a:t>
            </a:r>
            <a:endParaRPr lang="en-US" sz="6500" dirty="0">
              <a:solidFill>
                <a:srgbClr val="63F1F9"/>
              </a:solidFill>
              <a:latin typeface="Bahnschrift SemiLight Condensed" pitchFamily="34" charset="0"/>
              <a:ea typeface="Bebas Neue Cyrillic"/>
              <a:cs typeface="Bebas Neue Cyrillic"/>
              <a:sym typeface="Bebas Neue Cyrillic"/>
            </a:endParaRPr>
          </a:p>
        </p:txBody>
      </p:sp>
      <p:sp>
        <p:nvSpPr>
          <p:cNvPr id="34" name="Rectangle 33"/>
          <p:cNvSpPr/>
          <p:nvPr/>
        </p:nvSpPr>
        <p:spPr>
          <a:xfrm>
            <a:off x="762000" y="2552701"/>
            <a:ext cx="16840200" cy="11249225"/>
          </a:xfrm>
          <a:prstGeom prst="rect">
            <a:avLst/>
          </a:prstGeom>
        </p:spPr>
        <p:txBody>
          <a:bodyPr wrap="square" lIns="91431" tIns="45716" rIns="91431" bIns="45716">
            <a:spAutoFit/>
          </a:bodyPr>
          <a:lstStyle/>
          <a:p>
            <a:r>
              <a:rPr lang="en-US" sz="2900" dirty="0" smtClean="0">
                <a:solidFill>
                  <a:schemeClr val="bg1"/>
                </a:solidFill>
              </a:rPr>
              <a:t> It refers to an attack in which the attacker only monitors or intercepts data being sent over the network but does not alter or interfere with the communication. In other words, the attacker is only “listening” and is not actively involved in modifying the data. Passive attacks usually aim to gain unauthorized access to sensitive information.</a:t>
            </a:r>
            <a:r>
              <a:rPr lang="en-US" sz="2900" dirty="0" smtClean="0"/>
              <a:t> </a:t>
            </a:r>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r>
              <a:rPr lang="en-US" sz="2900" dirty="0" smtClean="0">
                <a:solidFill>
                  <a:schemeClr val="bg1"/>
                </a:solidFill>
              </a:rPr>
              <a:t>We have implemented two Methods to do a man-in-the-middle attack passive attack </a:t>
            </a:r>
          </a:p>
          <a:p>
            <a:endParaRPr lang="en-US" sz="2900" dirty="0" smtClean="0">
              <a:solidFill>
                <a:schemeClr val="bg1"/>
              </a:solidFill>
            </a:endParaRPr>
          </a:p>
          <a:p>
            <a:r>
              <a:rPr lang="en-US" sz="2900" dirty="0" smtClean="0">
                <a:solidFill>
                  <a:schemeClr val="bg1"/>
                </a:solidFill>
              </a:rPr>
              <a:t>Method 1: Using Python Codes </a:t>
            </a:r>
          </a:p>
          <a:p>
            <a:endParaRPr lang="en-US" sz="2900" dirty="0" smtClean="0">
              <a:solidFill>
                <a:schemeClr val="bg1"/>
              </a:solidFill>
            </a:endParaRPr>
          </a:p>
          <a:p>
            <a:r>
              <a:rPr lang="en-US" sz="2900" dirty="0" smtClean="0">
                <a:solidFill>
                  <a:schemeClr val="bg1"/>
                </a:solidFill>
              </a:rPr>
              <a:t>Method 2:Using  </a:t>
            </a:r>
            <a:r>
              <a:rPr lang="en-US" sz="2900" dirty="0" err="1" smtClean="0">
                <a:solidFill>
                  <a:schemeClr val="bg1"/>
                </a:solidFill>
              </a:rPr>
              <a:t>Wireshark</a:t>
            </a:r>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p:txBody>
      </p:sp>
      <p:sp>
        <p:nvSpPr>
          <p:cNvPr id="35" name="Rectangle 34"/>
          <p:cNvSpPr/>
          <p:nvPr/>
        </p:nvSpPr>
        <p:spPr>
          <a:xfrm>
            <a:off x="4911206" y="4958836"/>
            <a:ext cx="249570" cy="369323"/>
          </a:xfrm>
          <a:prstGeom prst="rect">
            <a:avLst/>
          </a:prstGeom>
        </p:spPr>
        <p:txBody>
          <a:bodyPr wrap="none" lIns="91431" tIns="45716" rIns="91431" bIns="45716">
            <a:spAutoFit/>
          </a:bodyPr>
          <a:lstStyle/>
          <a:p>
            <a:r>
              <a:rPr lang="en-US" dirty="0" smtClean="0"/>
              <a:t> </a:t>
            </a:r>
            <a:endParaRPr lang="en-US" dirty="0"/>
          </a:p>
        </p:txBody>
      </p:sp>
      <p:sp>
        <p:nvSpPr>
          <p:cNvPr id="1027" name="Rectangle 3"/>
          <p:cNvSpPr>
            <a:spLocks noChangeArrowheads="1"/>
          </p:cNvSpPr>
          <p:nvPr/>
        </p:nvSpPr>
        <p:spPr bwMode="auto">
          <a:xfrm>
            <a:off x="1" y="0"/>
            <a:ext cx="2165960" cy="276990"/>
          </a:xfrm>
          <a:prstGeom prst="rect">
            <a:avLst/>
          </a:prstGeom>
          <a:noFill/>
          <a:ln w="9525">
            <a:noFill/>
            <a:miter lim="800000"/>
            <a:headEnd/>
            <a:tailEnd/>
          </a:ln>
          <a:effectLst/>
        </p:spPr>
        <p:txBody>
          <a:bodyPr vert="horz" wrap="none" lIns="91431" tIns="45716" rIns="91431" bIns="45716" numCol="1" anchor="ctr" anchorCtr="0" compatLnSpc="1">
            <a:prstTxWarp prst="textNoShape">
              <a:avLst/>
            </a:prstTxWarp>
            <a:spAutoFit/>
          </a:bodyPr>
          <a:lstStyle/>
          <a:p>
            <a:pPr fontAlgn="base">
              <a:spcBef>
                <a:spcPct val="0"/>
              </a:spcBef>
              <a:spcAft>
                <a:spcPct val="0"/>
              </a:spcAft>
            </a:pPr>
            <a:r>
              <a:rPr lang="en-US" sz="1200" dirty="0" smtClean="0">
                <a:latin typeface="Times New Roman" pitchFamily="18" charset="0"/>
                <a:ea typeface="Calibri" pitchFamily="34" charset="0"/>
                <a:cs typeface="Times New Roman" pitchFamily="18" charset="0"/>
              </a:rPr>
              <a:t>Method 1: Using Python Codes </a:t>
            </a:r>
            <a:endParaRPr lang="en-US"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8" name="TextBox 18"/>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01</a:t>
            </a:r>
          </a:p>
        </p:txBody>
      </p:sp>
      <p:sp>
        <p:nvSpPr>
          <p:cNvPr id="19" name="TextBox 19"/>
          <p:cNvSpPr txBox="1"/>
          <p:nvPr/>
        </p:nvSpPr>
        <p:spPr>
          <a:xfrm>
            <a:off x="2362201" y="3543300"/>
            <a:ext cx="13510031" cy="6488956"/>
          </a:xfrm>
          <a:prstGeom prst="rect">
            <a:avLst/>
          </a:prstGeom>
        </p:spPr>
        <p:txBody>
          <a:bodyPr wrap="square" lIns="0" tIns="0" rIns="0" bIns="0" rtlCol="0" anchor="t">
            <a:spAutoFit/>
          </a:bodyPr>
          <a:lstStyle/>
          <a:p>
            <a:pPr algn="ctr">
              <a:lnSpc>
                <a:spcPts val="25293"/>
              </a:lnSpc>
              <a:spcBef>
                <a:spcPct val="0"/>
              </a:spcBef>
            </a:pPr>
            <a:endParaRPr lang="en-US" sz="5400" dirty="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4100" dirty="0" smtClean="0">
              <a:solidFill>
                <a:srgbClr val="63F1F9"/>
              </a:solidFill>
              <a:latin typeface="Bebas Neue Cyrillic"/>
              <a:ea typeface="Bebas Neue Cyrillic"/>
              <a:cs typeface="Bebas Neue Cyrillic"/>
              <a:sym typeface="Bebas Neue Cyrillic"/>
            </a:endParaRPr>
          </a:p>
        </p:txBody>
      </p:sp>
      <p:sp>
        <p:nvSpPr>
          <p:cNvPr id="14" name="TextBox 13"/>
          <p:cNvSpPr txBox="1"/>
          <p:nvPr/>
        </p:nvSpPr>
        <p:spPr>
          <a:xfrm>
            <a:off x="381000" y="419100"/>
            <a:ext cx="14020800" cy="3277812"/>
          </a:xfrm>
          <a:prstGeom prst="rect">
            <a:avLst/>
          </a:prstGeom>
          <a:noFill/>
        </p:spPr>
        <p:txBody>
          <a:bodyPr wrap="square" lIns="91431" tIns="45716" rIns="91431" bIns="45716" rtlCol="0">
            <a:spAutoFit/>
          </a:bodyPr>
          <a:lstStyle/>
          <a:p>
            <a:r>
              <a:rPr lang="en-US" sz="4400" dirty="0" smtClean="0">
                <a:solidFill>
                  <a:srgbClr val="63F1F9"/>
                </a:solidFill>
                <a:latin typeface="Bahnschrift SemiLight Condensed" pitchFamily="34" charset="0"/>
                <a:ea typeface="Bebas Neue Cyrillic"/>
                <a:cs typeface="Bebas Neue Cyrillic"/>
                <a:sym typeface="Bebas Neue Cyrillic"/>
              </a:rPr>
              <a:t>Passive  MITM Attack </a:t>
            </a:r>
            <a:r>
              <a:rPr lang="en-US" sz="4400" dirty="0" err="1" smtClean="0">
                <a:solidFill>
                  <a:srgbClr val="63F1F9"/>
                </a:solidFill>
                <a:latin typeface="Bahnschrift SemiLight Condensed" pitchFamily="34" charset="0"/>
                <a:ea typeface="Bebas Neue Cyrillic"/>
                <a:cs typeface="Bebas Neue Cyrillic"/>
                <a:sym typeface="Bebas Neue Cyrillic"/>
              </a:rPr>
              <a:t>senario</a:t>
            </a:r>
            <a:endParaRPr lang="en-US" sz="4400" dirty="0" smtClean="0">
              <a:solidFill>
                <a:srgbClr val="63F1F9"/>
              </a:solidFill>
              <a:latin typeface="Bahnschrift SemiLight Condensed" pitchFamily="34" charset="0"/>
              <a:ea typeface="Bebas Neue Cyrillic"/>
              <a:cs typeface="Bebas Neue Cyrillic"/>
              <a:sym typeface="Bebas Neue Cyrillic"/>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dirty="0"/>
          </a:p>
        </p:txBody>
      </p:sp>
      <p:pic>
        <p:nvPicPr>
          <p:cNvPr id="8" name="Picture 7" descr="Picture1.jpg"/>
          <p:cNvPicPr>
            <a:picLocks noChangeAspect="1"/>
          </p:cNvPicPr>
          <p:nvPr/>
        </p:nvPicPr>
        <p:blipFill>
          <a:blip r:embed="rId2"/>
          <a:stretch>
            <a:fillRect/>
          </a:stretch>
        </p:blipFill>
        <p:spPr>
          <a:xfrm>
            <a:off x="13182600" y="2095500"/>
            <a:ext cx="2514600" cy="2514600"/>
          </a:xfrm>
          <a:prstGeom prst="rect">
            <a:avLst/>
          </a:prstGeom>
        </p:spPr>
      </p:pic>
      <p:pic>
        <p:nvPicPr>
          <p:cNvPr id="11" name="Picture 10" descr="Picture3.jpg"/>
          <p:cNvPicPr>
            <a:picLocks noChangeAspect="1"/>
          </p:cNvPicPr>
          <p:nvPr/>
        </p:nvPicPr>
        <p:blipFill>
          <a:blip r:embed="rId3"/>
          <a:stretch>
            <a:fillRect/>
          </a:stretch>
        </p:blipFill>
        <p:spPr>
          <a:xfrm>
            <a:off x="1600200" y="2095500"/>
            <a:ext cx="2971800" cy="2514600"/>
          </a:xfrm>
          <a:prstGeom prst="rect">
            <a:avLst/>
          </a:prstGeom>
        </p:spPr>
      </p:pic>
      <p:pic>
        <p:nvPicPr>
          <p:cNvPr id="33" name="Picture 32" descr="hala.jpg"/>
          <p:cNvPicPr>
            <a:picLocks noChangeAspect="1"/>
          </p:cNvPicPr>
          <p:nvPr/>
        </p:nvPicPr>
        <p:blipFill>
          <a:blip r:embed="rId4"/>
          <a:stretch>
            <a:fillRect/>
          </a:stretch>
        </p:blipFill>
        <p:spPr>
          <a:xfrm>
            <a:off x="8153400" y="6896100"/>
            <a:ext cx="2057400" cy="1942514"/>
          </a:xfrm>
          <a:prstGeom prst="rect">
            <a:avLst/>
          </a:prstGeom>
        </p:spPr>
      </p:pic>
      <p:sp>
        <p:nvSpPr>
          <p:cNvPr id="40" name="TextBox 39"/>
          <p:cNvSpPr txBox="1"/>
          <p:nvPr/>
        </p:nvSpPr>
        <p:spPr>
          <a:xfrm>
            <a:off x="7010400" y="2400300"/>
            <a:ext cx="4038600" cy="400110"/>
          </a:xfrm>
          <a:prstGeom prst="rect">
            <a:avLst/>
          </a:prstGeom>
          <a:noFill/>
        </p:spPr>
        <p:txBody>
          <a:bodyPr wrap="square" rtlCol="0">
            <a:spAutoFit/>
          </a:bodyPr>
          <a:lstStyle/>
          <a:p>
            <a:pPr algn="ctr"/>
            <a:r>
              <a:rPr lang="en-US" sz="2000" b="1" dirty="0" err="1" smtClean="0">
                <a:solidFill>
                  <a:schemeClr val="bg1"/>
                </a:solidFill>
              </a:rPr>
              <a:t>Orginal</a:t>
            </a:r>
            <a:r>
              <a:rPr lang="en-US" sz="2000" b="1" dirty="0" smtClean="0">
                <a:solidFill>
                  <a:schemeClr val="bg1"/>
                </a:solidFill>
              </a:rPr>
              <a:t> </a:t>
            </a:r>
            <a:r>
              <a:rPr lang="en-US" sz="2000" b="1" dirty="0" err="1" smtClean="0">
                <a:solidFill>
                  <a:schemeClr val="bg1"/>
                </a:solidFill>
              </a:rPr>
              <a:t>conniction</a:t>
            </a:r>
            <a:endParaRPr lang="en-US" sz="2000" b="1" dirty="0">
              <a:solidFill>
                <a:schemeClr val="bg1"/>
              </a:solidFill>
            </a:endParaRPr>
          </a:p>
        </p:txBody>
      </p:sp>
      <p:sp>
        <p:nvSpPr>
          <p:cNvPr id="46" name="TextBox 45"/>
          <p:cNvSpPr txBox="1"/>
          <p:nvPr/>
        </p:nvSpPr>
        <p:spPr>
          <a:xfrm>
            <a:off x="12496800" y="4686300"/>
            <a:ext cx="2743200" cy="400110"/>
          </a:xfrm>
          <a:prstGeom prst="rect">
            <a:avLst/>
          </a:prstGeom>
          <a:noFill/>
        </p:spPr>
        <p:txBody>
          <a:bodyPr wrap="square" rtlCol="0">
            <a:spAutoFit/>
          </a:bodyPr>
          <a:lstStyle/>
          <a:p>
            <a:pPr algn="ctr"/>
            <a:r>
              <a:rPr lang="en-US" sz="2000" dirty="0" smtClean="0">
                <a:solidFill>
                  <a:schemeClr val="bg1"/>
                </a:solidFill>
              </a:rPr>
              <a:t>user</a:t>
            </a:r>
            <a:endParaRPr lang="en-US" sz="2000" dirty="0">
              <a:solidFill>
                <a:schemeClr val="bg1"/>
              </a:solidFill>
            </a:endParaRPr>
          </a:p>
        </p:txBody>
      </p:sp>
      <p:sp>
        <p:nvSpPr>
          <p:cNvPr id="47" name="TextBox 46"/>
          <p:cNvSpPr txBox="1"/>
          <p:nvPr/>
        </p:nvSpPr>
        <p:spPr>
          <a:xfrm>
            <a:off x="1600200" y="4762500"/>
            <a:ext cx="1600200" cy="369332"/>
          </a:xfrm>
          <a:prstGeom prst="rect">
            <a:avLst/>
          </a:prstGeom>
          <a:noFill/>
        </p:spPr>
        <p:txBody>
          <a:bodyPr wrap="square" rtlCol="0">
            <a:spAutoFit/>
          </a:bodyPr>
          <a:lstStyle/>
          <a:p>
            <a:r>
              <a:rPr lang="en-US" dirty="0" smtClean="0">
                <a:solidFill>
                  <a:schemeClr val="bg1"/>
                </a:solidFill>
              </a:rPr>
              <a:t>Web  server</a:t>
            </a:r>
            <a:endParaRPr lang="en-US" dirty="0">
              <a:solidFill>
                <a:schemeClr val="bg1"/>
              </a:solidFill>
            </a:endParaRPr>
          </a:p>
        </p:txBody>
      </p:sp>
      <p:sp>
        <p:nvSpPr>
          <p:cNvPr id="55" name="TextBox 54"/>
          <p:cNvSpPr txBox="1"/>
          <p:nvPr/>
        </p:nvSpPr>
        <p:spPr>
          <a:xfrm>
            <a:off x="11125200" y="7353300"/>
            <a:ext cx="2667000" cy="369332"/>
          </a:xfrm>
          <a:prstGeom prst="rect">
            <a:avLst/>
          </a:prstGeom>
          <a:noFill/>
        </p:spPr>
        <p:txBody>
          <a:bodyPr wrap="square" rtlCol="0">
            <a:spAutoFit/>
          </a:bodyPr>
          <a:lstStyle/>
          <a:p>
            <a:pPr algn="ctr"/>
            <a:r>
              <a:rPr lang="en-US" dirty="0" smtClean="0">
                <a:solidFill>
                  <a:schemeClr val="bg1"/>
                </a:solidFill>
              </a:rPr>
              <a:t>http </a:t>
            </a:r>
            <a:r>
              <a:rPr lang="en-US" dirty="0" err="1" smtClean="0">
                <a:solidFill>
                  <a:schemeClr val="bg1"/>
                </a:solidFill>
              </a:rPr>
              <a:t>requst</a:t>
            </a:r>
            <a:endParaRPr lang="en-US" dirty="0">
              <a:solidFill>
                <a:schemeClr val="bg1"/>
              </a:solidFill>
            </a:endParaRPr>
          </a:p>
        </p:txBody>
      </p:sp>
      <p:sp>
        <p:nvSpPr>
          <p:cNvPr id="56" name="TextBox 55"/>
          <p:cNvSpPr txBox="1"/>
          <p:nvPr/>
        </p:nvSpPr>
        <p:spPr>
          <a:xfrm>
            <a:off x="4343400" y="7353300"/>
            <a:ext cx="2819400" cy="369332"/>
          </a:xfrm>
          <a:prstGeom prst="rect">
            <a:avLst/>
          </a:prstGeom>
          <a:noFill/>
        </p:spPr>
        <p:txBody>
          <a:bodyPr wrap="square" rtlCol="0">
            <a:spAutoFit/>
          </a:bodyPr>
          <a:lstStyle/>
          <a:p>
            <a:r>
              <a:rPr lang="en-US" dirty="0" smtClean="0">
                <a:solidFill>
                  <a:schemeClr val="bg1"/>
                </a:solidFill>
              </a:rPr>
              <a:t>http response</a:t>
            </a:r>
            <a:endParaRPr lang="en-US" dirty="0">
              <a:solidFill>
                <a:schemeClr val="bg1"/>
              </a:solidFill>
            </a:endParaRPr>
          </a:p>
        </p:txBody>
      </p:sp>
      <p:sp>
        <p:nvSpPr>
          <p:cNvPr id="57" name="TextBox 56"/>
          <p:cNvSpPr txBox="1"/>
          <p:nvPr/>
        </p:nvSpPr>
        <p:spPr>
          <a:xfrm>
            <a:off x="7543800" y="6438900"/>
            <a:ext cx="3200400" cy="381000"/>
          </a:xfrm>
          <a:prstGeom prst="rect">
            <a:avLst/>
          </a:prstGeom>
          <a:noFill/>
        </p:spPr>
        <p:txBody>
          <a:bodyPr wrap="square" rtlCol="0">
            <a:spAutoFit/>
          </a:bodyPr>
          <a:lstStyle/>
          <a:p>
            <a:pPr algn="ctr"/>
            <a:r>
              <a:rPr lang="en-US" dirty="0" smtClean="0">
                <a:solidFill>
                  <a:schemeClr val="bg1"/>
                </a:solidFill>
              </a:rPr>
              <a:t>Sniffing </a:t>
            </a:r>
            <a:r>
              <a:rPr lang="en-US" dirty="0" smtClean="0"/>
              <a:t> </a:t>
            </a:r>
            <a:endParaRPr lang="en-US" dirty="0"/>
          </a:p>
        </p:txBody>
      </p:sp>
      <p:sp>
        <p:nvSpPr>
          <p:cNvPr id="22" name="TextBox 21"/>
          <p:cNvSpPr txBox="1"/>
          <p:nvPr/>
        </p:nvSpPr>
        <p:spPr>
          <a:xfrm>
            <a:off x="6172200" y="5600700"/>
            <a:ext cx="5715000" cy="369332"/>
          </a:xfrm>
          <a:prstGeom prst="rect">
            <a:avLst/>
          </a:prstGeom>
          <a:noFill/>
        </p:spPr>
        <p:txBody>
          <a:bodyPr wrap="square" rtlCol="0">
            <a:spAutoFit/>
          </a:bodyPr>
          <a:lstStyle/>
          <a:p>
            <a:pPr algn="ctr"/>
            <a:r>
              <a:rPr lang="en-US" dirty="0" smtClean="0">
                <a:solidFill>
                  <a:schemeClr val="bg1"/>
                </a:solidFill>
              </a:rPr>
              <a:t>New </a:t>
            </a:r>
            <a:r>
              <a:rPr lang="en-US" dirty="0" err="1" smtClean="0">
                <a:solidFill>
                  <a:schemeClr val="bg1"/>
                </a:solidFill>
              </a:rPr>
              <a:t>conniction</a:t>
            </a:r>
            <a:endParaRPr lang="en-US" dirty="0">
              <a:solidFill>
                <a:schemeClr val="bg1"/>
              </a:solidFill>
            </a:endParaRPr>
          </a:p>
        </p:txBody>
      </p:sp>
      <p:cxnSp>
        <p:nvCxnSpPr>
          <p:cNvPr id="31" name="Straight Arrow Connector 30"/>
          <p:cNvCxnSpPr>
            <a:stCxn id="11" idx="3"/>
            <a:endCxn id="8" idx="1"/>
          </p:cNvCxnSpPr>
          <p:nvPr/>
        </p:nvCxnSpPr>
        <p:spPr>
          <a:xfrm>
            <a:off x="4572000" y="3352800"/>
            <a:ext cx="8610600" cy="1588"/>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2"/>
            <a:endCxn id="33" idx="1"/>
          </p:cNvCxnSpPr>
          <p:nvPr/>
        </p:nvCxnSpPr>
        <p:spPr>
          <a:xfrm rot="16200000" flipH="1">
            <a:off x="3991122" y="3705078"/>
            <a:ext cx="3257257" cy="5067300"/>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33" idx="3"/>
            <a:endCxn id="8" idx="2"/>
          </p:cNvCxnSpPr>
          <p:nvPr/>
        </p:nvCxnSpPr>
        <p:spPr>
          <a:xfrm flipV="1">
            <a:off x="10210800" y="4610100"/>
            <a:ext cx="4229100" cy="3257257"/>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pic>
        <p:nvPicPr>
          <p:cNvPr id="23" name="Picture 22" descr="Screenshot (161).png"/>
          <p:cNvPicPr>
            <a:picLocks noChangeAspect="1"/>
          </p:cNvPicPr>
          <p:nvPr/>
        </p:nvPicPr>
        <p:blipFill>
          <a:blip r:embed="rId5"/>
          <a:stretch>
            <a:fillRect/>
          </a:stretch>
        </p:blipFill>
        <p:spPr>
          <a:xfrm>
            <a:off x="8534400" y="8953500"/>
            <a:ext cx="1375834" cy="9906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8" name="TextBox 18"/>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01</a:t>
            </a:r>
          </a:p>
        </p:txBody>
      </p:sp>
      <p:sp>
        <p:nvSpPr>
          <p:cNvPr id="19" name="TextBox 19"/>
          <p:cNvSpPr txBox="1"/>
          <p:nvPr/>
        </p:nvSpPr>
        <p:spPr>
          <a:xfrm>
            <a:off x="2362201" y="3543300"/>
            <a:ext cx="13510031" cy="6488956"/>
          </a:xfrm>
          <a:prstGeom prst="rect">
            <a:avLst/>
          </a:prstGeom>
        </p:spPr>
        <p:txBody>
          <a:bodyPr wrap="square" lIns="0" tIns="0" rIns="0" bIns="0" rtlCol="0" anchor="t">
            <a:spAutoFit/>
          </a:bodyPr>
          <a:lstStyle/>
          <a:p>
            <a:pPr algn="ctr">
              <a:lnSpc>
                <a:spcPts val="25293"/>
              </a:lnSpc>
              <a:spcBef>
                <a:spcPct val="0"/>
              </a:spcBef>
            </a:pPr>
            <a:endParaRPr lang="en-US" sz="5400" dirty="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4100" dirty="0" smtClean="0">
              <a:solidFill>
                <a:srgbClr val="63F1F9"/>
              </a:solidFill>
              <a:latin typeface="Bebas Neue Cyrillic"/>
              <a:ea typeface="Bebas Neue Cyrillic"/>
              <a:cs typeface="Bebas Neue Cyrillic"/>
              <a:sym typeface="Bebas Neue Cyrillic"/>
            </a:endParaRPr>
          </a:p>
        </p:txBody>
      </p:sp>
      <p:sp>
        <p:nvSpPr>
          <p:cNvPr id="14" name="TextBox 13"/>
          <p:cNvSpPr txBox="1"/>
          <p:nvPr/>
        </p:nvSpPr>
        <p:spPr>
          <a:xfrm>
            <a:off x="381000" y="419100"/>
            <a:ext cx="14020800" cy="3277812"/>
          </a:xfrm>
          <a:prstGeom prst="rect">
            <a:avLst/>
          </a:prstGeom>
          <a:noFill/>
        </p:spPr>
        <p:txBody>
          <a:bodyPr wrap="square" lIns="91431" tIns="45716" rIns="91431" bIns="45716" rtlCol="0">
            <a:spAutoFit/>
          </a:bodyPr>
          <a:lstStyle/>
          <a:p>
            <a:r>
              <a:rPr lang="en-US" sz="4400" dirty="0" smtClean="0">
                <a:solidFill>
                  <a:srgbClr val="63F1F9"/>
                </a:solidFill>
                <a:latin typeface="Bahnschrift SemiLight Condensed" pitchFamily="34" charset="0"/>
                <a:ea typeface="Bebas Neue Cyrillic"/>
                <a:cs typeface="Bebas Neue Cyrillic"/>
                <a:sym typeface="Bebas Neue Cyrillic"/>
              </a:rPr>
              <a:t>Passive  MITM Attack </a:t>
            </a:r>
            <a:r>
              <a:rPr lang="en-US" sz="4400" dirty="0" err="1" smtClean="0">
                <a:solidFill>
                  <a:srgbClr val="63F1F9"/>
                </a:solidFill>
                <a:latin typeface="Bahnschrift SemiLight Condensed" pitchFamily="34" charset="0"/>
                <a:ea typeface="Bebas Neue Cyrillic"/>
                <a:cs typeface="Bebas Neue Cyrillic"/>
                <a:sym typeface="Bebas Neue Cyrillic"/>
              </a:rPr>
              <a:t>senario</a:t>
            </a:r>
            <a:endParaRPr lang="en-US" sz="4400" dirty="0" smtClean="0">
              <a:solidFill>
                <a:srgbClr val="63F1F9"/>
              </a:solidFill>
              <a:latin typeface="Bahnschrift SemiLight Condensed" pitchFamily="34" charset="0"/>
              <a:ea typeface="Bebas Neue Cyrillic"/>
              <a:cs typeface="Bebas Neue Cyrillic"/>
              <a:sym typeface="Bebas Neue Cyrillic"/>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dirty="0"/>
          </a:p>
        </p:txBody>
      </p:sp>
      <p:pic>
        <p:nvPicPr>
          <p:cNvPr id="8" name="Picture 7" descr="Picture1.jpg"/>
          <p:cNvPicPr>
            <a:picLocks noChangeAspect="1"/>
          </p:cNvPicPr>
          <p:nvPr/>
        </p:nvPicPr>
        <p:blipFill>
          <a:blip r:embed="rId2"/>
          <a:stretch>
            <a:fillRect/>
          </a:stretch>
        </p:blipFill>
        <p:spPr>
          <a:xfrm>
            <a:off x="13182600" y="2095500"/>
            <a:ext cx="2514600" cy="2514600"/>
          </a:xfrm>
          <a:prstGeom prst="rect">
            <a:avLst/>
          </a:prstGeom>
        </p:spPr>
      </p:pic>
      <p:pic>
        <p:nvPicPr>
          <p:cNvPr id="11" name="Picture 10" descr="Picture3.jpg"/>
          <p:cNvPicPr>
            <a:picLocks noChangeAspect="1"/>
          </p:cNvPicPr>
          <p:nvPr/>
        </p:nvPicPr>
        <p:blipFill>
          <a:blip r:embed="rId3"/>
          <a:stretch>
            <a:fillRect/>
          </a:stretch>
        </p:blipFill>
        <p:spPr>
          <a:xfrm>
            <a:off x="1600200" y="2095500"/>
            <a:ext cx="2971800" cy="2514600"/>
          </a:xfrm>
          <a:prstGeom prst="rect">
            <a:avLst/>
          </a:prstGeom>
        </p:spPr>
      </p:pic>
      <p:pic>
        <p:nvPicPr>
          <p:cNvPr id="33" name="Picture 32" descr="hala.jpg"/>
          <p:cNvPicPr>
            <a:picLocks noChangeAspect="1"/>
          </p:cNvPicPr>
          <p:nvPr/>
        </p:nvPicPr>
        <p:blipFill>
          <a:blip r:embed="rId4"/>
          <a:stretch>
            <a:fillRect/>
          </a:stretch>
        </p:blipFill>
        <p:spPr>
          <a:xfrm>
            <a:off x="8153400" y="6896100"/>
            <a:ext cx="2057400" cy="1942514"/>
          </a:xfrm>
          <a:prstGeom prst="rect">
            <a:avLst/>
          </a:prstGeom>
        </p:spPr>
      </p:pic>
      <p:sp>
        <p:nvSpPr>
          <p:cNvPr id="40" name="TextBox 39"/>
          <p:cNvSpPr txBox="1"/>
          <p:nvPr/>
        </p:nvSpPr>
        <p:spPr>
          <a:xfrm>
            <a:off x="7010400" y="2400300"/>
            <a:ext cx="4038600" cy="400110"/>
          </a:xfrm>
          <a:prstGeom prst="rect">
            <a:avLst/>
          </a:prstGeom>
          <a:noFill/>
        </p:spPr>
        <p:txBody>
          <a:bodyPr wrap="square" rtlCol="0">
            <a:spAutoFit/>
          </a:bodyPr>
          <a:lstStyle/>
          <a:p>
            <a:pPr algn="ctr"/>
            <a:r>
              <a:rPr lang="en-US" sz="2000" b="1" dirty="0" err="1" smtClean="0">
                <a:solidFill>
                  <a:schemeClr val="bg1"/>
                </a:solidFill>
              </a:rPr>
              <a:t>Orginal</a:t>
            </a:r>
            <a:r>
              <a:rPr lang="en-US" sz="2000" b="1" dirty="0" smtClean="0">
                <a:solidFill>
                  <a:schemeClr val="bg1"/>
                </a:solidFill>
              </a:rPr>
              <a:t> </a:t>
            </a:r>
            <a:r>
              <a:rPr lang="en-US" sz="2000" b="1" dirty="0" err="1" smtClean="0">
                <a:solidFill>
                  <a:schemeClr val="bg1"/>
                </a:solidFill>
              </a:rPr>
              <a:t>conniction</a:t>
            </a:r>
            <a:endParaRPr lang="en-US" sz="2000" b="1" dirty="0">
              <a:solidFill>
                <a:schemeClr val="bg1"/>
              </a:solidFill>
            </a:endParaRPr>
          </a:p>
        </p:txBody>
      </p:sp>
      <p:sp>
        <p:nvSpPr>
          <p:cNvPr id="46" name="TextBox 45"/>
          <p:cNvSpPr txBox="1"/>
          <p:nvPr/>
        </p:nvSpPr>
        <p:spPr>
          <a:xfrm>
            <a:off x="12496800" y="4686300"/>
            <a:ext cx="2743200" cy="400110"/>
          </a:xfrm>
          <a:prstGeom prst="rect">
            <a:avLst/>
          </a:prstGeom>
          <a:noFill/>
        </p:spPr>
        <p:txBody>
          <a:bodyPr wrap="square" rtlCol="0">
            <a:spAutoFit/>
          </a:bodyPr>
          <a:lstStyle/>
          <a:p>
            <a:pPr algn="ctr"/>
            <a:r>
              <a:rPr lang="en-US" sz="2000" dirty="0" smtClean="0">
                <a:solidFill>
                  <a:schemeClr val="bg1"/>
                </a:solidFill>
              </a:rPr>
              <a:t>user</a:t>
            </a:r>
            <a:endParaRPr lang="en-US" sz="2000" dirty="0">
              <a:solidFill>
                <a:schemeClr val="bg1"/>
              </a:solidFill>
            </a:endParaRPr>
          </a:p>
        </p:txBody>
      </p:sp>
      <p:sp>
        <p:nvSpPr>
          <p:cNvPr id="47" name="TextBox 46"/>
          <p:cNvSpPr txBox="1"/>
          <p:nvPr/>
        </p:nvSpPr>
        <p:spPr>
          <a:xfrm>
            <a:off x="1600200" y="4762500"/>
            <a:ext cx="1600200" cy="369332"/>
          </a:xfrm>
          <a:prstGeom prst="rect">
            <a:avLst/>
          </a:prstGeom>
          <a:noFill/>
        </p:spPr>
        <p:txBody>
          <a:bodyPr wrap="square" rtlCol="0">
            <a:spAutoFit/>
          </a:bodyPr>
          <a:lstStyle/>
          <a:p>
            <a:r>
              <a:rPr lang="en-US" dirty="0" smtClean="0">
                <a:solidFill>
                  <a:schemeClr val="bg1"/>
                </a:solidFill>
              </a:rPr>
              <a:t>Web  server</a:t>
            </a:r>
            <a:endParaRPr lang="en-US" dirty="0">
              <a:solidFill>
                <a:schemeClr val="bg1"/>
              </a:solidFill>
            </a:endParaRPr>
          </a:p>
        </p:txBody>
      </p:sp>
      <p:sp>
        <p:nvSpPr>
          <p:cNvPr id="55" name="TextBox 54"/>
          <p:cNvSpPr txBox="1"/>
          <p:nvPr/>
        </p:nvSpPr>
        <p:spPr>
          <a:xfrm>
            <a:off x="11125200" y="7353300"/>
            <a:ext cx="2667000" cy="369332"/>
          </a:xfrm>
          <a:prstGeom prst="rect">
            <a:avLst/>
          </a:prstGeom>
          <a:noFill/>
        </p:spPr>
        <p:txBody>
          <a:bodyPr wrap="square" rtlCol="0">
            <a:spAutoFit/>
          </a:bodyPr>
          <a:lstStyle/>
          <a:p>
            <a:pPr algn="ctr"/>
            <a:r>
              <a:rPr lang="en-US" dirty="0" smtClean="0">
                <a:solidFill>
                  <a:schemeClr val="bg1"/>
                </a:solidFill>
              </a:rPr>
              <a:t>http </a:t>
            </a:r>
            <a:r>
              <a:rPr lang="en-US" dirty="0" err="1" smtClean="0">
                <a:solidFill>
                  <a:schemeClr val="bg1"/>
                </a:solidFill>
              </a:rPr>
              <a:t>requst</a:t>
            </a:r>
            <a:endParaRPr lang="en-US" dirty="0">
              <a:solidFill>
                <a:schemeClr val="bg1"/>
              </a:solidFill>
            </a:endParaRPr>
          </a:p>
        </p:txBody>
      </p:sp>
      <p:sp>
        <p:nvSpPr>
          <p:cNvPr id="56" name="TextBox 55"/>
          <p:cNvSpPr txBox="1"/>
          <p:nvPr/>
        </p:nvSpPr>
        <p:spPr>
          <a:xfrm>
            <a:off x="4343400" y="7353300"/>
            <a:ext cx="2819400" cy="369332"/>
          </a:xfrm>
          <a:prstGeom prst="rect">
            <a:avLst/>
          </a:prstGeom>
          <a:noFill/>
        </p:spPr>
        <p:txBody>
          <a:bodyPr wrap="square" rtlCol="0">
            <a:spAutoFit/>
          </a:bodyPr>
          <a:lstStyle/>
          <a:p>
            <a:r>
              <a:rPr lang="en-US" dirty="0" smtClean="0">
                <a:solidFill>
                  <a:schemeClr val="bg1"/>
                </a:solidFill>
              </a:rPr>
              <a:t>http response</a:t>
            </a:r>
            <a:endParaRPr lang="en-US" dirty="0">
              <a:solidFill>
                <a:schemeClr val="bg1"/>
              </a:solidFill>
            </a:endParaRPr>
          </a:p>
        </p:txBody>
      </p:sp>
      <p:sp>
        <p:nvSpPr>
          <p:cNvPr id="57" name="TextBox 56"/>
          <p:cNvSpPr txBox="1"/>
          <p:nvPr/>
        </p:nvSpPr>
        <p:spPr>
          <a:xfrm>
            <a:off x="7467600" y="6438900"/>
            <a:ext cx="3200400" cy="381000"/>
          </a:xfrm>
          <a:prstGeom prst="rect">
            <a:avLst/>
          </a:prstGeom>
          <a:noFill/>
        </p:spPr>
        <p:txBody>
          <a:bodyPr wrap="square" rtlCol="0">
            <a:spAutoFit/>
          </a:bodyPr>
          <a:lstStyle/>
          <a:p>
            <a:pPr algn="ctr"/>
            <a:r>
              <a:rPr lang="en-US" dirty="0" smtClean="0">
                <a:solidFill>
                  <a:schemeClr val="bg1"/>
                </a:solidFill>
              </a:rPr>
              <a:t> </a:t>
            </a:r>
            <a:r>
              <a:rPr lang="en-US" dirty="0" smtClean="0">
                <a:solidFill>
                  <a:schemeClr val="bg1"/>
                </a:solidFill>
              </a:rPr>
              <a:t>Analysis</a:t>
            </a:r>
            <a:r>
              <a:rPr lang="en-US" dirty="0" smtClean="0"/>
              <a:t> </a:t>
            </a:r>
            <a:endParaRPr lang="en-US" dirty="0"/>
          </a:p>
        </p:txBody>
      </p:sp>
      <p:sp>
        <p:nvSpPr>
          <p:cNvPr id="22" name="TextBox 21"/>
          <p:cNvSpPr txBox="1"/>
          <p:nvPr/>
        </p:nvSpPr>
        <p:spPr>
          <a:xfrm>
            <a:off x="6172200" y="5600700"/>
            <a:ext cx="5715000" cy="369332"/>
          </a:xfrm>
          <a:prstGeom prst="rect">
            <a:avLst/>
          </a:prstGeom>
          <a:noFill/>
        </p:spPr>
        <p:txBody>
          <a:bodyPr wrap="square" rtlCol="0">
            <a:spAutoFit/>
          </a:bodyPr>
          <a:lstStyle/>
          <a:p>
            <a:pPr algn="ctr"/>
            <a:r>
              <a:rPr lang="en-US" dirty="0" smtClean="0">
                <a:solidFill>
                  <a:schemeClr val="bg1"/>
                </a:solidFill>
              </a:rPr>
              <a:t>New </a:t>
            </a:r>
            <a:r>
              <a:rPr lang="en-US" dirty="0" err="1" smtClean="0">
                <a:solidFill>
                  <a:schemeClr val="bg1"/>
                </a:solidFill>
              </a:rPr>
              <a:t>conniction</a:t>
            </a:r>
            <a:endParaRPr lang="en-US" dirty="0">
              <a:solidFill>
                <a:schemeClr val="bg1"/>
              </a:solidFill>
            </a:endParaRPr>
          </a:p>
        </p:txBody>
      </p:sp>
      <p:cxnSp>
        <p:nvCxnSpPr>
          <p:cNvPr id="31" name="Straight Arrow Connector 30"/>
          <p:cNvCxnSpPr>
            <a:stCxn id="11" idx="3"/>
            <a:endCxn id="8" idx="1"/>
          </p:cNvCxnSpPr>
          <p:nvPr/>
        </p:nvCxnSpPr>
        <p:spPr>
          <a:xfrm>
            <a:off x="4572000" y="3352800"/>
            <a:ext cx="8610600" cy="1588"/>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2"/>
            <a:endCxn id="33" idx="1"/>
          </p:cNvCxnSpPr>
          <p:nvPr/>
        </p:nvCxnSpPr>
        <p:spPr>
          <a:xfrm rot="16200000" flipH="1">
            <a:off x="3991122" y="3705078"/>
            <a:ext cx="3257257" cy="5067300"/>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33" idx="3"/>
            <a:endCxn id="8" idx="2"/>
          </p:cNvCxnSpPr>
          <p:nvPr/>
        </p:nvCxnSpPr>
        <p:spPr>
          <a:xfrm flipV="1">
            <a:off x="10210800" y="4610100"/>
            <a:ext cx="4229100" cy="3257257"/>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pic>
        <p:nvPicPr>
          <p:cNvPr id="23" name="Picture 22" descr="Screenshot (162).png"/>
          <p:cNvPicPr>
            <a:picLocks noChangeAspect="1"/>
          </p:cNvPicPr>
          <p:nvPr/>
        </p:nvPicPr>
        <p:blipFill>
          <a:blip r:embed="rId5"/>
          <a:stretch>
            <a:fillRect/>
          </a:stretch>
        </p:blipFill>
        <p:spPr>
          <a:xfrm>
            <a:off x="8686800" y="9029700"/>
            <a:ext cx="1143000" cy="924022"/>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1924">
                <a:alpha val="100000"/>
              </a:srgbClr>
            </a:gs>
            <a:gs pos="100000">
              <a:srgbClr val="050417">
                <a:alpha val="100000"/>
              </a:srgbClr>
            </a:gs>
          </a:gsLst>
          <a:lin ang="2700000"/>
        </a:gradFill>
        <a:effectLst/>
      </p:bgPr>
    </p:bg>
    <p:spTree>
      <p:nvGrpSpPr>
        <p:cNvPr id="1" name=""/>
        <p:cNvGrpSpPr/>
        <p:nvPr/>
      </p:nvGrpSpPr>
      <p:grpSpPr>
        <a:xfrm>
          <a:off x="0" y="0"/>
          <a:ext cx="0" cy="0"/>
          <a:chOff x="0" y="0"/>
          <a:chExt cx="0" cy="0"/>
        </a:xfrm>
      </p:grpSpPr>
      <p:grpSp>
        <p:nvGrpSpPr>
          <p:cNvPr id="2" name="Group 8"/>
          <p:cNvGrpSpPr/>
          <p:nvPr/>
        </p:nvGrpSpPr>
        <p:grpSpPr>
          <a:xfrm>
            <a:off x="17690483" y="8660783"/>
            <a:ext cx="597518" cy="597518"/>
            <a:chOff x="0" y="0"/>
            <a:chExt cx="812800" cy="812800"/>
          </a:xfrm>
        </p:grpSpPr>
        <p:sp>
          <p:nvSpPr>
            <p:cNvPr id="9" name="Freeform 9"/>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gradFill rotWithShape="1">
              <a:gsLst>
                <a:gs pos="0">
                  <a:srgbClr val="68F8FF">
                    <a:alpha val="100000"/>
                  </a:srgbClr>
                </a:gs>
                <a:gs pos="100000">
                  <a:srgbClr val="007489">
                    <a:alpha val="100000"/>
                  </a:srgbClr>
                </a:gs>
              </a:gsLst>
              <a:lin ang="2700000"/>
            </a:gradFill>
          </p:spPr>
        </p:sp>
        <p:sp>
          <p:nvSpPr>
            <p:cNvPr id="10" name="TextBox 10"/>
            <p:cNvSpPr txBox="1"/>
            <p:nvPr/>
          </p:nvSpPr>
          <p:spPr>
            <a:xfrm>
              <a:off x="0" y="-38100"/>
              <a:ext cx="812800" cy="850900"/>
            </a:xfrm>
            <a:prstGeom prst="rect">
              <a:avLst/>
            </a:prstGeom>
          </p:spPr>
          <p:txBody>
            <a:bodyPr lIns="50800" tIns="50800" rIns="50800" bIns="50800" rtlCol="0" anchor="ctr"/>
            <a:lstStyle/>
            <a:p>
              <a:pPr algn="ctr">
                <a:lnSpc>
                  <a:spcPts val="2658"/>
                </a:lnSpc>
              </a:pPr>
              <a:endParaRPr/>
            </a:p>
          </p:txBody>
        </p:sp>
      </p:grpSp>
      <p:sp>
        <p:nvSpPr>
          <p:cNvPr id="18" name="TextBox 18"/>
          <p:cNvSpPr txBox="1"/>
          <p:nvPr/>
        </p:nvSpPr>
        <p:spPr>
          <a:xfrm>
            <a:off x="17857397" y="8851032"/>
            <a:ext cx="263690" cy="218008"/>
          </a:xfrm>
          <a:prstGeom prst="rect">
            <a:avLst/>
          </a:prstGeom>
        </p:spPr>
        <p:txBody>
          <a:bodyPr lIns="0" tIns="0" rIns="0" bIns="0" rtlCol="0" anchor="t">
            <a:spAutoFit/>
          </a:bodyPr>
          <a:lstStyle/>
          <a:p>
            <a:pPr algn="ctr">
              <a:lnSpc>
                <a:spcPts val="1680"/>
              </a:lnSpc>
              <a:spcBef>
                <a:spcPct val="0"/>
              </a:spcBef>
            </a:pPr>
            <a:r>
              <a:rPr lang="en-US" sz="1200" b="1" dirty="0">
                <a:solidFill>
                  <a:srgbClr val="FFFFFF"/>
                </a:solidFill>
                <a:latin typeface="Open Sans Bold"/>
                <a:ea typeface="Open Sans Bold"/>
                <a:cs typeface="Open Sans Bold"/>
                <a:sym typeface="Open Sans Bold"/>
              </a:rPr>
              <a:t>01</a:t>
            </a:r>
          </a:p>
        </p:txBody>
      </p:sp>
      <p:sp>
        <p:nvSpPr>
          <p:cNvPr id="19" name="TextBox 19"/>
          <p:cNvSpPr txBox="1"/>
          <p:nvPr/>
        </p:nvSpPr>
        <p:spPr>
          <a:xfrm>
            <a:off x="2362201" y="3543300"/>
            <a:ext cx="13510031" cy="6488956"/>
          </a:xfrm>
          <a:prstGeom prst="rect">
            <a:avLst/>
          </a:prstGeom>
        </p:spPr>
        <p:txBody>
          <a:bodyPr wrap="square" lIns="0" tIns="0" rIns="0" bIns="0" rtlCol="0" anchor="t">
            <a:spAutoFit/>
          </a:bodyPr>
          <a:lstStyle/>
          <a:p>
            <a:pPr algn="ctr">
              <a:lnSpc>
                <a:spcPts val="25293"/>
              </a:lnSpc>
              <a:spcBef>
                <a:spcPct val="0"/>
              </a:spcBef>
            </a:pPr>
            <a:endParaRPr lang="en-US" sz="5400" dirty="0">
              <a:solidFill>
                <a:srgbClr val="63F1F9"/>
              </a:solidFill>
              <a:latin typeface="Bahnschrift SemiLight Condensed" pitchFamily="34" charset="0"/>
              <a:ea typeface="Bebas Neue Cyrillic"/>
              <a:cs typeface="Bebas Neue Cyrillic"/>
              <a:sym typeface="Bebas Neue Cyrillic"/>
            </a:endParaRPr>
          </a:p>
          <a:p>
            <a:pPr algn="ctr">
              <a:lnSpc>
                <a:spcPts val="25293"/>
              </a:lnSpc>
              <a:spcBef>
                <a:spcPct val="0"/>
              </a:spcBef>
            </a:pPr>
            <a:endParaRPr lang="en-US" sz="4100" dirty="0" smtClean="0">
              <a:solidFill>
                <a:srgbClr val="63F1F9"/>
              </a:solidFill>
              <a:latin typeface="Bebas Neue Cyrillic"/>
              <a:ea typeface="Bebas Neue Cyrillic"/>
              <a:cs typeface="Bebas Neue Cyrillic"/>
              <a:sym typeface="Bebas Neue Cyrillic"/>
            </a:endParaRPr>
          </a:p>
        </p:txBody>
      </p:sp>
      <p:sp>
        <p:nvSpPr>
          <p:cNvPr id="14" name="TextBox 13"/>
          <p:cNvSpPr txBox="1"/>
          <p:nvPr/>
        </p:nvSpPr>
        <p:spPr>
          <a:xfrm>
            <a:off x="381000" y="419100"/>
            <a:ext cx="14020800" cy="3277812"/>
          </a:xfrm>
          <a:prstGeom prst="rect">
            <a:avLst/>
          </a:prstGeom>
          <a:noFill/>
        </p:spPr>
        <p:txBody>
          <a:bodyPr wrap="square" lIns="91431" tIns="45716" rIns="91431" bIns="45716" rtlCol="0">
            <a:spAutoFit/>
          </a:bodyPr>
          <a:lstStyle/>
          <a:p>
            <a:r>
              <a:rPr lang="en-US" sz="4400" dirty="0" smtClean="0">
                <a:solidFill>
                  <a:srgbClr val="63F1F9"/>
                </a:solidFill>
                <a:latin typeface="Bahnschrift SemiLight Condensed" pitchFamily="34" charset="0"/>
                <a:ea typeface="Bebas Neue Cyrillic"/>
                <a:cs typeface="Bebas Neue Cyrillic"/>
                <a:sym typeface="Bebas Neue Cyrillic"/>
              </a:rPr>
              <a:t>Passive  MITM Attack </a:t>
            </a:r>
            <a:r>
              <a:rPr lang="en-US" sz="4400" dirty="0" err="1" smtClean="0">
                <a:solidFill>
                  <a:srgbClr val="63F1F9"/>
                </a:solidFill>
                <a:latin typeface="Bahnschrift SemiLight Condensed" pitchFamily="34" charset="0"/>
                <a:ea typeface="Bebas Neue Cyrillic"/>
                <a:cs typeface="Bebas Neue Cyrillic"/>
                <a:sym typeface="Bebas Neue Cyrillic"/>
              </a:rPr>
              <a:t>senario</a:t>
            </a:r>
            <a:endParaRPr lang="en-US" sz="4400" dirty="0" smtClean="0">
              <a:solidFill>
                <a:srgbClr val="63F1F9"/>
              </a:solidFill>
              <a:latin typeface="Bahnschrift SemiLight Condensed" pitchFamily="34" charset="0"/>
              <a:ea typeface="Bebas Neue Cyrillic"/>
              <a:cs typeface="Bebas Neue Cyrillic"/>
              <a:sym typeface="Bebas Neue Cyrillic"/>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sz="2900" dirty="0" smtClean="0">
              <a:solidFill>
                <a:schemeClr val="bg1"/>
              </a:solidFill>
            </a:endParaRPr>
          </a:p>
          <a:p>
            <a:endParaRPr lang="en-US" dirty="0"/>
          </a:p>
        </p:txBody>
      </p:sp>
      <p:pic>
        <p:nvPicPr>
          <p:cNvPr id="8" name="Picture 7" descr="Picture1.jpg"/>
          <p:cNvPicPr>
            <a:picLocks noChangeAspect="1"/>
          </p:cNvPicPr>
          <p:nvPr/>
        </p:nvPicPr>
        <p:blipFill>
          <a:blip r:embed="rId2"/>
          <a:stretch>
            <a:fillRect/>
          </a:stretch>
        </p:blipFill>
        <p:spPr>
          <a:xfrm>
            <a:off x="13182600" y="2095500"/>
            <a:ext cx="2514600" cy="2514600"/>
          </a:xfrm>
          <a:prstGeom prst="rect">
            <a:avLst/>
          </a:prstGeom>
        </p:spPr>
      </p:pic>
      <p:pic>
        <p:nvPicPr>
          <p:cNvPr id="11" name="Picture 10" descr="Picture3.jpg"/>
          <p:cNvPicPr>
            <a:picLocks noChangeAspect="1"/>
          </p:cNvPicPr>
          <p:nvPr/>
        </p:nvPicPr>
        <p:blipFill>
          <a:blip r:embed="rId3"/>
          <a:stretch>
            <a:fillRect/>
          </a:stretch>
        </p:blipFill>
        <p:spPr>
          <a:xfrm>
            <a:off x="1600200" y="2095500"/>
            <a:ext cx="2971800" cy="2514600"/>
          </a:xfrm>
          <a:prstGeom prst="rect">
            <a:avLst/>
          </a:prstGeom>
        </p:spPr>
      </p:pic>
      <p:pic>
        <p:nvPicPr>
          <p:cNvPr id="33" name="Picture 32" descr="hala.jpg"/>
          <p:cNvPicPr>
            <a:picLocks noChangeAspect="1"/>
          </p:cNvPicPr>
          <p:nvPr/>
        </p:nvPicPr>
        <p:blipFill>
          <a:blip r:embed="rId4"/>
          <a:stretch>
            <a:fillRect/>
          </a:stretch>
        </p:blipFill>
        <p:spPr>
          <a:xfrm>
            <a:off x="8153400" y="6896100"/>
            <a:ext cx="2057400" cy="1942514"/>
          </a:xfrm>
          <a:prstGeom prst="rect">
            <a:avLst/>
          </a:prstGeom>
        </p:spPr>
      </p:pic>
      <p:sp>
        <p:nvSpPr>
          <p:cNvPr id="40" name="TextBox 39"/>
          <p:cNvSpPr txBox="1"/>
          <p:nvPr/>
        </p:nvSpPr>
        <p:spPr>
          <a:xfrm>
            <a:off x="7010400" y="2400300"/>
            <a:ext cx="4038600" cy="400110"/>
          </a:xfrm>
          <a:prstGeom prst="rect">
            <a:avLst/>
          </a:prstGeom>
          <a:noFill/>
        </p:spPr>
        <p:txBody>
          <a:bodyPr wrap="square" rtlCol="0">
            <a:spAutoFit/>
          </a:bodyPr>
          <a:lstStyle/>
          <a:p>
            <a:pPr algn="ctr"/>
            <a:r>
              <a:rPr lang="en-US" sz="2000" b="1" dirty="0" err="1" smtClean="0">
                <a:solidFill>
                  <a:schemeClr val="bg1"/>
                </a:solidFill>
              </a:rPr>
              <a:t>Orginal</a:t>
            </a:r>
            <a:r>
              <a:rPr lang="en-US" sz="2000" b="1" dirty="0" smtClean="0">
                <a:solidFill>
                  <a:schemeClr val="bg1"/>
                </a:solidFill>
              </a:rPr>
              <a:t> </a:t>
            </a:r>
            <a:r>
              <a:rPr lang="en-US" sz="2000" b="1" dirty="0" err="1" smtClean="0">
                <a:solidFill>
                  <a:schemeClr val="bg1"/>
                </a:solidFill>
              </a:rPr>
              <a:t>conniction</a:t>
            </a:r>
            <a:endParaRPr lang="en-US" sz="2000" b="1" dirty="0">
              <a:solidFill>
                <a:schemeClr val="bg1"/>
              </a:solidFill>
            </a:endParaRPr>
          </a:p>
        </p:txBody>
      </p:sp>
      <p:sp>
        <p:nvSpPr>
          <p:cNvPr id="46" name="TextBox 45"/>
          <p:cNvSpPr txBox="1"/>
          <p:nvPr/>
        </p:nvSpPr>
        <p:spPr>
          <a:xfrm>
            <a:off x="12496800" y="4686300"/>
            <a:ext cx="2743200" cy="400110"/>
          </a:xfrm>
          <a:prstGeom prst="rect">
            <a:avLst/>
          </a:prstGeom>
          <a:noFill/>
        </p:spPr>
        <p:txBody>
          <a:bodyPr wrap="square" rtlCol="0">
            <a:spAutoFit/>
          </a:bodyPr>
          <a:lstStyle/>
          <a:p>
            <a:pPr algn="ctr"/>
            <a:r>
              <a:rPr lang="en-US" sz="2000" dirty="0" smtClean="0">
                <a:solidFill>
                  <a:schemeClr val="bg1"/>
                </a:solidFill>
              </a:rPr>
              <a:t>user</a:t>
            </a:r>
            <a:endParaRPr lang="en-US" sz="2000" dirty="0">
              <a:solidFill>
                <a:schemeClr val="bg1"/>
              </a:solidFill>
            </a:endParaRPr>
          </a:p>
        </p:txBody>
      </p:sp>
      <p:sp>
        <p:nvSpPr>
          <p:cNvPr id="47" name="TextBox 46"/>
          <p:cNvSpPr txBox="1"/>
          <p:nvPr/>
        </p:nvSpPr>
        <p:spPr>
          <a:xfrm>
            <a:off x="1600200" y="4762500"/>
            <a:ext cx="1600200" cy="369332"/>
          </a:xfrm>
          <a:prstGeom prst="rect">
            <a:avLst/>
          </a:prstGeom>
          <a:noFill/>
        </p:spPr>
        <p:txBody>
          <a:bodyPr wrap="square" rtlCol="0">
            <a:spAutoFit/>
          </a:bodyPr>
          <a:lstStyle/>
          <a:p>
            <a:r>
              <a:rPr lang="en-US" dirty="0" smtClean="0">
                <a:solidFill>
                  <a:schemeClr val="bg1"/>
                </a:solidFill>
              </a:rPr>
              <a:t>Web  server</a:t>
            </a:r>
            <a:endParaRPr lang="en-US" dirty="0">
              <a:solidFill>
                <a:schemeClr val="bg1"/>
              </a:solidFill>
            </a:endParaRPr>
          </a:p>
        </p:txBody>
      </p:sp>
      <p:sp>
        <p:nvSpPr>
          <p:cNvPr id="55" name="TextBox 54"/>
          <p:cNvSpPr txBox="1"/>
          <p:nvPr/>
        </p:nvSpPr>
        <p:spPr>
          <a:xfrm>
            <a:off x="11125200" y="7353300"/>
            <a:ext cx="2667000" cy="369332"/>
          </a:xfrm>
          <a:prstGeom prst="rect">
            <a:avLst/>
          </a:prstGeom>
          <a:noFill/>
        </p:spPr>
        <p:txBody>
          <a:bodyPr wrap="square" rtlCol="0">
            <a:spAutoFit/>
          </a:bodyPr>
          <a:lstStyle/>
          <a:p>
            <a:pPr algn="ctr"/>
            <a:r>
              <a:rPr lang="en-US" dirty="0" smtClean="0">
                <a:solidFill>
                  <a:schemeClr val="bg1"/>
                </a:solidFill>
              </a:rPr>
              <a:t>http </a:t>
            </a:r>
            <a:r>
              <a:rPr lang="en-US" dirty="0" err="1" smtClean="0">
                <a:solidFill>
                  <a:schemeClr val="bg1"/>
                </a:solidFill>
              </a:rPr>
              <a:t>requst</a:t>
            </a:r>
            <a:endParaRPr lang="en-US" dirty="0">
              <a:solidFill>
                <a:schemeClr val="bg1"/>
              </a:solidFill>
            </a:endParaRPr>
          </a:p>
        </p:txBody>
      </p:sp>
      <p:sp>
        <p:nvSpPr>
          <p:cNvPr id="56" name="TextBox 55"/>
          <p:cNvSpPr txBox="1"/>
          <p:nvPr/>
        </p:nvSpPr>
        <p:spPr>
          <a:xfrm>
            <a:off x="4343400" y="7353300"/>
            <a:ext cx="2819400" cy="369332"/>
          </a:xfrm>
          <a:prstGeom prst="rect">
            <a:avLst/>
          </a:prstGeom>
          <a:noFill/>
        </p:spPr>
        <p:txBody>
          <a:bodyPr wrap="square" rtlCol="0">
            <a:spAutoFit/>
          </a:bodyPr>
          <a:lstStyle/>
          <a:p>
            <a:r>
              <a:rPr lang="en-US" dirty="0" smtClean="0">
                <a:solidFill>
                  <a:schemeClr val="bg1"/>
                </a:solidFill>
              </a:rPr>
              <a:t>http response</a:t>
            </a:r>
            <a:endParaRPr lang="en-US" dirty="0">
              <a:solidFill>
                <a:schemeClr val="bg1"/>
              </a:solidFill>
            </a:endParaRPr>
          </a:p>
        </p:txBody>
      </p:sp>
      <p:sp>
        <p:nvSpPr>
          <p:cNvPr id="57" name="TextBox 56"/>
          <p:cNvSpPr txBox="1"/>
          <p:nvPr/>
        </p:nvSpPr>
        <p:spPr>
          <a:xfrm>
            <a:off x="7467600" y="6438900"/>
            <a:ext cx="3200400" cy="381000"/>
          </a:xfrm>
          <a:prstGeom prst="rect">
            <a:avLst/>
          </a:prstGeom>
          <a:noFill/>
        </p:spPr>
        <p:txBody>
          <a:bodyPr wrap="square" rtlCol="0">
            <a:spAutoFit/>
          </a:bodyPr>
          <a:lstStyle/>
          <a:p>
            <a:pPr algn="ctr"/>
            <a:r>
              <a:rPr lang="en-US" dirty="0" smtClean="0">
                <a:solidFill>
                  <a:schemeClr val="bg1"/>
                </a:solidFill>
              </a:rPr>
              <a:t>Sniffing &amp; Analysis</a:t>
            </a:r>
            <a:r>
              <a:rPr lang="en-US" dirty="0" smtClean="0"/>
              <a:t> </a:t>
            </a:r>
            <a:endParaRPr lang="en-US" dirty="0"/>
          </a:p>
        </p:txBody>
      </p:sp>
      <p:pic>
        <p:nvPicPr>
          <p:cNvPr id="21" name="Picture 20" descr="Screenshot (157).png"/>
          <p:cNvPicPr>
            <a:picLocks noChangeAspect="1"/>
          </p:cNvPicPr>
          <p:nvPr/>
        </p:nvPicPr>
        <p:blipFill>
          <a:blip r:embed="rId5"/>
          <a:stretch>
            <a:fillRect/>
          </a:stretch>
        </p:blipFill>
        <p:spPr>
          <a:xfrm>
            <a:off x="8763000" y="8953500"/>
            <a:ext cx="914400" cy="999224"/>
          </a:xfrm>
          <a:prstGeom prst="rect">
            <a:avLst/>
          </a:prstGeom>
        </p:spPr>
      </p:pic>
      <p:sp>
        <p:nvSpPr>
          <p:cNvPr id="22" name="TextBox 21"/>
          <p:cNvSpPr txBox="1"/>
          <p:nvPr/>
        </p:nvSpPr>
        <p:spPr>
          <a:xfrm>
            <a:off x="6172200" y="5600700"/>
            <a:ext cx="5715000" cy="369332"/>
          </a:xfrm>
          <a:prstGeom prst="rect">
            <a:avLst/>
          </a:prstGeom>
          <a:noFill/>
        </p:spPr>
        <p:txBody>
          <a:bodyPr wrap="square" rtlCol="0">
            <a:spAutoFit/>
          </a:bodyPr>
          <a:lstStyle/>
          <a:p>
            <a:pPr algn="ctr"/>
            <a:r>
              <a:rPr lang="en-US" dirty="0" smtClean="0">
                <a:solidFill>
                  <a:schemeClr val="bg1"/>
                </a:solidFill>
              </a:rPr>
              <a:t>New </a:t>
            </a:r>
            <a:r>
              <a:rPr lang="en-US" dirty="0" err="1" smtClean="0">
                <a:solidFill>
                  <a:schemeClr val="bg1"/>
                </a:solidFill>
              </a:rPr>
              <a:t>conniction</a:t>
            </a:r>
            <a:endParaRPr lang="en-US" dirty="0">
              <a:solidFill>
                <a:schemeClr val="bg1"/>
              </a:solidFill>
            </a:endParaRPr>
          </a:p>
        </p:txBody>
      </p:sp>
      <p:cxnSp>
        <p:nvCxnSpPr>
          <p:cNvPr id="31" name="Straight Arrow Connector 30"/>
          <p:cNvCxnSpPr>
            <a:stCxn id="11" idx="3"/>
            <a:endCxn id="8" idx="1"/>
          </p:cNvCxnSpPr>
          <p:nvPr/>
        </p:nvCxnSpPr>
        <p:spPr>
          <a:xfrm>
            <a:off x="4572000" y="3352800"/>
            <a:ext cx="8610600" cy="1588"/>
          </a:xfrm>
          <a:prstGeom prst="straightConnector1">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34" name="Elbow Connector 33"/>
          <p:cNvCxnSpPr>
            <a:stCxn id="11" idx="2"/>
            <a:endCxn id="33" idx="1"/>
          </p:cNvCxnSpPr>
          <p:nvPr/>
        </p:nvCxnSpPr>
        <p:spPr>
          <a:xfrm rot="16200000" flipH="1">
            <a:off x="3991122" y="3705078"/>
            <a:ext cx="3257257" cy="5067300"/>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cxnSp>
        <p:nvCxnSpPr>
          <p:cNvPr id="43" name="Shape 42"/>
          <p:cNvCxnSpPr>
            <a:stCxn id="33" idx="3"/>
            <a:endCxn id="8" idx="2"/>
          </p:cNvCxnSpPr>
          <p:nvPr/>
        </p:nvCxnSpPr>
        <p:spPr>
          <a:xfrm flipV="1">
            <a:off x="10210800" y="4610100"/>
            <a:ext cx="4229100" cy="3257257"/>
          </a:xfrm>
          <a:prstGeom prst="bentConnector2">
            <a:avLst/>
          </a:prstGeom>
          <a:ln w="76200">
            <a:headEnd type="arrow"/>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1_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nillaVTI" id="{AACC6CF0-9F86-48CC-9C4E-CA578EE0A0A0}" vid="{3BDE51FE-56D6-4100-AFB5-5B4AEDCE2EF6}"/>
    </a:ext>
  </a:extLst>
</a:theme>
</file>

<file path=ppt/theme/theme3.xml><?xml version="1.0" encoding="utf-8"?>
<a:theme xmlns:a="http://schemas.openxmlformats.org/drawingml/2006/main" name="2_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nillaVTI" id="{AACC6CF0-9F86-48CC-9C4E-CA578EE0A0A0}" vid="{3BDE51FE-56D6-4100-AFB5-5B4AEDCE2EF6}"/>
    </a:ext>
  </a:extLst>
</a:theme>
</file>

<file path=ppt/theme/theme4.xml><?xml version="1.0" encoding="utf-8"?>
<a:theme xmlns:a="http://schemas.openxmlformats.org/drawingml/2006/main" name="3_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nillaVTI" id="{AACC6CF0-9F86-48CC-9C4E-CA578EE0A0A0}" vid="{3BDE51FE-56D6-4100-AFB5-5B4AEDCE2EF6}"/>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ppt4C67.tmp</Template>
  <TotalTime>2135</TotalTime>
  <Words>946</Words>
  <Application>Microsoft Office PowerPoint</Application>
  <PresentationFormat>Custom</PresentationFormat>
  <Paragraphs>188</Paragraphs>
  <Slides>21</Slides>
  <Notes>0</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21</vt:i4>
      </vt:variant>
    </vt:vector>
  </HeadingPairs>
  <TitlesOfParts>
    <vt:vector size="36" baseType="lpstr">
      <vt:lpstr>Arial</vt:lpstr>
      <vt:lpstr>Neue Haas Grotesk Text Pro</vt:lpstr>
      <vt:lpstr>Bahnschrift SemiLight Condensed</vt:lpstr>
      <vt:lpstr>Bebas Neue Cyrillic</vt:lpstr>
      <vt:lpstr>Bahnschrift SemiLight</vt:lpstr>
      <vt:lpstr>Open Sans Bold</vt:lpstr>
      <vt:lpstr>Bahnschrift Light SemiCondensed</vt:lpstr>
      <vt:lpstr>Bahnschrift SemiLight SemiConde</vt:lpstr>
      <vt:lpstr>Times New Roman</vt:lpstr>
      <vt:lpstr>Calibri</vt:lpstr>
      <vt:lpstr>Open Sans</vt:lpstr>
      <vt:lpstr>VanillaVTI</vt:lpstr>
      <vt:lpstr>1_VanillaVTI</vt:lpstr>
      <vt:lpstr>2_VanillaVTI</vt:lpstr>
      <vt:lpstr>3_VanillaVTI</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Futuristic Cyber Security Presentation</dc:title>
  <dc:creator>user</dc:creator>
  <cp:lastModifiedBy>Windows User</cp:lastModifiedBy>
  <cp:revision>11</cp:revision>
  <dcterms:created xsi:type="dcterms:W3CDTF">2006-08-16T00:00:00Z</dcterms:created>
  <dcterms:modified xsi:type="dcterms:W3CDTF">2025-01-25T06:02:52Z</dcterms:modified>
  <dc:identifier>DAGdCUrTCCk</dc:identifier>
</cp:coreProperties>
</file>