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6" d="100"/>
          <a:sy n="46" d="100"/>
        </p:scale>
        <p:origin x="44" y="3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77650" cy="137329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349" y="4809068"/>
            <a:ext cx="15529827" cy="3292604"/>
          </a:xfrm>
        </p:spPr>
        <p:txBody>
          <a:bodyPr anchor="b">
            <a:noAutofit/>
          </a:bodyPr>
          <a:lstStyle>
            <a:lvl1pPr algn="r">
              <a:defRPr sz="10797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3349" y="8101667"/>
            <a:ext cx="15529827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763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7" y="1219200"/>
            <a:ext cx="17188859" cy="6807200"/>
          </a:xfrm>
        </p:spPr>
        <p:txBody>
          <a:bodyPr anchor="ctr">
            <a:normAutofit/>
          </a:bodyPr>
          <a:lstStyle>
            <a:lvl1pPr algn="l">
              <a:defRPr sz="87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8940800"/>
            <a:ext cx="17188859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48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183" y="1219200"/>
            <a:ext cx="16184052" cy="6045200"/>
          </a:xfrm>
        </p:spPr>
        <p:txBody>
          <a:bodyPr anchor="ctr">
            <a:normAutofit/>
          </a:bodyPr>
          <a:lstStyle>
            <a:lvl1pPr algn="l">
              <a:defRPr sz="87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1567" y="7264400"/>
            <a:ext cx="14445285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1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8940800"/>
            <a:ext cx="17188859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3458" y="1580756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1390" y="5773112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5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051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7" y="3863976"/>
            <a:ext cx="17188859" cy="5190920"/>
          </a:xfrm>
        </p:spPr>
        <p:txBody>
          <a:bodyPr anchor="b">
            <a:normAutofit/>
          </a:bodyPr>
          <a:lstStyle>
            <a:lvl1pPr algn="l">
              <a:defRPr sz="87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9054896"/>
            <a:ext cx="17188859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4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183" y="1219200"/>
            <a:ext cx="16184052" cy="6045200"/>
          </a:xfrm>
        </p:spPr>
        <p:txBody>
          <a:bodyPr anchor="ctr">
            <a:normAutofit/>
          </a:bodyPr>
          <a:lstStyle>
            <a:lvl1pPr algn="l">
              <a:defRPr sz="87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312" y="8026400"/>
            <a:ext cx="17188861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9054896"/>
            <a:ext cx="17188859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3458" y="1580756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1390" y="5773112"/>
            <a:ext cx="1218883" cy="1169552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/>
          <a:p>
            <a:pPr lvl="0"/>
            <a:r>
              <a:rPr lang="en-US" sz="159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993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2" y="1219200"/>
            <a:ext cx="17171933" cy="6045200"/>
          </a:xfrm>
        </p:spPr>
        <p:txBody>
          <a:bodyPr anchor="ctr">
            <a:normAutofit/>
          </a:bodyPr>
          <a:lstStyle>
            <a:lvl1pPr algn="l">
              <a:defRPr sz="87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312" y="8026400"/>
            <a:ext cx="17188861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799">
                <a:solidFill>
                  <a:schemeClr val="accent1"/>
                </a:solidFill>
              </a:defRPr>
            </a:lvl1pPr>
            <a:lvl2pPr marL="914171" indent="0">
              <a:buFontTx/>
              <a:buNone/>
              <a:defRPr/>
            </a:lvl2pPr>
            <a:lvl3pPr marL="1828343" indent="0">
              <a:buFontTx/>
              <a:buNone/>
              <a:defRPr/>
            </a:lvl3pPr>
            <a:lvl4pPr marL="2742514" indent="0">
              <a:buFontTx/>
              <a:buNone/>
              <a:defRPr/>
            </a:lvl4pPr>
            <a:lvl5pPr marL="36566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9054896"/>
            <a:ext cx="17188859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5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36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142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1197" y="1219199"/>
            <a:ext cx="2608806" cy="1050290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317" y="1219200"/>
            <a:ext cx="14116623" cy="10502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55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6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72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7" y="5401735"/>
            <a:ext cx="17188859" cy="3653162"/>
          </a:xfrm>
        </p:spPr>
        <p:txBody>
          <a:bodyPr anchor="b"/>
          <a:lstStyle>
            <a:lvl1pPr algn="l">
              <a:defRPr sz="799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7" y="9054896"/>
            <a:ext cx="17188859" cy="1720800"/>
          </a:xfrm>
        </p:spPr>
        <p:txBody>
          <a:bodyPr anchor="t"/>
          <a:lstStyle>
            <a:lvl1pPr marL="0" indent="0" algn="l">
              <a:buNone/>
              <a:defRPr sz="3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57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316" y="4321178"/>
            <a:ext cx="8365891" cy="7761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289" y="4321179"/>
            <a:ext cx="8365889" cy="77615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139" y="4321966"/>
            <a:ext cx="8369066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139" y="5474491"/>
            <a:ext cx="8369066" cy="66082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4116" y="4321966"/>
            <a:ext cx="8369056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4119" y="5474491"/>
            <a:ext cx="8369054" cy="66082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906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5" y="1219200"/>
            <a:ext cx="17188859" cy="264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280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5" y="2997208"/>
            <a:ext cx="7707048" cy="2556932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444" y="1029849"/>
            <a:ext cx="9024731" cy="110528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15" y="5554139"/>
            <a:ext cx="7707048" cy="5168898"/>
          </a:xfrm>
        </p:spPr>
        <p:txBody>
          <a:bodyPr>
            <a:normAutofit/>
          </a:bodyPr>
          <a:lstStyle>
            <a:lvl1pPr marL="0" indent="0">
              <a:buNone/>
              <a:defRPr sz="2799"/>
            </a:lvl1pPr>
            <a:lvl2pPr marL="913897" indent="0">
              <a:buNone/>
              <a:defRPr sz="2799"/>
            </a:lvl2pPr>
            <a:lvl3pPr marL="1827795" indent="0">
              <a:buNone/>
              <a:defRPr sz="2399"/>
            </a:lvl3pPr>
            <a:lvl4pPr marL="2741692" indent="0">
              <a:buNone/>
              <a:defRPr sz="2000"/>
            </a:lvl4pPr>
            <a:lvl5pPr marL="3655588" indent="0">
              <a:buNone/>
              <a:defRPr sz="2000"/>
            </a:lvl5pPr>
            <a:lvl6pPr marL="4569485" indent="0">
              <a:buNone/>
              <a:defRPr sz="2000"/>
            </a:lvl6pPr>
            <a:lvl7pPr marL="5483383" indent="0">
              <a:buNone/>
              <a:defRPr sz="2000"/>
            </a:lvl7pPr>
            <a:lvl8pPr marL="6397280" indent="0">
              <a:buNone/>
              <a:defRPr sz="2000"/>
            </a:lvl8pPr>
            <a:lvl9pPr marL="7311178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554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16" y="9601200"/>
            <a:ext cx="17188857" cy="1133476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315" y="1219200"/>
            <a:ext cx="17188859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16" y="10734676"/>
            <a:ext cx="17188857" cy="1348048"/>
          </a:xfrm>
        </p:spPr>
        <p:txBody>
          <a:bodyPr>
            <a:normAutofit/>
          </a:bodyPr>
          <a:lstStyle>
            <a:lvl1pPr marL="0" indent="0">
              <a:buNone/>
              <a:defRPr sz="23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949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7765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315" y="1219200"/>
            <a:ext cx="17188859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15" y="4321179"/>
            <a:ext cx="17188859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6514" y="12082725"/>
            <a:ext cx="182340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315" y="12082725"/>
            <a:ext cx="1259194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76853" y="12082725"/>
            <a:ext cx="136632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  <p:sldLayoutId id="2147484058" r:id="rId18"/>
    <p:sldLayoutId id="2147484059" r:id="rId19"/>
    <p:sldLayoutId id="2147483977" r:id="rId20"/>
    <p:sldLayoutId id="2147483980" r:id="rId21"/>
    <p:sldLayoutId id="2147483981" r:id="rId22"/>
    <p:sldLayoutId id="2147483982" r:id="rId23"/>
  </p:sldLayoutIdLst>
  <p:hf hdr="0" ftr="0" dt="0"/>
  <p:txStyles>
    <p:titleStyle>
      <a:lvl1pPr algn="l" defTabSz="914171" rtl="0" eaLnBrk="1" latinLnBrk="0" hangingPunct="1">
        <a:spcBef>
          <a:spcPct val="0"/>
        </a:spcBef>
        <a:buNone/>
        <a:defRPr sz="719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629" indent="-685629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529" indent="-571357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1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5429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99600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3771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7943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2114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6286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0457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  <a:endParaRPr lang="en-US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Nationality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  <a:endParaRPr lang="en-US" sz="10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  <a:endParaRPr lang="en-US" sz="6600" b="1" dirty="0"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  <a:endParaRPr lang="en-US" sz="6000" b="1" dirty="0"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  <a:endParaRPr lang="en-US" sz="7200" b="1" dirty="0"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  <a:endParaRPr lang="en-US" sz="6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  <a:endParaRPr lang="en-US" sz="6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  <a:endParaRPr lang="en-US" sz="6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235533" y="-57652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  <a:endParaRPr lang="en-US" sz="4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</a:t>
            </a:r>
            <a:r>
              <a:rPr lang="en-US" sz="4000" b="1" dirty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Deposit</a:t>
            </a:r>
          </a:p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  <a:endParaRPr lang="en-US" sz="4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 smtClean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</a:t>
            </a:r>
            <a:r>
              <a:rPr lang="en-US" sz="4000" b="1" dirty="0"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5.17M</a:t>
            </a:r>
            <a:endParaRPr lang="en-US" sz="4000" b="1" dirty="0"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</a:t>
            </a:r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  <a:endPara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  <a:endPara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  <a:endParaRPr lang="en-US" sz="12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 smtClean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  <a:endPara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073842" y="5491085"/>
            <a:ext cx="8111744" cy="5680245"/>
            <a:chOff x="2059077" y="1193436"/>
            <a:chExt cx="8111744" cy="56802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059077" y="119343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  <a:endPara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Loan by Income band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Income band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89649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Arial Unicode MS</vt:lpstr>
      <vt:lpstr>HY그래픽M</vt:lpstr>
      <vt:lpstr>Lato</vt:lpstr>
      <vt:lpstr>Lato Light</vt:lpstr>
      <vt:lpstr>Lato Medium</vt:lpstr>
      <vt:lpstr>Montserrat</vt:lpstr>
      <vt:lpstr>Montserrat Light</vt:lpstr>
      <vt:lpstr>Montserrat SemiBold</vt:lpstr>
      <vt:lpstr>Poppins Medium</vt:lpstr>
      <vt:lpstr>PT Sans</vt:lpstr>
      <vt:lpstr>Roboto</vt:lpstr>
      <vt:lpstr>Roboto Medium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ALZAID SHAIKH</cp:lastModifiedBy>
  <cp:revision>16433</cp:revision>
  <dcterms:created xsi:type="dcterms:W3CDTF">2014-11-12T21:47:38Z</dcterms:created>
  <dcterms:modified xsi:type="dcterms:W3CDTF">2025-04-07T06:03:05Z</dcterms:modified>
  <cp:category/>
</cp:coreProperties>
</file>