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72496AE-DE7C-4C83-B24C-A7B225CC0EE7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1BCF-77D3-4B8E-AE39-BB99909F4FE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5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96AE-DE7C-4C83-B24C-A7B225CC0EE7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1BCF-77D3-4B8E-AE39-BB99909F4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71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96AE-DE7C-4C83-B24C-A7B225CC0EE7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1BCF-77D3-4B8E-AE39-BB99909F4FE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67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96AE-DE7C-4C83-B24C-A7B225CC0EE7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1BCF-77D3-4B8E-AE39-BB99909F4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58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96AE-DE7C-4C83-B24C-A7B225CC0EE7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1BCF-77D3-4B8E-AE39-BB99909F4FE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6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96AE-DE7C-4C83-B24C-A7B225CC0EE7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1BCF-77D3-4B8E-AE39-BB99909F4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36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96AE-DE7C-4C83-B24C-A7B225CC0EE7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1BCF-77D3-4B8E-AE39-BB99909F4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90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96AE-DE7C-4C83-B24C-A7B225CC0EE7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1BCF-77D3-4B8E-AE39-BB99909F4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99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96AE-DE7C-4C83-B24C-A7B225CC0EE7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1BCF-77D3-4B8E-AE39-BB99909F4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85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96AE-DE7C-4C83-B24C-A7B225CC0EE7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1BCF-77D3-4B8E-AE39-BB99909F4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74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96AE-DE7C-4C83-B24C-A7B225CC0EE7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1BCF-77D3-4B8E-AE39-BB99909F4FE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88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72496AE-DE7C-4C83-B24C-A7B225CC0EE7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641BCF-77D3-4B8E-AE39-BB99909F4FE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7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AFAA-41C2-4202-9B21-F0BCCBCC8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CODE-5 WEB DEVEOPEMENT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CEBFF-3503-43DB-9096-90D1ED099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: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7565B4-495A-4E52-9C38-59A4B8AE1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51" y="5143207"/>
            <a:ext cx="1096899" cy="10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15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5174-50CA-4AF3-BBEC-535F243B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30EC-2CD2-4ECF-90AF-7F230E0C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DATA TO GENERATE A GST INVOICE ACCORDING TO THE GINEN SCHEMAS CAN BE GENERATED IN THE FORM OF PDF. FOR THE INVOCE WHICH INCLUDE : 1. HEADER INFORMATION   2. LINE INFORMATION  AS PER THE SAMPLE ATTACHED .                                                               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06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BC8C-926D-41A4-A877-20AAFF57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INVOICE :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CB3016-8764-445D-BC2F-75EDBEEEB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54505"/>
            <a:ext cx="5541264" cy="6348990"/>
          </a:xfrm>
        </p:spPr>
      </p:pic>
    </p:spTree>
    <p:extLst>
      <p:ext uri="{BB962C8B-B14F-4D97-AF65-F5344CB8AC3E}">
        <p14:creationId xmlns:p14="http://schemas.microsoft.com/office/powerpoint/2010/main" val="360300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EC10-2C37-4B90-BD3A-B8718B50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AIRLINES DATA BASE 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1F7B8F-FC14-42E7-9159-2CE9438F81E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506557"/>
              </p:ext>
            </p:extLst>
          </p:nvPr>
        </p:nvGraphicFramePr>
        <p:xfrm>
          <a:off x="2527300" y="1979613"/>
          <a:ext cx="5788025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642289" imgH="2065036" progId="Excel.Sheet.12">
                  <p:embed/>
                </p:oleObj>
              </mc:Choice>
              <mc:Fallback>
                <p:oleObj name="Worksheet" r:id="rId2" imgW="3642289" imgH="20650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7300" y="1979613"/>
                        <a:ext cx="5788025" cy="328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1627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</TotalTime>
  <Words>55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Microsoft Excel Worksheet</vt:lpstr>
      <vt:lpstr>CODE-5 WEB DEVEOPEMENT</vt:lpstr>
      <vt:lpstr>INTRODUCTION</vt:lpstr>
      <vt:lpstr>SAMPLE INVOICE : </vt:lpstr>
      <vt:lpstr>AIRLINES DATA BASE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CODE-5 WEB DEVEOPEMENT</dc:title>
  <dc:creator>rahil.gavande2002@outlook.com</dc:creator>
  <cp:lastModifiedBy>rahil.gavande2002@outlook.com</cp:lastModifiedBy>
  <cp:revision>4</cp:revision>
  <dcterms:created xsi:type="dcterms:W3CDTF">2021-03-20T11:00:51Z</dcterms:created>
  <dcterms:modified xsi:type="dcterms:W3CDTF">2021-03-20T11:39:24Z</dcterms:modified>
</cp:coreProperties>
</file>