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59" r:id="rId5"/>
    <p:sldId id="257" r:id="rId6"/>
    <p:sldId id="263" r:id="rId7"/>
    <p:sldId id="264" r:id="rId8"/>
    <p:sldId id="258" r:id="rId9"/>
    <p:sldId id="268" r:id="rId10"/>
    <p:sldId id="267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1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72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333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4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6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7491-5646-4FA2-A436-F5AF40DEF36E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E86D35-698F-45D6-B00C-897CE663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7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33D99D-5ACA-E071-BA99-5E6430BD8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1" y="3068782"/>
            <a:ext cx="2964873" cy="720436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/>
              <a:t>Plant disease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7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52CF-AB07-B3C0-401C-C1AF5430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No description has been provided for this image">
            <a:extLst>
              <a:ext uri="{FF2B5EF4-FFF2-40B4-BE49-F238E27FC236}">
                <a16:creationId xmlns:a16="http://schemas.microsoft.com/office/drawing/2014/main" id="{F13A6D67-3288-95FF-3769-F987443B9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87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5964-E468-D495-C976-487106A5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we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61C6-C4B3-BE65-533B-44F54DA5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.importing Dataset   </a:t>
            </a:r>
          </a:p>
          <a:p>
            <a:pPr marL="0" indent="0">
              <a:buNone/>
            </a:pPr>
            <a:r>
              <a:rPr lang="en-US" dirty="0"/>
              <a:t>.concatenate datasets</a:t>
            </a:r>
          </a:p>
          <a:p>
            <a:pPr marL="0" indent="0">
              <a:buNone/>
            </a:pPr>
            <a:r>
              <a:rPr lang="en-US" dirty="0"/>
              <a:t>.Out of memory </a:t>
            </a:r>
          </a:p>
          <a:p>
            <a:pPr marL="0" indent="0">
              <a:buNone/>
            </a:pPr>
            <a:r>
              <a:rPr lang="en-US" dirty="0"/>
              <a:t>.notebook crashing </a:t>
            </a:r>
          </a:p>
          <a:p>
            <a:pPr marL="0" indent="0">
              <a:buNone/>
            </a:pPr>
            <a:r>
              <a:rPr lang="en-US" dirty="0"/>
              <a:t>.saving the notebook with the output</a:t>
            </a:r>
          </a:p>
        </p:txBody>
      </p:sp>
    </p:spTree>
    <p:extLst>
      <p:ext uri="{BB962C8B-B14F-4D97-AF65-F5344CB8AC3E}">
        <p14:creationId xmlns:p14="http://schemas.microsoft.com/office/powerpoint/2010/main" val="125651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FD34-CB23-0E55-5199-F3BA59C4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could do way better if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85A3-3641-AF2B-1613-F0E83A0C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 didn’t keep crashing</a:t>
            </a:r>
          </a:p>
          <a:p>
            <a:r>
              <a:rPr lang="en-US" dirty="0"/>
              <a:t>Had enough resources </a:t>
            </a:r>
          </a:p>
          <a:p>
            <a:r>
              <a:rPr lang="en-US" dirty="0"/>
              <a:t>Had more time </a:t>
            </a:r>
          </a:p>
          <a:p>
            <a:r>
              <a:rPr lang="en-US" dirty="0"/>
              <a:t>Had more experience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221E-85F8-21F9-4C42-75C8E17D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3F317-A324-6C50-6354-457CF9FCF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611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A235-A40E-86BC-C144-5E589C1B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18" y="2513878"/>
            <a:ext cx="7987145" cy="2182813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6630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E016-2784-B206-07AD-314C1012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omplete Architectural Details of all EfficientNet Models | by Vardan  Agarwal | Towards Data Science">
            <a:extLst>
              <a:ext uri="{FF2B5EF4-FFF2-40B4-BE49-F238E27FC236}">
                <a16:creationId xmlns:a16="http://schemas.microsoft.com/office/drawing/2014/main" id="{C615ADE8-0182-5412-3F37-8D4F11F039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964"/>
            <a:ext cx="12192000" cy="66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45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B7BA-5BE8-D05B-136D-09652B66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E9D6-A5F4-F6AE-88B9-5FE801261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Efficientnet</a:t>
            </a:r>
            <a:r>
              <a:rPr lang="en-US" dirty="0"/>
              <a:t> b3</a:t>
            </a:r>
          </a:p>
          <a:p>
            <a:endParaRPr lang="en-US" dirty="0"/>
          </a:p>
        </p:txBody>
      </p:sp>
      <p:pic>
        <p:nvPicPr>
          <p:cNvPr id="2050" name="Picture 2" descr="google/efficientnet-b3 · Hugging Face">
            <a:extLst>
              <a:ext uri="{FF2B5EF4-FFF2-40B4-BE49-F238E27FC236}">
                <a16:creationId xmlns:a16="http://schemas.microsoft.com/office/drawing/2014/main" id="{B1A6C002-F1A7-3209-DCD9-89DCE33E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27564"/>
            <a:ext cx="10972800" cy="398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55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075E-6B5E-E363-63CC-36593FBF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diagram of a method&#10;&#10;Description automatically generated">
            <a:extLst>
              <a:ext uri="{FF2B5EF4-FFF2-40B4-BE49-F238E27FC236}">
                <a16:creationId xmlns:a16="http://schemas.microsoft.com/office/drawing/2014/main" id="{8225FCB4-0AE8-2585-AF80-3008D81F3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2969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D424-B843-CAF4-53DB-B800CFE6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69D22B-CE69-9095-8B83-561FC4F49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5638801"/>
            <a:ext cx="11984182" cy="1158906"/>
          </a:xfr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93FDC875-BFE2-ADA6-105D-634CBD41A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93"/>
            <a:ext cx="6141468" cy="5412252"/>
          </a:xfrm>
          <a:prstGeom prst="rect">
            <a:avLst/>
          </a:prstGeom>
        </p:spPr>
      </p:pic>
      <p:pic>
        <p:nvPicPr>
          <p:cNvPr id="9" name="Picture 8" descr="A graph of loss and loss&#10;&#10;Description automatically generated with medium confidence">
            <a:extLst>
              <a:ext uri="{FF2B5EF4-FFF2-40B4-BE49-F238E27FC236}">
                <a16:creationId xmlns:a16="http://schemas.microsoft.com/office/drawing/2014/main" id="{E788FF32-D17D-4670-57B9-672D64DE7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68" y="60293"/>
            <a:ext cx="6050532" cy="541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9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6804-AAA6-101F-2168-5B050118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3 HOURS TO 30 MIN PER EPCOH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DF2B-2D1B-6317-3A13-45644BC0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1825626"/>
            <a:ext cx="10515600" cy="341139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 just-in-time (JIT)</a:t>
            </a:r>
          </a:p>
          <a:p>
            <a:r>
              <a:rPr lang="en-US" dirty="0"/>
              <a:t>Rebalancing</a:t>
            </a:r>
          </a:p>
          <a:p>
            <a:r>
              <a:rPr lang="en-US" dirty="0"/>
              <a:t>TPU (300 ram)</a:t>
            </a:r>
          </a:p>
          <a:p>
            <a:r>
              <a:rPr lang="en-US" dirty="0" err="1"/>
              <a:t>Bathcing</a:t>
            </a:r>
            <a:r>
              <a:rPr lang="en-US" dirty="0"/>
              <a:t> 1k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856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3E6-6B10-3612-89E1-E5F9C744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No description has been provided for this image">
            <a:extLst>
              <a:ext uri="{FF2B5EF4-FFF2-40B4-BE49-F238E27FC236}">
                <a16:creationId xmlns:a16="http://schemas.microsoft.com/office/drawing/2014/main" id="{ED617932-4651-E5C8-8D32-9159F26171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5780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833</TotalTime>
  <Words>70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Trebuchet MS</vt:lpstr>
      <vt:lpstr>Wingdings 3</vt:lpstr>
      <vt:lpstr>Facet</vt:lpstr>
      <vt:lpstr>PowerPoint Presentation</vt:lpstr>
      <vt:lpstr>PowerPoint Presentation</vt:lpstr>
      <vt:lpstr>MODEL</vt:lpstr>
      <vt:lpstr>PowerPoint Presentation</vt:lpstr>
      <vt:lpstr>Model</vt:lpstr>
      <vt:lpstr>PowerPoint Presentation</vt:lpstr>
      <vt:lpstr>PowerPoint Presentation</vt:lpstr>
      <vt:lpstr>FROM 3 HOURS TO 30 MIN PER EPCOH </vt:lpstr>
      <vt:lpstr>PowerPoint Presentation</vt:lpstr>
      <vt:lpstr>PowerPoint Presentation</vt:lpstr>
      <vt:lpstr>Problem we faced </vt:lpstr>
      <vt:lpstr>We could do way better if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Mazen MOHAMMAD EID aburasheid</dc:creator>
  <cp:lastModifiedBy>Zaid Mazen MOHAMMAD EID aburasheid</cp:lastModifiedBy>
  <cp:revision>1</cp:revision>
  <dcterms:created xsi:type="dcterms:W3CDTF">2024-01-07T21:44:36Z</dcterms:created>
  <dcterms:modified xsi:type="dcterms:W3CDTF">2024-01-08T11:37:40Z</dcterms:modified>
</cp:coreProperties>
</file>