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57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4ED4E6-A05A-401D-AB07-A965E32EE51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C519BFE-D31D-4FCE-92CB-23F8A9A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STALLION SCENTS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WEBSITE BASED PERFUME  ECOMMERCE </a:t>
            </a:r>
            <a:r>
              <a:rPr lang="en-US" sz="2800" dirty="0" smtClean="0"/>
              <a:t>PROJECT</a:t>
            </a:r>
          </a:p>
          <a:p>
            <a:r>
              <a:rPr lang="en-US" sz="2800" dirty="0" smtClean="0"/>
              <a:t>(Front-end)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785794"/>
            <a:ext cx="692948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sz="3200" b="1" u="sng" dirty="0" smtClean="0"/>
              <a:t>PRESENT BY</a:t>
            </a:r>
            <a:endParaRPr lang="en-US" sz="3200" b="1" u="sng" dirty="0"/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MUHAMMAD </a:t>
            </a:r>
            <a:r>
              <a:rPr lang="en-US" sz="2400" b="1" dirty="0"/>
              <a:t>ZAID HABIB   </a:t>
            </a:r>
            <a:r>
              <a:rPr lang="en-US" sz="2400" b="1" dirty="0" smtClean="0"/>
              <a:t>                    </a:t>
            </a:r>
            <a:r>
              <a:rPr lang="en-US" sz="2400" b="1" u="sng" dirty="0"/>
              <a:t>727487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 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MUHAMMAD AMMAR KHALID   </a:t>
            </a:r>
            <a:r>
              <a:rPr lang="en-US" sz="2400" b="1" dirty="0" smtClean="0"/>
              <a:t>            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727472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 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ABUBAKKAR YASEEN          </a:t>
            </a:r>
            <a:r>
              <a:rPr lang="en-US" sz="2400" b="1" dirty="0" smtClean="0"/>
              <a:t>                 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727425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About website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Our website is about selling perfumes and </a:t>
            </a:r>
            <a:r>
              <a:rPr lang="en-US" dirty="0" smtClean="0"/>
              <a:t>attars online</a:t>
            </a:r>
            <a:r>
              <a:rPr lang="en-US" dirty="0" smtClean="0"/>
              <a:t>. It helps people to order perfumes from our </a:t>
            </a:r>
            <a:r>
              <a:rPr lang="en-US" dirty="0" smtClean="0"/>
              <a:t>website (</a:t>
            </a:r>
            <a:r>
              <a:rPr lang="en-US" b="1" u="sng" dirty="0" smtClean="0"/>
              <a:t>STALLIONSCENTS</a:t>
            </a:r>
            <a:r>
              <a:rPr lang="en-US" dirty="0" smtClean="0"/>
              <a:t> ) </a:t>
            </a:r>
            <a:r>
              <a:rPr lang="en-US" dirty="0" smtClean="0"/>
              <a:t>and we deliver perfumes at their doorsteps.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HEADER</a:t>
            </a:r>
            <a:endParaRPr lang="en-US" b="1" u="sng" dirty="0"/>
          </a:p>
        </p:txBody>
      </p:sp>
      <p:pic>
        <p:nvPicPr>
          <p:cNvPr id="6" name="Content Placeholder 5" descr="Screenshot 2024-10-02 10425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71612"/>
            <a:ext cx="7467600" cy="999341"/>
          </a:xfrm>
        </p:spPr>
      </p:pic>
      <p:sp>
        <p:nvSpPr>
          <p:cNvPr id="8" name="TextBox 7"/>
          <p:cNvSpPr txBox="1"/>
          <p:nvPr/>
        </p:nvSpPr>
        <p:spPr>
          <a:xfrm>
            <a:off x="428596" y="3071810"/>
            <a:ext cx="74295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media links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Message line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Navigation bar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Banner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2024-10-02 1048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85860"/>
            <a:ext cx="7467600" cy="2848184"/>
          </a:xfrm>
        </p:spPr>
      </p:pic>
      <p:sp>
        <p:nvSpPr>
          <p:cNvPr id="6" name="TextBox 5"/>
          <p:cNvSpPr txBox="1"/>
          <p:nvPr/>
        </p:nvSpPr>
        <p:spPr>
          <a:xfrm>
            <a:off x="571472" y="4214818"/>
            <a:ext cx="74295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Shop now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Featured collection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2024-10-02 1051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1554"/>
            <a:ext cx="7467600" cy="41632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Categories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2024-10-02 10515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5228"/>
            <a:ext cx="7467600" cy="2235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Footer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2024-10-02 1052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00174"/>
            <a:ext cx="7467600" cy="2908319"/>
          </a:xfrm>
        </p:spPr>
      </p:pic>
      <p:sp>
        <p:nvSpPr>
          <p:cNvPr id="5" name="TextBox 4"/>
          <p:cNvSpPr txBox="1"/>
          <p:nvPr/>
        </p:nvSpPr>
        <p:spPr>
          <a:xfrm>
            <a:off x="500034" y="4857760"/>
            <a:ext cx="7500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Include links of different web pages for further information about Brand and website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2571744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</TotalTime>
  <Words>82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STALLION SCENTS</vt:lpstr>
      <vt:lpstr>Slide 2</vt:lpstr>
      <vt:lpstr>About website</vt:lpstr>
      <vt:lpstr>HEADER</vt:lpstr>
      <vt:lpstr>Banner</vt:lpstr>
      <vt:lpstr>Featured collection</vt:lpstr>
      <vt:lpstr>Categories</vt:lpstr>
      <vt:lpstr>Footer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STALLION SCENTS</dc:title>
  <dc:creator>Zaid Habib</dc:creator>
  <cp:lastModifiedBy>Zaid Habib</cp:lastModifiedBy>
  <cp:revision>4</cp:revision>
  <dcterms:created xsi:type="dcterms:W3CDTF">2024-10-02T17:10:41Z</dcterms:created>
  <dcterms:modified xsi:type="dcterms:W3CDTF">2024-10-03T05:02:13Z</dcterms:modified>
</cp:coreProperties>
</file>