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9677-05A3-1777-B254-3487F478D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0A75A-252F-12E4-8D06-B1EF72A6B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6CADB-25F3-D18D-67CD-A861432F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8C4-8660-4025-9FD5-846D57023E0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12F1-2349-9EAB-144C-14DCEE5F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15BB-E882-E282-85B8-1BC11A7E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014B-03E2-4DD7-8AA5-287D100D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8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C457-F2D2-90D6-2645-BC9600DE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31E6A-4A46-5BB3-4E86-C57238D7E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BAE8-076D-1D8D-24A2-E1F88F69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8C4-8660-4025-9FD5-846D57023E0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F3259-89FD-A1AE-EB8B-5A4BF8BD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2F60-09EB-1AA1-34D3-680EF5FD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014B-03E2-4DD7-8AA5-287D100D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22190-526A-7BD8-647C-85F05F97B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4B0F6-BD12-CCB6-6C2E-1A6EDB27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3546-77DE-EAC0-D7A6-EC7F8814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8C4-8660-4025-9FD5-846D57023E0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4187-B81E-B84A-0EE8-D3A6A768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C4185-5841-C8B4-E9EE-B61798BF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014B-03E2-4DD7-8AA5-287D100D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65ED-F550-6519-AABA-89A8BB44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49A1-360F-0B0B-D81A-B6BEE19D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EEB0-43B1-DC12-2962-F8A8B2C0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8C4-8660-4025-9FD5-846D57023E0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4C44-D440-C73E-5452-0958B9BD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D876D-7859-B2C7-CDBD-CA708ED2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014B-03E2-4DD7-8AA5-287D100D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7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937B-742A-3C85-4520-EE8EBFFB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BA92B-3E10-2B2D-A1D8-C71606B4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D752B-7972-49EE-0C2E-0DC03A42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8C4-8660-4025-9FD5-846D57023E0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2C35-8C9A-264E-CEC2-75E9BE78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E829-AC9D-658C-3133-AD96C276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014B-03E2-4DD7-8AA5-287D100D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4428-9DAC-029B-4AA4-FC746903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351E-DC58-8B3F-163D-714B020FF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DBF1D-AF57-98CE-C71B-CB70BE4CF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4D16F-D9F4-C75A-0838-3EF75296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8C4-8660-4025-9FD5-846D57023E0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D2B91-2C52-24D1-923D-3F15E919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910C-CB1F-F84D-552B-F825241D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014B-03E2-4DD7-8AA5-287D100D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BA40-01EF-0FF3-A996-CE6F1829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4B403-AACD-F311-6459-DEA5486D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1A81B-DDAF-C2F7-4438-A4F6D025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0343E-87C9-952B-0E0E-75360BCE6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469FB-37F9-447A-E44B-B565EF240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8A450-4C56-802B-C8A3-25409123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8C4-8660-4025-9FD5-846D57023E0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BB0F2-4A9C-3A93-ACBA-C4C0CE43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DAFC7-0878-6E85-73AE-A998C502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014B-03E2-4DD7-8AA5-287D100D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0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0D41-C0EE-571B-4323-F10D20C1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6D348-3135-6895-F9BF-CB38DB3F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8C4-8660-4025-9FD5-846D57023E0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9F076-6668-11AA-5AF9-046E8D27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6153D-B33B-F2E8-5894-D4FC9CF2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014B-03E2-4DD7-8AA5-287D100D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15C89-D08E-DE40-0BB1-8AAF4E62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8C4-8660-4025-9FD5-846D57023E0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88A49-8C57-2824-097F-18B978D8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17D2-9A0E-C7B4-A400-88E64F6A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014B-03E2-4DD7-8AA5-287D100D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6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EC3F-E89C-1619-ABF0-AA595B00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91B2-58E6-09B8-FBD5-6DFE191B5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6D4C9-CC7B-F39A-2E01-8A783CCC9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7110D-AE57-2B49-23C9-58C752D0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8C4-8660-4025-9FD5-846D57023E0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FE7C0-5997-7450-3F44-FC826CE4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A45F9-0025-0993-D792-C3F34E44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014B-03E2-4DD7-8AA5-287D100D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4B81-E8EF-309F-5D64-B49772E5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2F666-130B-9716-6935-8D962AF5A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B4353-DACD-D664-7DAE-9C9D150C0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BFE84-5713-562F-88CB-4C28DF73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C8C4-8660-4025-9FD5-846D57023E0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EE05C-161E-15B3-8F37-E13752D3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A5D61-11BD-522C-AF8C-AD556F02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014B-03E2-4DD7-8AA5-287D100D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0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675EC-DE08-38B8-9818-A1D03E30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1206E-ACB6-7B0F-9135-4500E0319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FF8AE-3219-85B7-522B-FE21E6783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0C8C4-8660-4025-9FD5-846D57023E05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64F91-15CC-8096-CE06-5EDDB9839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7769-992A-6816-3819-EF8D33F8D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1014B-03E2-4DD7-8AA5-287D100D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4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ricket equipment">
            <a:extLst>
              <a:ext uri="{FF2B5EF4-FFF2-40B4-BE49-F238E27FC236}">
                <a16:creationId xmlns:a16="http://schemas.microsoft.com/office/drawing/2014/main" id="{CB719428-FB35-218D-4654-D761274A2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1FA8E-65B1-34AA-AA49-45072DC8E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Cricket World Cup 2023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7F96F-BA73-5D03-AD28-7E5327E4C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Made by Zaid Hani Allwansah</a:t>
            </a:r>
          </a:p>
        </p:txBody>
      </p:sp>
    </p:spTree>
    <p:extLst>
      <p:ext uri="{BB962C8B-B14F-4D97-AF65-F5344CB8AC3E}">
        <p14:creationId xmlns:p14="http://schemas.microsoft.com/office/powerpoint/2010/main" val="192224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345E-6F0E-D0F7-DA7D-9A2C4ACE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AAA83-3201-6E53-3CBC-97F57F336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87" r="3156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CB70-2A91-E33A-E805-97E83FDD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This project delves into the cricket world cup for 2023, this project aims to analyze the data of the world cup to uncover patterns, trends, and notable statistics that provide a delicate understanding of team</a:t>
            </a:r>
            <a:r>
              <a:rPr lang="ar-JO" sz="2000"/>
              <a:t> </a:t>
            </a:r>
            <a:r>
              <a:rPr lang="en-US" sz="2000"/>
              <a:t>and player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9871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6B621-5CA9-EA01-D294-8E24CA0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Performance Analysis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2B17-0805-70B6-215E-7106894D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I’ve done some analysis to understand what makes a team better than the other, and I’ve identified the top perfoming teams.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0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DC2C3-AE96-05E7-9364-8D91685C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Player Performance Analysis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17D5-0D0A-79BD-CF54-4418BFFB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Here I’ve analyzed players both batters and bowlers to understand who are the top performing players and see their impact on the team.</a:t>
            </a:r>
          </a:p>
        </p:txBody>
      </p:sp>
    </p:spTree>
    <p:extLst>
      <p:ext uri="{BB962C8B-B14F-4D97-AF65-F5344CB8AC3E}">
        <p14:creationId xmlns:p14="http://schemas.microsoft.com/office/powerpoint/2010/main" val="165769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1BB8B-CE13-853A-4FAB-34E60401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Opposition and Ground Analysis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A34C-0D71-88E6-4BCA-F1951D56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Here I’ve investigated how teams and players perform against different oppositions and grounds. I’ve also Identified if there are specific teams or players that excel in certain conditions.</a:t>
            </a:r>
          </a:p>
        </p:txBody>
      </p:sp>
    </p:spTree>
    <p:extLst>
      <p:ext uri="{BB962C8B-B14F-4D97-AF65-F5344CB8AC3E}">
        <p14:creationId xmlns:p14="http://schemas.microsoft.com/office/powerpoint/2010/main" val="420067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C0E32-3AAC-8C3E-A277-B2BE65BB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Temporal Analysis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4A5D-3E15-869B-6C83-C75F4DFB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Finally, I’ve studied the performance over time and Identified temporal patterns or changes in team and player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5484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98619-92E4-6E36-2D16-349734EB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AE50-E7D5-2634-AF77-361ADC0C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For feedback contact me on my email: allwazaid1@gmail.com</a:t>
            </a:r>
          </a:p>
        </p:txBody>
      </p:sp>
    </p:spTree>
    <p:extLst>
      <p:ext uri="{BB962C8B-B14F-4D97-AF65-F5344CB8AC3E}">
        <p14:creationId xmlns:p14="http://schemas.microsoft.com/office/powerpoint/2010/main" val="403946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178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Cricket World Cup 2023 Data Analysis</vt:lpstr>
      <vt:lpstr>Introduction</vt:lpstr>
      <vt:lpstr>Team Performance Analysis</vt:lpstr>
      <vt:lpstr>Player Performance Analysis</vt:lpstr>
      <vt:lpstr>Opposition and Ground Analysis</vt:lpstr>
      <vt:lpstr>Temporal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World Cup 2023 Data Analysis</dc:title>
  <dc:creator>MANAL1227@outlook.com</dc:creator>
  <cp:lastModifiedBy>manal1227@outlook.com</cp:lastModifiedBy>
  <cp:revision>1</cp:revision>
  <dcterms:created xsi:type="dcterms:W3CDTF">2024-03-27T17:14:15Z</dcterms:created>
  <dcterms:modified xsi:type="dcterms:W3CDTF">2024-03-27T23:08:03Z</dcterms:modified>
</cp:coreProperties>
</file>