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ownite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F5A04F-D666-7B2C-4D1D-22CEDBE2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136710"/>
            <a:ext cx="8825658" cy="350209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NAME – ZAID MANSURI</a:t>
            </a:r>
          </a:p>
          <a:p>
            <a:r>
              <a:rPr lang="en-US" sz="2800" dirty="0"/>
              <a:t>ENROLLMENT NO - 191260107041</a:t>
            </a:r>
          </a:p>
          <a:p>
            <a:r>
              <a:rPr lang="en-IN" sz="3200" dirty="0"/>
              <a:t>COLLEGE – SAL ENGINEERING AND TECHNICAL INSTITUTE</a:t>
            </a:r>
          </a:p>
          <a:p>
            <a:r>
              <a:rPr lang="en-IN" sz="3200" dirty="0"/>
              <a:t>SEM – 8</a:t>
            </a:r>
          </a:p>
          <a:p>
            <a:r>
              <a:rPr lang="en-IN" sz="3200"/>
              <a:t>PROJECT – E CAR</a:t>
            </a:r>
            <a:endParaRPr lang="en-IN" sz="3200" dirty="0"/>
          </a:p>
          <a:p>
            <a:r>
              <a:rPr lang="en-IN" sz="3200" dirty="0"/>
              <a:t>INTERNAL GUIDE – PROF. JIGNYASA GANDHI</a:t>
            </a:r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1E6D3-5769-5876-C961-BDB24827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53" y="490538"/>
            <a:ext cx="3722914" cy="1468892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5984C094-D27E-7012-D660-4226DA7A6CC9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3704253" y="541177"/>
            <a:ext cx="3722914" cy="14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22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660B-4668-CEC0-1877-40F6F78F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A54F-C685-3B81-98F2-AF5CFB58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company name is </a:t>
            </a:r>
            <a:r>
              <a:rPr lang="en-US" sz="1800" b="1" dirty="0"/>
              <a:t>GROWNITED PVT.LTD</a:t>
            </a:r>
          </a:p>
          <a:p>
            <a:r>
              <a:rPr lang="en-US" sz="1800" dirty="0"/>
              <a:t> it is located in </a:t>
            </a:r>
            <a:r>
              <a:rPr lang="en-US" sz="1800" dirty="0" err="1"/>
              <a:t>Navrangpura</a:t>
            </a:r>
            <a:r>
              <a:rPr lang="en-US" sz="1800" dirty="0"/>
              <a:t> , Ahmedabad.</a:t>
            </a:r>
          </a:p>
          <a:p>
            <a:r>
              <a:rPr lang="en-US" sz="1800" dirty="0"/>
              <a:t>website:  </a:t>
            </a:r>
            <a:r>
              <a:rPr lang="en-US" sz="1800" dirty="0">
                <a:hlinkClick r:id="rId2"/>
              </a:rPr>
              <a:t>www.grownited.com</a:t>
            </a:r>
            <a:endParaRPr lang="en-US" sz="1800" dirty="0"/>
          </a:p>
          <a:p>
            <a:r>
              <a:rPr lang="en-US" sz="1800" dirty="0"/>
              <a:t>It is an open source organization.</a:t>
            </a:r>
          </a:p>
          <a:p>
            <a:r>
              <a:rPr lang="en-IN" sz="2000" dirty="0"/>
              <a:t> it is an startup company</a:t>
            </a:r>
          </a:p>
          <a:p>
            <a:r>
              <a:rPr lang="en-IN" sz="2000" dirty="0"/>
              <a:t>Services are mobile and web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64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C1A7-7444-235B-C71E-8192B5FD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647" y="945676"/>
            <a:ext cx="8761413" cy="706964"/>
          </a:xfrm>
        </p:spPr>
        <p:txBody>
          <a:bodyPr/>
          <a:lstStyle/>
          <a:p>
            <a:r>
              <a:rPr lang="en-US" dirty="0"/>
              <a:t>                            E-CAR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F0AC1-F979-F9CF-C6FC-F6CA75B8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E-CAR system is a self sustaining system which is the best opportunity for the people who cannot afford to buy the car in their family.</a:t>
            </a:r>
          </a:p>
          <a:p>
            <a:r>
              <a:rPr lang="en-US" sz="2000" dirty="0"/>
              <a:t> Due to this system the people can borrow the car on rent for some time and do they compulsory work while paying the charges the rented car.</a:t>
            </a:r>
          </a:p>
          <a:p>
            <a:r>
              <a:rPr lang="en-US" sz="2000" dirty="0"/>
              <a:t>People need to peregrinate at different places due to their official work, family </a:t>
            </a:r>
            <a:r>
              <a:rPr lang="en-US" sz="2000" dirty="0" err="1"/>
              <a:t>issuesand</a:t>
            </a:r>
            <a:r>
              <a:rPr lang="en-US" sz="2000" dirty="0"/>
              <a:t> other major things.</a:t>
            </a:r>
          </a:p>
          <a:p>
            <a:r>
              <a:rPr lang="en-US" sz="2000" dirty="0"/>
              <a:t> If the travelling is of a more preponderant distance then a person needs a car to peregrinate because it is comfortable apart from the other public conveys consequently people prefer car rather than public convey.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35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5DF2-3DAE-AD86-CA62-4F007CF7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E-CAR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E05D-1A52-99EA-EF34-BCCCA116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public convey is not very flexible and halcyon like the trains, buses etc. ergo people cull self car in lieu of other options.</a:t>
            </a:r>
          </a:p>
          <a:p>
            <a:r>
              <a:rPr lang="en-US" dirty="0"/>
              <a:t>After the technology advancement, every family needs a personal conveyance for themselves because of the desideratum to peregrinate at different places which is far from their residence.</a:t>
            </a:r>
          </a:p>
          <a:p>
            <a:r>
              <a:rPr lang="en-US" dirty="0"/>
              <a:t>The proposed system provides an opportunity to the middle class people who cannot afford to buy a car even if they don't know how to drive the system provides driver option while charging a minimal amount for equipollent. </a:t>
            </a:r>
          </a:p>
          <a:p>
            <a:r>
              <a:rPr lang="en-US" dirty="0"/>
              <a:t>The user can rent out a car according to his desideratum and his budget depending upon the number of people wants to peregrinate in a single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91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B3CA-DE68-7CC2-AB4E-C66DA22E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BD7D-888C-8955-1B2B-F9723895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07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311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PowerPoint Presentation</vt:lpstr>
      <vt:lpstr>COMPANY INTRODUCTION</vt:lpstr>
      <vt:lpstr>                            E-CAR</vt:lpstr>
      <vt:lpstr>                        E-CAR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MANSURI</dc:creator>
  <cp:lastModifiedBy>ZAID MANSURI</cp:lastModifiedBy>
  <cp:revision>3</cp:revision>
  <dcterms:created xsi:type="dcterms:W3CDTF">2023-04-27T04:58:54Z</dcterms:created>
  <dcterms:modified xsi:type="dcterms:W3CDTF">2023-04-27T06:08:30Z</dcterms:modified>
</cp:coreProperties>
</file>