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5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8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93FB-7E9C-44FD-A0F1-D680B720260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F740-894D-465E-88C4-D18A08B53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YouTube Videos Trends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Muhammad Zaid Amin</a:t>
            </a:r>
          </a:p>
          <a:p>
            <a:endParaRPr lang="en-GB" dirty="0" smtClean="0"/>
          </a:p>
          <a:p>
            <a:r>
              <a:rPr lang="en-GB" dirty="0" smtClean="0"/>
              <a:t>Sprint-Automation-Practicum 100</a:t>
            </a:r>
          </a:p>
          <a:p>
            <a:r>
              <a:rPr lang="en-GB" dirty="0" smtClean="0"/>
              <a:t>No. of slides-11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thing that can affect the CTR is the </a:t>
            </a:r>
            <a:r>
              <a:rPr lang="en-GB" dirty="0" smtClean="0"/>
              <a:t>product </a:t>
            </a:r>
            <a:r>
              <a:rPr lang="en-GB" dirty="0"/>
              <a:t>category. </a:t>
            </a:r>
            <a:r>
              <a:rPr lang="en-GB" dirty="0" smtClean="0"/>
              <a:t>It </a:t>
            </a:r>
            <a:r>
              <a:rPr lang="en-GB" dirty="0"/>
              <a:t>is required also to keep in mind </a:t>
            </a:r>
            <a:r>
              <a:rPr lang="en-GB" dirty="0" smtClean="0"/>
              <a:t>the product </a:t>
            </a:r>
            <a:r>
              <a:rPr lang="en-GB" dirty="0"/>
              <a:t>demand in specific region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Secondly, the population factor may also impact the trending videos count. As India’s has 1.3 Billion of population and most populous from any other country in analysis.</a:t>
            </a:r>
          </a:p>
        </p:txBody>
      </p:sp>
    </p:spTree>
    <p:extLst>
      <p:ext uri="{BB962C8B-B14F-4D97-AF65-F5344CB8AC3E}">
        <p14:creationId xmlns:p14="http://schemas.microsoft.com/office/powerpoint/2010/main" val="27418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9" y="326969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5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This </a:t>
            </a:r>
            <a:r>
              <a:rPr lang="en-GB" dirty="0" smtClean="0"/>
              <a:t>project aims </a:t>
            </a:r>
            <a:r>
              <a:rPr lang="en-GB" dirty="0"/>
              <a:t>to </a:t>
            </a:r>
            <a:r>
              <a:rPr lang="en-GB" dirty="0" smtClean="0"/>
              <a:t>determine the content which deserves the marketing attention of YouTube.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project is divided into </a:t>
            </a:r>
            <a:r>
              <a:rPr lang="en-GB" dirty="0" smtClean="0"/>
              <a:t>two </a:t>
            </a:r>
            <a:r>
              <a:rPr lang="en-GB" dirty="0"/>
              <a:t>parts. The first part seeks to </a:t>
            </a:r>
            <a:r>
              <a:rPr lang="en-GB" dirty="0" smtClean="0"/>
              <a:t>analyse </a:t>
            </a:r>
            <a:r>
              <a:rPr lang="en-GB" dirty="0"/>
              <a:t>the data accumulated from </a:t>
            </a:r>
            <a:r>
              <a:rPr lang="en-GB" dirty="0" smtClean="0"/>
              <a:t>YouTube. </a:t>
            </a:r>
            <a:r>
              <a:rPr lang="en-GB" dirty="0"/>
              <a:t>This data will include information like </a:t>
            </a:r>
            <a:r>
              <a:rPr lang="en-GB" dirty="0" smtClean="0"/>
              <a:t>region, trending date, and category.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 smtClean="0"/>
              <a:t>In </a:t>
            </a:r>
            <a:r>
              <a:rPr lang="en-GB" dirty="0"/>
              <a:t>the project’s second part, the aim is to </a:t>
            </a:r>
            <a:r>
              <a:rPr lang="en-GB" dirty="0" smtClean="0"/>
              <a:t>create a dashboard for the marketing manager, completing the requirements of  business.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7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dashboard will provide answer of three questions as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What video categories were trending last week?</a:t>
            </a:r>
          </a:p>
          <a:p>
            <a:pPr lvl="1"/>
            <a:r>
              <a:rPr lang="en-GB" dirty="0"/>
              <a:t>How were they distributed among various regions?</a:t>
            </a:r>
          </a:p>
          <a:p>
            <a:pPr lvl="1"/>
            <a:r>
              <a:rPr lang="en-GB" dirty="0"/>
              <a:t>What categories were especially popular in the United States?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YouTube data trending_by_time.csv has five columns name, </a:t>
            </a:r>
            <a:r>
              <a:rPr lang="en-GB" dirty="0" err="1" smtClean="0"/>
              <a:t>record_id</a:t>
            </a:r>
            <a:r>
              <a:rPr lang="en-GB" dirty="0" smtClean="0"/>
              <a:t>, region, </a:t>
            </a:r>
            <a:r>
              <a:rPr lang="en-GB" dirty="0" err="1" smtClean="0"/>
              <a:t>trending_date</a:t>
            </a:r>
            <a:r>
              <a:rPr lang="en-GB" dirty="0" smtClean="0"/>
              <a:t>, </a:t>
            </a:r>
            <a:r>
              <a:rPr lang="en-GB" dirty="0" err="1" smtClean="0"/>
              <a:t>category_title</a:t>
            </a:r>
            <a:r>
              <a:rPr lang="en-GB" dirty="0" smtClean="0"/>
              <a:t> and </a:t>
            </a:r>
            <a:r>
              <a:rPr lang="en-GB" dirty="0" err="1" smtClean="0"/>
              <a:t>videos_count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 data contains information for different categories and region from the 14-11-2017 to 14-06-2018 (seven months).</a:t>
            </a:r>
          </a:p>
          <a:p>
            <a:endParaRPr lang="en-GB" dirty="0"/>
          </a:p>
          <a:p>
            <a:r>
              <a:rPr lang="en-GB" dirty="0" smtClean="0"/>
              <a:t>The data is collected for each day for each category and region.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3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video categories trended most often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458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1050" y="2850694"/>
            <a:ext cx="370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stack graph</a:t>
            </a:r>
            <a:r>
              <a:rPr lang="en-GB" dirty="0"/>
              <a:t> </a:t>
            </a:r>
            <a:r>
              <a:rPr lang="en-GB" dirty="0" smtClean="0"/>
              <a:t>shows that </a:t>
            </a:r>
            <a:br>
              <a:rPr lang="en-GB" dirty="0" smtClean="0"/>
            </a:br>
            <a:r>
              <a:rPr lang="en-GB" dirty="0" smtClean="0"/>
              <a:t>Entertainment category</a:t>
            </a:r>
            <a:br>
              <a:rPr lang="en-GB" dirty="0" smtClean="0"/>
            </a:br>
            <a:r>
              <a:rPr lang="en-GB" dirty="0" smtClean="0"/>
              <a:t>has trended most often.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second category is People and</a:t>
            </a:r>
            <a:br>
              <a:rPr lang="en-GB" dirty="0" smtClean="0"/>
            </a:br>
            <a:r>
              <a:rPr lang="en-GB" dirty="0" smtClean="0"/>
              <a:t>Blogs.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1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video categories trended most often?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02236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819" y="3404692"/>
            <a:ext cx="3350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Entertainment category has</a:t>
            </a:r>
            <a:br>
              <a:rPr lang="en-GB" dirty="0" smtClean="0"/>
            </a:br>
            <a:r>
              <a:rPr lang="en-GB" dirty="0" smtClean="0"/>
              <a:t>30.86% share of most trending</a:t>
            </a:r>
            <a:br>
              <a:rPr lang="en-GB" dirty="0" smtClean="0"/>
            </a:br>
            <a:r>
              <a:rPr lang="en-GB" dirty="0" smtClean="0"/>
              <a:t>videos on YouTube.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were they distributed among regions?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6354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1690688"/>
            <a:ext cx="41991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trending videos are almost</a:t>
            </a:r>
            <a:br>
              <a:rPr lang="en-GB" dirty="0" smtClean="0"/>
            </a:br>
            <a:r>
              <a:rPr lang="en-GB" dirty="0" smtClean="0"/>
              <a:t>equally distributed for France, </a:t>
            </a:r>
            <a:br>
              <a:rPr lang="en-GB" dirty="0" smtClean="0"/>
            </a:br>
            <a:r>
              <a:rPr lang="en-GB" dirty="0" smtClean="0"/>
              <a:t>India, Russia and USA regions.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Japan is lacking in these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distributions show each region </a:t>
            </a:r>
            <a:br>
              <a:rPr lang="en-GB" dirty="0" smtClean="0"/>
            </a:br>
            <a:r>
              <a:rPr lang="en-GB" dirty="0" smtClean="0"/>
              <a:t>equally important for the ad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thing that can affect the CTR is the </a:t>
            </a:r>
            <a:br>
              <a:rPr lang="en-GB" dirty="0" smtClean="0"/>
            </a:br>
            <a:r>
              <a:rPr lang="en-GB" dirty="0" smtClean="0"/>
              <a:t>product category.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It is required also to keep in mind the</a:t>
            </a:r>
            <a:br>
              <a:rPr lang="en-GB" dirty="0" smtClean="0"/>
            </a:br>
            <a:r>
              <a:rPr lang="en-GB" dirty="0" smtClean="0"/>
              <a:t>product demand in specific region.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2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categories were especially popular in the United States?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06309" cy="5167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876" y="1690688"/>
            <a:ext cx="44440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the USA, the Entertainment</a:t>
            </a:r>
            <a:br>
              <a:rPr lang="en-GB" dirty="0" smtClean="0"/>
            </a:br>
            <a:r>
              <a:rPr lang="en-GB" dirty="0" smtClean="0"/>
              <a:t>and Music are most popular</a:t>
            </a:r>
            <a:br>
              <a:rPr lang="en-GB" dirty="0" smtClean="0"/>
            </a:br>
            <a:r>
              <a:rPr lang="en-GB" dirty="0" smtClean="0"/>
              <a:t>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Entertainment category is also</a:t>
            </a:r>
            <a:br>
              <a:rPr lang="en-GB" dirty="0" smtClean="0"/>
            </a:br>
            <a:r>
              <a:rPr lang="en-GB" dirty="0" smtClean="0"/>
              <a:t> most famous in India, Japan and France.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population factor may also affect</a:t>
            </a:r>
            <a:br>
              <a:rPr lang="en-GB" dirty="0" smtClean="0"/>
            </a:br>
            <a:r>
              <a:rPr lang="en-GB" dirty="0" smtClean="0"/>
              <a:t>the results as Indian number is very high</a:t>
            </a:r>
            <a:br>
              <a:rPr lang="en-GB" dirty="0" smtClean="0"/>
            </a:br>
            <a:r>
              <a:rPr lang="en-GB" dirty="0" smtClean="0"/>
              <a:t>but the number to population ratio would</a:t>
            </a:r>
            <a:br>
              <a:rPr lang="en-GB" dirty="0" smtClean="0"/>
            </a:br>
            <a:r>
              <a:rPr lang="en-GB" dirty="0" smtClean="0"/>
              <a:t>also affect.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the USA and Russia are compare, People</a:t>
            </a:r>
            <a:br>
              <a:rPr lang="en-GB" dirty="0" smtClean="0"/>
            </a:br>
            <a:r>
              <a:rPr lang="en-GB" dirty="0" smtClean="0"/>
              <a:t>and Blog is trending in Russia and </a:t>
            </a:r>
            <a:br>
              <a:rPr lang="en-GB" dirty="0" smtClean="0"/>
            </a:br>
            <a:r>
              <a:rPr lang="en-GB" dirty="0" smtClean="0"/>
              <a:t>Entertainment in USA.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097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en-GB" dirty="0"/>
              <a:t>The </a:t>
            </a:r>
            <a:r>
              <a:rPr lang="en-GB" dirty="0" smtClean="0"/>
              <a:t>first stack </a:t>
            </a:r>
            <a:r>
              <a:rPr lang="en-GB" dirty="0"/>
              <a:t>graph shows that </a:t>
            </a:r>
            <a:r>
              <a:rPr lang="en-GB" dirty="0" smtClean="0"/>
              <a:t>Entertainment category (</a:t>
            </a:r>
            <a:r>
              <a:rPr lang="en-GB" dirty="0"/>
              <a:t>30.86% share </a:t>
            </a:r>
            <a:r>
              <a:rPr lang="en-GB" dirty="0" smtClean="0"/>
              <a:t>) has </a:t>
            </a:r>
            <a:r>
              <a:rPr lang="en-GB" dirty="0"/>
              <a:t>trended most </a:t>
            </a:r>
            <a:r>
              <a:rPr lang="en-GB" dirty="0" smtClean="0"/>
              <a:t>often and second </a:t>
            </a:r>
            <a:r>
              <a:rPr lang="en-GB" dirty="0"/>
              <a:t>category is People </a:t>
            </a:r>
            <a:r>
              <a:rPr lang="en-GB" dirty="0" smtClean="0"/>
              <a:t>and Blogs.</a:t>
            </a:r>
          </a:p>
          <a:p>
            <a:pPr marL="285750" indent="-285750"/>
            <a:r>
              <a:rPr lang="en-GB" dirty="0"/>
              <a:t>The trending videos are </a:t>
            </a:r>
            <a:r>
              <a:rPr lang="en-GB" dirty="0" smtClean="0"/>
              <a:t>almost equally </a:t>
            </a:r>
            <a:r>
              <a:rPr lang="en-GB" dirty="0"/>
              <a:t>distributed for France, </a:t>
            </a:r>
            <a:r>
              <a:rPr lang="en-GB" dirty="0" smtClean="0"/>
              <a:t> India</a:t>
            </a:r>
            <a:r>
              <a:rPr lang="en-GB" dirty="0"/>
              <a:t>, Russia and USA </a:t>
            </a:r>
            <a:r>
              <a:rPr lang="en-GB" dirty="0" smtClean="0"/>
              <a:t>regions</a:t>
            </a:r>
            <a:r>
              <a:rPr lang="en-GB" dirty="0"/>
              <a:t> </a:t>
            </a:r>
            <a:r>
              <a:rPr lang="en-GB" dirty="0" smtClean="0"/>
              <a:t>but Japan has less share.</a:t>
            </a:r>
          </a:p>
          <a:p>
            <a:pPr marL="285750" indent="-285750"/>
            <a:r>
              <a:rPr lang="en-GB" dirty="0"/>
              <a:t>In the USA, the Entertainment and Music are most popular categories.</a:t>
            </a:r>
          </a:p>
          <a:p>
            <a:pPr marL="285750" indent="-285750"/>
            <a:r>
              <a:rPr lang="en-GB" dirty="0"/>
              <a:t>The Entertainment category is also most famous </a:t>
            </a:r>
            <a:r>
              <a:rPr lang="en-GB" dirty="0" smtClean="0"/>
              <a:t>in India, Japan and France.</a:t>
            </a:r>
            <a:endParaRPr lang="en-GB" dirty="0"/>
          </a:p>
          <a:p>
            <a:pPr marL="285750" indent="-285750"/>
            <a:r>
              <a:rPr lang="en-GB" dirty="0"/>
              <a:t>If the USA and Russia are compare, People and Blog is trending in Russia and  Entertainment in USA.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4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YouTube Videos Trends </vt:lpstr>
      <vt:lpstr>Project Goal</vt:lpstr>
      <vt:lpstr>Project Goal</vt:lpstr>
      <vt:lpstr>Data Information</vt:lpstr>
      <vt:lpstr>Which video categories trended most often?</vt:lpstr>
      <vt:lpstr>Which video categories trended most often?</vt:lpstr>
      <vt:lpstr>How were they distributed among regions?</vt:lpstr>
      <vt:lpstr>What categories were especially popular in the United States? 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Videos Trends </dc:title>
  <dc:creator>Zaid Mohammad</dc:creator>
  <cp:lastModifiedBy>Zaid Mohammad</cp:lastModifiedBy>
  <cp:revision>10</cp:revision>
  <dcterms:created xsi:type="dcterms:W3CDTF">2021-08-08T00:33:27Z</dcterms:created>
  <dcterms:modified xsi:type="dcterms:W3CDTF">2021-08-09T06:53:18Z</dcterms:modified>
</cp:coreProperties>
</file>