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BB443-77E1-41F4-9A41-694851B496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6A8146-B44B-4996-81FD-4281C823BBBB}">
      <dgm:prSet/>
      <dgm:spPr/>
      <dgm:t>
        <a:bodyPr/>
        <a:lstStyle/>
        <a:p>
          <a:pPr>
            <a:defRPr cap="all"/>
          </a:pPr>
          <a:r>
            <a:rPr lang="en-US"/>
            <a:t>Data Ingestion</a:t>
          </a:r>
        </a:p>
      </dgm:t>
    </dgm:pt>
    <dgm:pt modelId="{33D70BE3-1389-46DA-A024-0C264D28615D}" type="parTrans" cxnId="{F6128870-CEA8-46FC-A29B-50E1A4AE964C}">
      <dgm:prSet/>
      <dgm:spPr/>
      <dgm:t>
        <a:bodyPr/>
        <a:lstStyle/>
        <a:p>
          <a:endParaRPr lang="en-US"/>
        </a:p>
      </dgm:t>
    </dgm:pt>
    <dgm:pt modelId="{2C878844-C635-4C81-80BE-DDFE066147A9}" type="sibTrans" cxnId="{F6128870-CEA8-46FC-A29B-50E1A4AE964C}">
      <dgm:prSet/>
      <dgm:spPr/>
      <dgm:t>
        <a:bodyPr/>
        <a:lstStyle/>
        <a:p>
          <a:endParaRPr lang="en-US"/>
        </a:p>
      </dgm:t>
    </dgm:pt>
    <dgm:pt modelId="{6293AF7D-1E94-4D6E-A33A-F8D6188FB8A4}">
      <dgm:prSet/>
      <dgm:spPr/>
      <dgm:t>
        <a:bodyPr/>
        <a:lstStyle/>
        <a:p>
          <a:pPr>
            <a:defRPr cap="all"/>
          </a:pPr>
          <a:r>
            <a:rPr lang="en-US"/>
            <a:t>Data Storage</a:t>
          </a:r>
        </a:p>
      </dgm:t>
    </dgm:pt>
    <dgm:pt modelId="{89913B64-A497-447A-9834-A66017A462BA}" type="parTrans" cxnId="{AA4AE2BA-952E-4A84-ABEC-AAEE50D8D0B8}">
      <dgm:prSet/>
      <dgm:spPr/>
      <dgm:t>
        <a:bodyPr/>
        <a:lstStyle/>
        <a:p>
          <a:endParaRPr lang="en-US"/>
        </a:p>
      </dgm:t>
    </dgm:pt>
    <dgm:pt modelId="{306FFBCE-55CF-4AE0-9CB2-38ECD946F98B}" type="sibTrans" cxnId="{AA4AE2BA-952E-4A84-ABEC-AAEE50D8D0B8}">
      <dgm:prSet/>
      <dgm:spPr/>
      <dgm:t>
        <a:bodyPr/>
        <a:lstStyle/>
        <a:p>
          <a:endParaRPr lang="en-US"/>
        </a:p>
      </dgm:t>
    </dgm:pt>
    <dgm:pt modelId="{6A82B466-23E5-47F2-A26D-54DF669CC9D2}">
      <dgm:prSet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BB062DEA-ED8C-4673-97C8-E6480684C9C2}" type="parTrans" cxnId="{3C15C1CE-3E2B-4425-BE4F-36D648B17533}">
      <dgm:prSet/>
      <dgm:spPr/>
      <dgm:t>
        <a:bodyPr/>
        <a:lstStyle/>
        <a:p>
          <a:endParaRPr lang="en-US"/>
        </a:p>
      </dgm:t>
    </dgm:pt>
    <dgm:pt modelId="{81736831-24C4-49E2-89E7-1C20268D93DE}" type="sibTrans" cxnId="{3C15C1CE-3E2B-4425-BE4F-36D648B17533}">
      <dgm:prSet/>
      <dgm:spPr/>
      <dgm:t>
        <a:bodyPr/>
        <a:lstStyle/>
        <a:p>
          <a:endParaRPr lang="en-US"/>
        </a:p>
      </dgm:t>
    </dgm:pt>
    <dgm:pt modelId="{2E01C263-786A-4DBB-8484-7DCD4150910F}">
      <dgm:prSet/>
      <dgm:spPr/>
      <dgm:t>
        <a:bodyPr/>
        <a:lstStyle/>
        <a:p>
          <a:pPr>
            <a:defRPr cap="all"/>
          </a:pPr>
          <a:r>
            <a:rPr lang="en-US"/>
            <a:t>Visualization</a:t>
          </a:r>
        </a:p>
      </dgm:t>
    </dgm:pt>
    <dgm:pt modelId="{B0495211-7636-475C-84DE-186B56ADB7A5}" type="parTrans" cxnId="{5A1AD5C8-9667-45A6-B31C-0D89088E011E}">
      <dgm:prSet/>
      <dgm:spPr/>
      <dgm:t>
        <a:bodyPr/>
        <a:lstStyle/>
        <a:p>
          <a:endParaRPr lang="en-US"/>
        </a:p>
      </dgm:t>
    </dgm:pt>
    <dgm:pt modelId="{E57291F2-BC91-4087-B18A-CA48BAE206AD}" type="sibTrans" cxnId="{5A1AD5C8-9667-45A6-B31C-0D89088E011E}">
      <dgm:prSet/>
      <dgm:spPr/>
      <dgm:t>
        <a:bodyPr/>
        <a:lstStyle/>
        <a:p>
          <a:endParaRPr lang="en-US"/>
        </a:p>
      </dgm:t>
    </dgm:pt>
    <dgm:pt modelId="{581A9DEB-342B-41CF-899A-7CBEF44856B0}" type="pres">
      <dgm:prSet presAssocID="{6EDBB443-77E1-41F4-9A41-694851B4965C}" presName="root" presStyleCnt="0">
        <dgm:presLayoutVars>
          <dgm:dir/>
          <dgm:resizeHandles val="exact"/>
        </dgm:presLayoutVars>
      </dgm:prSet>
      <dgm:spPr/>
    </dgm:pt>
    <dgm:pt modelId="{483FD05F-A475-4131-99EF-55255CFC8BAE}" type="pres">
      <dgm:prSet presAssocID="{F66A8146-B44B-4996-81FD-4281C823BBBB}" presName="compNode" presStyleCnt="0"/>
      <dgm:spPr/>
    </dgm:pt>
    <dgm:pt modelId="{C5F5C71F-EE7D-4C47-B9B9-053368310734}" type="pres">
      <dgm:prSet presAssocID="{F66A8146-B44B-4996-81FD-4281C823BBBB}" presName="iconBgRect" presStyleLbl="bgShp" presStyleIdx="0" presStyleCnt="4"/>
      <dgm:spPr/>
    </dgm:pt>
    <dgm:pt modelId="{EE9AAB8F-7E06-47C6-A14B-809D3F9542AD}" type="pres">
      <dgm:prSet presAssocID="{F66A8146-B44B-4996-81FD-4281C823B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992A7D-DD32-45F0-970B-7325B06DBDDB}" type="pres">
      <dgm:prSet presAssocID="{F66A8146-B44B-4996-81FD-4281C823BBBB}" presName="spaceRect" presStyleCnt="0"/>
      <dgm:spPr/>
    </dgm:pt>
    <dgm:pt modelId="{5D683143-07ED-41BF-A7D0-371F75B18A0A}" type="pres">
      <dgm:prSet presAssocID="{F66A8146-B44B-4996-81FD-4281C823BBBB}" presName="textRect" presStyleLbl="revTx" presStyleIdx="0" presStyleCnt="4">
        <dgm:presLayoutVars>
          <dgm:chMax val="1"/>
          <dgm:chPref val="1"/>
        </dgm:presLayoutVars>
      </dgm:prSet>
      <dgm:spPr/>
    </dgm:pt>
    <dgm:pt modelId="{AAC8DB63-C76B-44BC-8F30-4FC4864751B1}" type="pres">
      <dgm:prSet presAssocID="{2C878844-C635-4C81-80BE-DDFE066147A9}" presName="sibTrans" presStyleCnt="0"/>
      <dgm:spPr/>
    </dgm:pt>
    <dgm:pt modelId="{F2A36EC9-98DC-4DC6-8F38-5D3D6771D385}" type="pres">
      <dgm:prSet presAssocID="{6293AF7D-1E94-4D6E-A33A-F8D6188FB8A4}" presName="compNode" presStyleCnt="0"/>
      <dgm:spPr/>
    </dgm:pt>
    <dgm:pt modelId="{F7DF74E7-8A0F-4E42-B01D-B1F08A5F9DC2}" type="pres">
      <dgm:prSet presAssocID="{6293AF7D-1E94-4D6E-A33A-F8D6188FB8A4}" presName="iconBgRect" presStyleLbl="bgShp" presStyleIdx="1" presStyleCnt="4"/>
      <dgm:spPr/>
    </dgm:pt>
    <dgm:pt modelId="{136C46C0-C672-4BE5-A140-85522F579710}" type="pres">
      <dgm:prSet presAssocID="{6293AF7D-1E94-4D6E-A33A-F8D6188FB8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9724EC9-5440-406E-915B-5F432EBB7F32}" type="pres">
      <dgm:prSet presAssocID="{6293AF7D-1E94-4D6E-A33A-F8D6188FB8A4}" presName="spaceRect" presStyleCnt="0"/>
      <dgm:spPr/>
    </dgm:pt>
    <dgm:pt modelId="{4EEBA140-1429-4861-B07B-2207C65F76CA}" type="pres">
      <dgm:prSet presAssocID="{6293AF7D-1E94-4D6E-A33A-F8D6188FB8A4}" presName="textRect" presStyleLbl="revTx" presStyleIdx="1" presStyleCnt="4">
        <dgm:presLayoutVars>
          <dgm:chMax val="1"/>
          <dgm:chPref val="1"/>
        </dgm:presLayoutVars>
      </dgm:prSet>
      <dgm:spPr/>
    </dgm:pt>
    <dgm:pt modelId="{387DC4D2-7B79-45F8-8713-57A28B7C5078}" type="pres">
      <dgm:prSet presAssocID="{306FFBCE-55CF-4AE0-9CB2-38ECD946F98B}" presName="sibTrans" presStyleCnt="0"/>
      <dgm:spPr/>
    </dgm:pt>
    <dgm:pt modelId="{3869D1AA-4DED-4ADE-A4A9-3A24FFC778C0}" type="pres">
      <dgm:prSet presAssocID="{6A82B466-23E5-47F2-A26D-54DF669CC9D2}" presName="compNode" presStyleCnt="0"/>
      <dgm:spPr/>
    </dgm:pt>
    <dgm:pt modelId="{1976116B-DA1C-42E8-9F07-50DEF7CFC34F}" type="pres">
      <dgm:prSet presAssocID="{6A82B466-23E5-47F2-A26D-54DF669CC9D2}" presName="iconBgRect" presStyleLbl="bgShp" presStyleIdx="2" presStyleCnt="4"/>
      <dgm:spPr/>
    </dgm:pt>
    <dgm:pt modelId="{C306B549-80C1-4CF2-8383-812F0916857D}" type="pres">
      <dgm:prSet presAssocID="{6A82B466-23E5-47F2-A26D-54DF669CC9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9D197A-5C79-4AD4-9C60-22ECC4AAA6E2}" type="pres">
      <dgm:prSet presAssocID="{6A82B466-23E5-47F2-A26D-54DF669CC9D2}" presName="spaceRect" presStyleCnt="0"/>
      <dgm:spPr/>
    </dgm:pt>
    <dgm:pt modelId="{2083DEE5-2EEE-425F-97A6-5C5D5926A62D}" type="pres">
      <dgm:prSet presAssocID="{6A82B466-23E5-47F2-A26D-54DF669CC9D2}" presName="textRect" presStyleLbl="revTx" presStyleIdx="2" presStyleCnt="4">
        <dgm:presLayoutVars>
          <dgm:chMax val="1"/>
          <dgm:chPref val="1"/>
        </dgm:presLayoutVars>
      </dgm:prSet>
      <dgm:spPr/>
    </dgm:pt>
    <dgm:pt modelId="{53F2AF9C-EFFC-42EF-85C4-EA3D0A6A282A}" type="pres">
      <dgm:prSet presAssocID="{81736831-24C4-49E2-89E7-1C20268D93DE}" presName="sibTrans" presStyleCnt="0"/>
      <dgm:spPr/>
    </dgm:pt>
    <dgm:pt modelId="{A6D94679-18F9-463C-AF2F-7E21ECED6514}" type="pres">
      <dgm:prSet presAssocID="{2E01C263-786A-4DBB-8484-7DCD4150910F}" presName="compNode" presStyleCnt="0"/>
      <dgm:spPr/>
    </dgm:pt>
    <dgm:pt modelId="{E89FBE4F-FFC1-43D1-8889-3ACC8118FD90}" type="pres">
      <dgm:prSet presAssocID="{2E01C263-786A-4DBB-8484-7DCD4150910F}" presName="iconBgRect" presStyleLbl="bgShp" presStyleIdx="3" presStyleCnt="4"/>
      <dgm:spPr/>
    </dgm:pt>
    <dgm:pt modelId="{B650C5E7-F8F5-4D41-868B-BED86B075C00}" type="pres">
      <dgm:prSet presAssocID="{2E01C263-786A-4DBB-8484-7DCD415091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A006FB6-21A1-4DDB-B821-70283C7A40A9}" type="pres">
      <dgm:prSet presAssocID="{2E01C263-786A-4DBB-8484-7DCD4150910F}" presName="spaceRect" presStyleCnt="0"/>
      <dgm:spPr/>
    </dgm:pt>
    <dgm:pt modelId="{6C302BB4-14CA-4B67-870E-71486F2A46FC}" type="pres">
      <dgm:prSet presAssocID="{2E01C263-786A-4DBB-8484-7DCD415091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C69947-BE61-4D86-8E3B-459455A5723C}" type="presOf" srcId="{6A82B466-23E5-47F2-A26D-54DF669CC9D2}" destId="{2083DEE5-2EEE-425F-97A6-5C5D5926A62D}" srcOrd="0" destOrd="0" presId="urn:microsoft.com/office/officeart/2018/5/layout/IconCircleLabelList"/>
    <dgm:cxn modelId="{F6128870-CEA8-46FC-A29B-50E1A4AE964C}" srcId="{6EDBB443-77E1-41F4-9A41-694851B4965C}" destId="{F66A8146-B44B-4996-81FD-4281C823BBBB}" srcOrd="0" destOrd="0" parTransId="{33D70BE3-1389-46DA-A024-0C264D28615D}" sibTransId="{2C878844-C635-4C81-80BE-DDFE066147A9}"/>
    <dgm:cxn modelId="{C9BB8A7A-F610-49BF-BA51-24B1E4E9DB67}" type="presOf" srcId="{2E01C263-786A-4DBB-8484-7DCD4150910F}" destId="{6C302BB4-14CA-4B67-870E-71486F2A46FC}" srcOrd="0" destOrd="0" presId="urn:microsoft.com/office/officeart/2018/5/layout/IconCircleLabelList"/>
    <dgm:cxn modelId="{1BF89FB3-2D15-4BC2-A841-48D8612B9189}" type="presOf" srcId="{6EDBB443-77E1-41F4-9A41-694851B4965C}" destId="{581A9DEB-342B-41CF-899A-7CBEF44856B0}" srcOrd="0" destOrd="0" presId="urn:microsoft.com/office/officeart/2018/5/layout/IconCircleLabelList"/>
    <dgm:cxn modelId="{AA4AE2BA-952E-4A84-ABEC-AAEE50D8D0B8}" srcId="{6EDBB443-77E1-41F4-9A41-694851B4965C}" destId="{6293AF7D-1E94-4D6E-A33A-F8D6188FB8A4}" srcOrd="1" destOrd="0" parTransId="{89913B64-A497-447A-9834-A66017A462BA}" sibTransId="{306FFBCE-55CF-4AE0-9CB2-38ECD946F98B}"/>
    <dgm:cxn modelId="{5A1AD5C8-9667-45A6-B31C-0D89088E011E}" srcId="{6EDBB443-77E1-41F4-9A41-694851B4965C}" destId="{2E01C263-786A-4DBB-8484-7DCD4150910F}" srcOrd="3" destOrd="0" parTransId="{B0495211-7636-475C-84DE-186B56ADB7A5}" sibTransId="{E57291F2-BC91-4087-B18A-CA48BAE206AD}"/>
    <dgm:cxn modelId="{3C15C1CE-3E2B-4425-BE4F-36D648B17533}" srcId="{6EDBB443-77E1-41F4-9A41-694851B4965C}" destId="{6A82B466-23E5-47F2-A26D-54DF669CC9D2}" srcOrd="2" destOrd="0" parTransId="{BB062DEA-ED8C-4673-97C8-E6480684C9C2}" sibTransId="{81736831-24C4-49E2-89E7-1C20268D93DE}"/>
    <dgm:cxn modelId="{88ED51D0-213A-4B0E-A851-5C175CFF77DC}" type="presOf" srcId="{F66A8146-B44B-4996-81FD-4281C823BBBB}" destId="{5D683143-07ED-41BF-A7D0-371F75B18A0A}" srcOrd="0" destOrd="0" presId="urn:microsoft.com/office/officeart/2018/5/layout/IconCircleLabelList"/>
    <dgm:cxn modelId="{AF92F3E6-37D4-4CF8-8BBA-7B6360F3F877}" type="presOf" srcId="{6293AF7D-1E94-4D6E-A33A-F8D6188FB8A4}" destId="{4EEBA140-1429-4861-B07B-2207C65F76CA}" srcOrd="0" destOrd="0" presId="urn:microsoft.com/office/officeart/2018/5/layout/IconCircleLabelList"/>
    <dgm:cxn modelId="{733D4164-756B-45D8-9F3A-A86079B8B5A0}" type="presParOf" srcId="{581A9DEB-342B-41CF-899A-7CBEF44856B0}" destId="{483FD05F-A475-4131-99EF-55255CFC8BAE}" srcOrd="0" destOrd="0" presId="urn:microsoft.com/office/officeart/2018/5/layout/IconCircleLabelList"/>
    <dgm:cxn modelId="{8B9B9850-09B9-4F65-9E28-F47B5E7A509B}" type="presParOf" srcId="{483FD05F-A475-4131-99EF-55255CFC8BAE}" destId="{C5F5C71F-EE7D-4C47-B9B9-053368310734}" srcOrd="0" destOrd="0" presId="urn:microsoft.com/office/officeart/2018/5/layout/IconCircleLabelList"/>
    <dgm:cxn modelId="{42B5D61D-7EDD-4AA7-A4A5-78FC09B8A64F}" type="presParOf" srcId="{483FD05F-A475-4131-99EF-55255CFC8BAE}" destId="{EE9AAB8F-7E06-47C6-A14B-809D3F9542AD}" srcOrd="1" destOrd="0" presId="urn:microsoft.com/office/officeart/2018/5/layout/IconCircleLabelList"/>
    <dgm:cxn modelId="{55E0AAA8-96B3-44C1-B816-8D06F794693B}" type="presParOf" srcId="{483FD05F-A475-4131-99EF-55255CFC8BAE}" destId="{7C992A7D-DD32-45F0-970B-7325B06DBDDB}" srcOrd="2" destOrd="0" presId="urn:microsoft.com/office/officeart/2018/5/layout/IconCircleLabelList"/>
    <dgm:cxn modelId="{43E6CA40-A542-4A57-9056-3F380AC1D3DA}" type="presParOf" srcId="{483FD05F-A475-4131-99EF-55255CFC8BAE}" destId="{5D683143-07ED-41BF-A7D0-371F75B18A0A}" srcOrd="3" destOrd="0" presId="urn:microsoft.com/office/officeart/2018/5/layout/IconCircleLabelList"/>
    <dgm:cxn modelId="{1C5CDED4-4CF1-4C2F-93C0-46B62D85E0B8}" type="presParOf" srcId="{581A9DEB-342B-41CF-899A-7CBEF44856B0}" destId="{AAC8DB63-C76B-44BC-8F30-4FC4864751B1}" srcOrd="1" destOrd="0" presId="urn:microsoft.com/office/officeart/2018/5/layout/IconCircleLabelList"/>
    <dgm:cxn modelId="{3775622E-8BA1-4A5F-BE10-E04B1DFC3F8C}" type="presParOf" srcId="{581A9DEB-342B-41CF-899A-7CBEF44856B0}" destId="{F2A36EC9-98DC-4DC6-8F38-5D3D6771D385}" srcOrd="2" destOrd="0" presId="urn:microsoft.com/office/officeart/2018/5/layout/IconCircleLabelList"/>
    <dgm:cxn modelId="{CE7C3FC8-C617-4ACA-86CF-8F4F6230AD8E}" type="presParOf" srcId="{F2A36EC9-98DC-4DC6-8F38-5D3D6771D385}" destId="{F7DF74E7-8A0F-4E42-B01D-B1F08A5F9DC2}" srcOrd="0" destOrd="0" presId="urn:microsoft.com/office/officeart/2018/5/layout/IconCircleLabelList"/>
    <dgm:cxn modelId="{08F3247E-6A66-4A66-84DB-AD650FADFB4E}" type="presParOf" srcId="{F2A36EC9-98DC-4DC6-8F38-5D3D6771D385}" destId="{136C46C0-C672-4BE5-A140-85522F579710}" srcOrd="1" destOrd="0" presId="urn:microsoft.com/office/officeart/2018/5/layout/IconCircleLabelList"/>
    <dgm:cxn modelId="{456AE29F-83C8-481C-8169-88A070E07E4F}" type="presParOf" srcId="{F2A36EC9-98DC-4DC6-8F38-5D3D6771D385}" destId="{49724EC9-5440-406E-915B-5F432EBB7F32}" srcOrd="2" destOrd="0" presId="urn:microsoft.com/office/officeart/2018/5/layout/IconCircleLabelList"/>
    <dgm:cxn modelId="{8A5442C1-6F47-4C22-8BF2-A7F0A99D2FB3}" type="presParOf" srcId="{F2A36EC9-98DC-4DC6-8F38-5D3D6771D385}" destId="{4EEBA140-1429-4861-B07B-2207C65F76CA}" srcOrd="3" destOrd="0" presId="urn:microsoft.com/office/officeart/2018/5/layout/IconCircleLabelList"/>
    <dgm:cxn modelId="{C5FE8ECC-69C6-452A-9BD5-E77F6AF1E5EA}" type="presParOf" srcId="{581A9DEB-342B-41CF-899A-7CBEF44856B0}" destId="{387DC4D2-7B79-45F8-8713-57A28B7C5078}" srcOrd="3" destOrd="0" presId="urn:microsoft.com/office/officeart/2018/5/layout/IconCircleLabelList"/>
    <dgm:cxn modelId="{5E86F6AA-97D2-4235-941E-94652B83398B}" type="presParOf" srcId="{581A9DEB-342B-41CF-899A-7CBEF44856B0}" destId="{3869D1AA-4DED-4ADE-A4A9-3A24FFC778C0}" srcOrd="4" destOrd="0" presId="urn:microsoft.com/office/officeart/2018/5/layout/IconCircleLabelList"/>
    <dgm:cxn modelId="{BC3E86E0-94AB-4BFF-A1EA-B22A7666E544}" type="presParOf" srcId="{3869D1AA-4DED-4ADE-A4A9-3A24FFC778C0}" destId="{1976116B-DA1C-42E8-9F07-50DEF7CFC34F}" srcOrd="0" destOrd="0" presId="urn:microsoft.com/office/officeart/2018/5/layout/IconCircleLabelList"/>
    <dgm:cxn modelId="{C68982B7-99BE-4BD9-8EFD-07E3DF14A0AB}" type="presParOf" srcId="{3869D1AA-4DED-4ADE-A4A9-3A24FFC778C0}" destId="{C306B549-80C1-4CF2-8383-812F0916857D}" srcOrd="1" destOrd="0" presId="urn:microsoft.com/office/officeart/2018/5/layout/IconCircleLabelList"/>
    <dgm:cxn modelId="{3BB7E609-610A-46C5-92FD-D12D944C016B}" type="presParOf" srcId="{3869D1AA-4DED-4ADE-A4A9-3A24FFC778C0}" destId="{5F9D197A-5C79-4AD4-9C60-22ECC4AAA6E2}" srcOrd="2" destOrd="0" presId="urn:microsoft.com/office/officeart/2018/5/layout/IconCircleLabelList"/>
    <dgm:cxn modelId="{B583F8AB-93F0-487F-83F4-76208B6BB144}" type="presParOf" srcId="{3869D1AA-4DED-4ADE-A4A9-3A24FFC778C0}" destId="{2083DEE5-2EEE-425F-97A6-5C5D5926A62D}" srcOrd="3" destOrd="0" presId="urn:microsoft.com/office/officeart/2018/5/layout/IconCircleLabelList"/>
    <dgm:cxn modelId="{19318169-D4B5-43FC-A31C-0A630AF4DB35}" type="presParOf" srcId="{581A9DEB-342B-41CF-899A-7CBEF44856B0}" destId="{53F2AF9C-EFFC-42EF-85C4-EA3D0A6A282A}" srcOrd="5" destOrd="0" presId="urn:microsoft.com/office/officeart/2018/5/layout/IconCircleLabelList"/>
    <dgm:cxn modelId="{AF8F243E-3432-4D6E-A060-5E9BE863CED3}" type="presParOf" srcId="{581A9DEB-342B-41CF-899A-7CBEF44856B0}" destId="{A6D94679-18F9-463C-AF2F-7E21ECED6514}" srcOrd="6" destOrd="0" presId="urn:microsoft.com/office/officeart/2018/5/layout/IconCircleLabelList"/>
    <dgm:cxn modelId="{BB97756A-015E-4E53-9E5E-1DF00C3FFD72}" type="presParOf" srcId="{A6D94679-18F9-463C-AF2F-7E21ECED6514}" destId="{E89FBE4F-FFC1-43D1-8889-3ACC8118FD90}" srcOrd="0" destOrd="0" presId="urn:microsoft.com/office/officeart/2018/5/layout/IconCircleLabelList"/>
    <dgm:cxn modelId="{22DAF88C-0AF6-499C-A99E-351D5685FBED}" type="presParOf" srcId="{A6D94679-18F9-463C-AF2F-7E21ECED6514}" destId="{B650C5E7-F8F5-4D41-868B-BED86B075C00}" srcOrd="1" destOrd="0" presId="urn:microsoft.com/office/officeart/2018/5/layout/IconCircleLabelList"/>
    <dgm:cxn modelId="{2C339DF8-27D8-4F7B-8BAF-D77F15502BB9}" type="presParOf" srcId="{A6D94679-18F9-463C-AF2F-7E21ECED6514}" destId="{EA006FB6-21A1-4DDB-B821-70283C7A40A9}" srcOrd="2" destOrd="0" presId="urn:microsoft.com/office/officeart/2018/5/layout/IconCircleLabelList"/>
    <dgm:cxn modelId="{1CB7AE94-293B-4175-9181-C9C763A647C1}" type="presParOf" srcId="{A6D94679-18F9-463C-AF2F-7E21ECED6514}" destId="{6C302BB4-14CA-4B67-870E-71486F2A46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0E799-EFE7-4F3D-8033-2BD8AD57C2A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790D02-AC1C-490D-A580-D56DDF76B291}">
      <dgm:prSet/>
      <dgm:spPr/>
      <dgm:t>
        <a:bodyPr/>
        <a:lstStyle/>
        <a:p>
          <a:r>
            <a:rPr lang="en-US"/>
            <a:t>Load</a:t>
          </a:r>
        </a:p>
      </dgm:t>
    </dgm:pt>
    <dgm:pt modelId="{6D94085E-900F-46DF-9725-C73A6332679D}" type="parTrans" cxnId="{33506F0F-3EBB-4850-8828-96FC9CBE3420}">
      <dgm:prSet/>
      <dgm:spPr/>
      <dgm:t>
        <a:bodyPr/>
        <a:lstStyle/>
        <a:p>
          <a:endParaRPr lang="en-US"/>
        </a:p>
      </dgm:t>
    </dgm:pt>
    <dgm:pt modelId="{E05B4015-2CB1-41EB-ADD2-63B891249BC5}" type="sibTrans" cxnId="{33506F0F-3EBB-4850-8828-96FC9CBE3420}">
      <dgm:prSet/>
      <dgm:spPr/>
      <dgm:t>
        <a:bodyPr/>
        <a:lstStyle/>
        <a:p>
          <a:endParaRPr lang="en-US"/>
        </a:p>
      </dgm:t>
    </dgm:pt>
    <dgm:pt modelId="{55A1E9D4-D0B5-4C7C-A1F4-45E46D2439FD}">
      <dgm:prSet/>
      <dgm:spPr/>
      <dgm:t>
        <a:bodyPr/>
        <a:lstStyle/>
        <a:p>
          <a:r>
            <a:rPr lang="en-US"/>
            <a:t>Load dataset from local machine to virtual machine using WinSCP</a:t>
          </a:r>
        </a:p>
      </dgm:t>
    </dgm:pt>
    <dgm:pt modelId="{CCC0D84E-6555-46B4-AEC5-5FED8CFF097F}" type="parTrans" cxnId="{780FD238-0399-46E7-A75F-291643BE56DC}">
      <dgm:prSet/>
      <dgm:spPr/>
      <dgm:t>
        <a:bodyPr/>
        <a:lstStyle/>
        <a:p>
          <a:endParaRPr lang="en-US"/>
        </a:p>
      </dgm:t>
    </dgm:pt>
    <dgm:pt modelId="{51D6FC72-A7B3-4003-9DDA-A6F2FCEC866A}" type="sibTrans" cxnId="{780FD238-0399-46E7-A75F-291643BE56DC}">
      <dgm:prSet/>
      <dgm:spPr/>
      <dgm:t>
        <a:bodyPr/>
        <a:lstStyle/>
        <a:p>
          <a:endParaRPr lang="en-US"/>
        </a:p>
      </dgm:t>
    </dgm:pt>
    <dgm:pt modelId="{1E5DDB9A-5798-473A-931D-5896FEB4CFDF}">
      <dgm:prSet/>
      <dgm:spPr/>
      <dgm:t>
        <a:bodyPr/>
        <a:lstStyle/>
        <a:p>
          <a:r>
            <a:rPr lang="en-US"/>
            <a:t>Create</a:t>
          </a:r>
        </a:p>
      </dgm:t>
    </dgm:pt>
    <dgm:pt modelId="{9A035F64-DE40-43E7-9991-3577FB987086}" type="parTrans" cxnId="{D3F15FEF-3387-496F-B46F-3304A5AAF474}">
      <dgm:prSet/>
      <dgm:spPr/>
      <dgm:t>
        <a:bodyPr/>
        <a:lstStyle/>
        <a:p>
          <a:endParaRPr lang="en-US"/>
        </a:p>
      </dgm:t>
    </dgm:pt>
    <dgm:pt modelId="{1815E098-F27D-4F51-B6CF-02CFB45E5148}" type="sibTrans" cxnId="{D3F15FEF-3387-496F-B46F-3304A5AAF474}">
      <dgm:prSet/>
      <dgm:spPr/>
      <dgm:t>
        <a:bodyPr/>
        <a:lstStyle/>
        <a:p>
          <a:endParaRPr lang="en-US"/>
        </a:p>
      </dgm:t>
    </dgm:pt>
    <dgm:pt modelId="{025E3399-E47B-4888-B33E-16DFFA8B7C60}">
      <dgm:prSet/>
      <dgm:spPr/>
      <dgm:t>
        <a:bodyPr/>
        <a:lstStyle/>
        <a:p>
          <a:r>
            <a:rPr lang="en-US"/>
            <a:t>Create directories in HDFS to contain dataset</a:t>
          </a:r>
        </a:p>
      </dgm:t>
    </dgm:pt>
    <dgm:pt modelId="{4254DA18-C337-4A98-8458-338E0541010A}" type="parTrans" cxnId="{E6566D6B-FBA0-4F6C-8C4D-4CE22A044BF4}">
      <dgm:prSet/>
      <dgm:spPr/>
      <dgm:t>
        <a:bodyPr/>
        <a:lstStyle/>
        <a:p>
          <a:endParaRPr lang="en-US"/>
        </a:p>
      </dgm:t>
    </dgm:pt>
    <dgm:pt modelId="{A8E998D5-9C23-4A9D-B4F0-E704180CF45E}" type="sibTrans" cxnId="{E6566D6B-FBA0-4F6C-8C4D-4CE22A044BF4}">
      <dgm:prSet/>
      <dgm:spPr/>
      <dgm:t>
        <a:bodyPr/>
        <a:lstStyle/>
        <a:p>
          <a:endParaRPr lang="en-US"/>
        </a:p>
      </dgm:t>
    </dgm:pt>
    <dgm:pt modelId="{FC7020C8-D5C2-4FFF-B148-564A4E4A9E08}">
      <dgm:prSet/>
      <dgm:spPr/>
      <dgm:t>
        <a:bodyPr/>
        <a:lstStyle/>
        <a:p>
          <a:r>
            <a:rPr lang="en-US"/>
            <a:t>Use</a:t>
          </a:r>
        </a:p>
      </dgm:t>
    </dgm:pt>
    <dgm:pt modelId="{E4937576-6A0A-4464-BE04-DC08CD6592EF}" type="parTrans" cxnId="{E13D4432-AAF5-4E93-A341-F14793ABF220}">
      <dgm:prSet/>
      <dgm:spPr/>
      <dgm:t>
        <a:bodyPr/>
        <a:lstStyle/>
        <a:p>
          <a:endParaRPr lang="en-US"/>
        </a:p>
      </dgm:t>
    </dgm:pt>
    <dgm:pt modelId="{A26C7C3C-5793-4059-BC95-137B6C7F1C6F}" type="sibTrans" cxnId="{E13D4432-AAF5-4E93-A341-F14793ABF220}">
      <dgm:prSet/>
      <dgm:spPr/>
      <dgm:t>
        <a:bodyPr/>
        <a:lstStyle/>
        <a:p>
          <a:endParaRPr lang="en-US"/>
        </a:p>
      </dgm:t>
    </dgm:pt>
    <dgm:pt modelId="{36D67788-8073-4E07-AF18-72DFCAE477C4}">
      <dgm:prSet/>
      <dgm:spPr/>
      <dgm:t>
        <a:bodyPr/>
        <a:lstStyle/>
        <a:p>
          <a:r>
            <a:rPr lang="en-US"/>
            <a:t>Use Load_COVID_TO_HDFS script to put data into HDFS directory</a:t>
          </a:r>
        </a:p>
      </dgm:t>
    </dgm:pt>
    <dgm:pt modelId="{AF2C1DF2-71CE-4D4A-9FC0-735DE36CC8F5}" type="parTrans" cxnId="{A2F1DD5F-8DE8-4C99-B985-0516F3CFFEC9}">
      <dgm:prSet/>
      <dgm:spPr/>
      <dgm:t>
        <a:bodyPr/>
        <a:lstStyle/>
        <a:p>
          <a:endParaRPr lang="en-US"/>
        </a:p>
      </dgm:t>
    </dgm:pt>
    <dgm:pt modelId="{CE5B134B-A2EA-43AD-99C5-A7E1D4F9DF09}" type="sibTrans" cxnId="{A2F1DD5F-8DE8-4C99-B985-0516F3CFFEC9}">
      <dgm:prSet/>
      <dgm:spPr/>
      <dgm:t>
        <a:bodyPr/>
        <a:lstStyle/>
        <a:p>
          <a:endParaRPr lang="en-US"/>
        </a:p>
      </dgm:t>
    </dgm:pt>
    <dgm:pt modelId="{8149C63D-D94A-4906-95C5-5504F80E11A4}" type="pres">
      <dgm:prSet presAssocID="{2B20E799-EFE7-4F3D-8033-2BD8AD57C2A7}" presName="Name0" presStyleCnt="0">
        <dgm:presLayoutVars>
          <dgm:dir/>
          <dgm:animLvl val="lvl"/>
          <dgm:resizeHandles val="exact"/>
        </dgm:presLayoutVars>
      </dgm:prSet>
      <dgm:spPr/>
    </dgm:pt>
    <dgm:pt modelId="{3676787B-8D0E-4189-9545-9B265D7A0862}" type="pres">
      <dgm:prSet presAssocID="{FC7020C8-D5C2-4FFF-B148-564A4E4A9E08}" presName="boxAndChildren" presStyleCnt="0"/>
      <dgm:spPr/>
    </dgm:pt>
    <dgm:pt modelId="{39A94877-917A-4109-AC81-FED41ADC9D7B}" type="pres">
      <dgm:prSet presAssocID="{FC7020C8-D5C2-4FFF-B148-564A4E4A9E08}" presName="parentTextBox" presStyleLbl="alignNode1" presStyleIdx="0" presStyleCnt="3"/>
      <dgm:spPr/>
    </dgm:pt>
    <dgm:pt modelId="{31D49796-40AC-4109-A408-CDEC32D3FB42}" type="pres">
      <dgm:prSet presAssocID="{FC7020C8-D5C2-4FFF-B148-564A4E4A9E08}" presName="descendantBox" presStyleLbl="bgAccFollowNode1" presStyleIdx="0" presStyleCnt="3"/>
      <dgm:spPr/>
    </dgm:pt>
    <dgm:pt modelId="{32994DE2-184E-4DB2-BCA2-228C12FF4579}" type="pres">
      <dgm:prSet presAssocID="{1815E098-F27D-4F51-B6CF-02CFB45E5148}" presName="sp" presStyleCnt="0"/>
      <dgm:spPr/>
    </dgm:pt>
    <dgm:pt modelId="{EE6E2B3A-B5FC-4116-AB74-DA0E850198A0}" type="pres">
      <dgm:prSet presAssocID="{1E5DDB9A-5798-473A-931D-5896FEB4CFDF}" presName="arrowAndChildren" presStyleCnt="0"/>
      <dgm:spPr/>
    </dgm:pt>
    <dgm:pt modelId="{990B524D-E098-4892-A7FD-D682C65B8931}" type="pres">
      <dgm:prSet presAssocID="{1E5DDB9A-5798-473A-931D-5896FEB4CFDF}" presName="parentTextArrow" presStyleLbl="node1" presStyleIdx="0" presStyleCnt="0"/>
      <dgm:spPr/>
    </dgm:pt>
    <dgm:pt modelId="{48EE57FE-6FC0-4842-8F8B-8E8B35F773F2}" type="pres">
      <dgm:prSet presAssocID="{1E5DDB9A-5798-473A-931D-5896FEB4CFDF}" presName="arrow" presStyleLbl="alignNode1" presStyleIdx="1" presStyleCnt="3"/>
      <dgm:spPr/>
    </dgm:pt>
    <dgm:pt modelId="{31F20510-0A65-499D-8599-82594EA395DA}" type="pres">
      <dgm:prSet presAssocID="{1E5DDB9A-5798-473A-931D-5896FEB4CFDF}" presName="descendantArrow" presStyleLbl="bgAccFollowNode1" presStyleIdx="1" presStyleCnt="3"/>
      <dgm:spPr/>
    </dgm:pt>
    <dgm:pt modelId="{A21D26DD-8EAD-4766-9A93-78AA8E1B29D5}" type="pres">
      <dgm:prSet presAssocID="{E05B4015-2CB1-41EB-ADD2-63B891249BC5}" presName="sp" presStyleCnt="0"/>
      <dgm:spPr/>
    </dgm:pt>
    <dgm:pt modelId="{F4BFC1B7-930E-4639-ACD8-B479F206F2B7}" type="pres">
      <dgm:prSet presAssocID="{BB790D02-AC1C-490D-A580-D56DDF76B291}" presName="arrowAndChildren" presStyleCnt="0"/>
      <dgm:spPr/>
    </dgm:pt>
    <dgm:pt modelId="{E7F888AC-A820-40E7-B9EC-7EC3A70BC499}" type="pres">
      <dgm:prSet presAssocID="{BB790D02-AC1C-490D-A580-D56DDF76B291}" presName="parentTextArrow" presStyleLbl="node1" presStyleIdx="0" presStyleCnt="0"/>
      <dgm:spPr/>
    </dgm:pt>
    <dgm:pt modelId="{AC053081-684F-4EB3-984A-576875E4465F}" type="pres">
      <dgm:prSet presAssocID="{BB790D02-AC1C-490D-A580-D56DDF76B291}" presName="arrow" presStyleLbl="alignNode1" presStyleIdx="2" presStyleCnt="3"/>
      <dgm:spPr/>
    </dgm:pt>
    <dgm:pt modelId="{849C5E77-E612-4E6E-AF5C-05AD80B8A0C6}" type="pres">
      <dgm:prSet presAssocID="{BB790D02-AC1C-490D-A580-D56DDF76B291}" presName="descendantArrow" presStyleLbl="bgAccFollowNode1" presStyleIdx="2" presStyleCnt="3"/>
      <dgm:spPr/>
    </dgm:pt>
  </dgm:ptLst>
  <dgm:cxnLst>
    <dgm:cxn modelId="{33506F0F-3EBB-4850-8828-96FC9CBE3420}" srcId="{2B20E799-EFE7-4F3D-8033-2BD8AD57C2A7}" destId="{BB790D02-AC1C-490D-A580-D56DDF76B291}" srcOrd="0" destOrd="0" parTransId="{6D94085E-900F-46DF-9725-C73A6332679D}" sibTransId="{E05B4015-2CB1-41EB-ADD2-63B891249BC5}"/>
    <dgm:cxn modelId="{972D8B1F-40F8-4FEB-8BE1-E4B4C57C99ED}" type="presOf" srcId="{1E5DDB9A-5798-473A-931D-5896FEB4CFDF}" destId="{990B524D-E098-4892-A7FD-D682C65B8931}" srcOrd="0" destOrd="0" presId="urn:microsoft.com/office/officeart/2016/7/layout/VerticalDownArrowProcess"/>
    <dgm:cxn modelId="{14D73A22-FB7C-45A8-A56F-9BEB1BB6E097}" type="presOf" srcId="{025E3399-E47B-4888-B33E-16DFFA8B7C60}" destId="{31F20510-0A65-499D-8599-82594EA395DA}" srcOrd="0" destOrd="0" presId="urn:microsoft.com/office/officeart/2016/7/layout/VerticalDownArrowProcess"/>
    <dgm:cxn modelId="{77F58A24-F681-4CFF-8D31-08E9DBC102DE}" type="presOf" srcId="{1E5DDB9A-5798-473A-931D-5896FEB4CFDF}" destId="{48EE57FE-6FC0-4842-8F8B-8E8B35F773F2}" srcOrd="1" destOrd="0" presId="urn:microsoft.com/office/officeart/2016/7/layout/VerticalDownArrowProcess"/>
    <dgm:cxn modelId="{ADDD1A32-7515-47A6-AFD4-E1F8F51A9B3D}" type="presOf" srcId="{2B20E799-EFE7-4F3D-8033-2BD8AD57C2A7}" destId="{8149C63D-D94A-4906-95C5-5504F80E11A4}" srcOrd="0" destOrd="0" presId="urn:microsoft.com/office/officeart/2016/7/layout/VerticalDownArrowProcess"/>
    <dgm:cxn modelId="{E13D4432-AAF5-4E93-A341-F14793ABF220}" srcId="{2B20E799-EFE7-4F3D-8033-2BD8AD57C2A7}" destId="{FC7020C8-D5C2-4FFF-B148-564A4E4A9E08}" srcOrd="2" destOrd="0" parTransId="{E4937576-6A0A-4464-BE04-DC08CD6592EF}" sibTransId="{A26C7C3C-5793-4059-BC95-137B6C7F1C6F}"/>
    <dgm:cxn modelId="{780FD238-0399-46E7-A75F-291643BE56DC}" srcId="{BB790D02-AC1C-490D-A580-D56DDF76B291}" destId="{55A1E9D4-D0B5-4C7C-A1F4-45E46D2439FD}" srcOrd="0" destOrd="0" parTransId="{CCC0D84E-6555-46B4-AEC5-5FED8CFF097F}" sibTransId="{51D6FC72-A7B3-4003-9DDA-A6F2FCEC866A}"/>
    <dgm:cxn modelId="{A2F1DD5F-8DE8-4C99-B985-0516F3CFFEC9}" srcId="{FC7020C8-D5C2-4FFF-B148-564A4E4A9E08}" destId="{36D67788-8073-4E07-AF18-72DFCAE477C4}" srcOrd="0" destOrd="0" parTransId="{AF2C1DF2-71CE-4D4A-9FC0-735DE36CC8F5}" sibTransId="{CE5B134B-A2EA-43AD-99C5-A7E1D4F9DF09}"/>
    <dgm:cxn modelId="{E6566D6B-FBA0-4F6C-8C4D-4CE22A044BF4}" srcId="{1E5DDB9A-5798-473A-931D-5896FEB4CFDF}" destId="{025E3399-E47B-4888-B33E-16DFFA8B7C60}" srcOrd="0" destOrd="0" parTransId="{4254DA18-C337-4A98-8458-338E0541010A}" sibTransId="{A8E998D5-9C23-4A9D-B4F0-E704180CF45E}"/>
    <dgm:cxn modelId="{5B490753-CC38-463E-8E88-AE26D92BA9CA}" type="presOf" srcId="{BB790D02-AC1C-490D-A580-D56DDF76B291}" destId="{AC053081-684F-4EB3-984A-576875E4465F}" srcOrd="1" destOrd="0" presId="urn:microsoft.com/office/officeart/2016/7/layout/VerticalDownArrowProcess"/>
    <dgm:cxn modelId="{9A3C3A7D-1018-45B6-B20B-FF3E716CEC63}" type="presOf" srcId="{BB790D02-AC1C-490D-A580-D56DDF76B291}" destId="{E7F888AC-A820-40E7-B9EC-7EC3A70BC499}" srcOrd="0" destOrd="0" presId="urn:microsoft.com/office/officeart/2016/7/layout/VerticalDownArrowProcess"/>
    <dgm:cxn modelId="{D8CA2C91-55A0-47B1-AB29-FB92EA8D7DC6}" type="presOf" srcId="{36D67788-8073-4E07-AF18-72DFCAE477C4}" destId="{31D49796-40AC-4109-A408-CDEC32D3FB42}" srcOrd="0" destOrd="0" presId="urn:microsoft.com/office/officeart/2016/7/layout/VerticalDownArrowProcess"/>
    <dgm:cxn modelId="{7F743EBD-61F2-4541-B38C-F5EFE7BA1629}" type="presOf" srcId="{FC7020C8-D5C2-4FFF-B148-564A4E4A9E08}" destId="{39A94877-917A-4109-AC81-FED41ADC9D7B}" srcOrd="0" destOrd="0" presId="urn:microsoft.com/office/officeart/2016/7/layout/VerticalDownArrowProcess"/>
    <dgm:cxn modelId="{D3F15FEF-3387-496F-B46F-3304A5AAF474}" srcId="{2B20E799-EFE7-4F3D-8033-2BD8AD57C2A7}" destId="{1E5DDB9A-5798-473A-931D-5896FEB4CFDF}" srcOrd="1" destOrd="0" parTransId="{9A035F64-DE40-43E7-9991-3577FB987086}" sibTransId="{1815E098-F27D-4F51-B6CF-02CFB45E5148}"/>
    <dgm:cxn modelId="{3C496CEF-AFEA-4C73-AE7B-936CB33FB314}" type="presOf" srcId="{55A1E9D4-D0B5-4C7C-A1F4-45E46D2439FD}" destId="{849C5E77-E612-4E6E-AF5C-05AD80B8A0C6}" srcOrd="0" destOrd="0" presId="urn:microsoft.com/office/officeart/2016/7/layout/VerticalDownArrowProcess"/>
    <dgm:cxn modelId="{F2B527E5-51D4-4FD6-84E1-09CCE71F9E70}" type="presParOf" srcId="{8149C63D-D94A-4906-95C5-5504F80E11A4}" destId="{3676787B-8D0E-4189-9545-9B265D7A0862}" srcOrd="0" destOrd="0" presId="urn:microsoft.com/office/officeart/2016/7/layout/VerticalDownArrowProcess"/>
    <dgm:cxn modelId="{F93AC8C9-F4B6-4573-9B1B-9EC39FF58F3F}" type="presParOf" srcId="{3676787B-8D0E-4189-9545-9B265D7A0862}" destId="{39A94877-917A-4109-AC81-FED41ADC9D7B}" srcOrd="0" destOrd="0" presId="urn:microsoft.com/office/officeart/2016/7/layout/VerticalDownArrowProcess"/>
    <dgm:cxn modelId="{4F381B2A-577A-4EF5-9690-347CDE5399A1}" type="presParOf" srcId="{3676787B-8D0E-4189-9545-9B265D7A0862}" destId="{31D49796-40AC-4109-A408-CDEC32D3FB42}" srcOrd="1" destOrd="0" presId="urn:microsoft.com/office/officeart/2016/7/layout/VerticalDownArrowProcess"/>
    <dgm:cxn modelId="{F5721C8B-CEA4-49ED-8606-1C5466FEA2AF}" type="presParOf" srcId="{8149C63D-D94A-4906-95C5-5504F80E11A4}" destId="{32994DE2-184E-4DB2-BCA2-228C12FF4579}" srcOrd="1" destOrd="0" presId="urn:microsoft.com/office/officeart/2016/7/layout/VerticalDownArrowProcess"/>
    <dgm:cxn modelId="{88E5DB71-0B99-474F-AE49-A040EB5E75F5}" type="presParOf" srcId="{8149C63D-D94A-4906-95C5-5504F80E11A4}" destId="{EE6E2B3A-B5FC-4116-AB74-DA0E850198A0}" srcOrd="2" destOrd="0" presId="urn:microsoft.com/office/officeart/2016/7/layout/VerticalDownArrowProcess"/>
    <dgm:cxn modelId="{EC8E1042-C2CD-4C01-958C-B77C72290C4F}" type="presParOf" srcId="{EE6E2B3A-B5FC-4116-AB74-DA0E850198A0}" destId="{990B524D-E098-4892-A7FD-D682C65B8931}" srcOrd="0" destOrd="0" presId="urn:microsoft.com/office/officeart/2016/7/layout/VerticalDownArrowProcess"/>
    <dgm:cxn modelId="{024B2EC6-10C8-4854-BD27-8C9D45250B52}" type="presParOf" srcId="{EE6E2B3A-B5FC-4116-AB74-DA0E850198A0}" destId="{48EE57FE-6FC0-4842-8F8B-8E8B35F773F2}" srcOrd="1" destOrd="0" presId="urn:microsoft.com/office/officeart/2016/7/layout/VerticalDownArrowProcess"/>
    <dgm:cxn modelId="{A4F8FB16-9C2F-4375-ACD8-FF7EF6902799}" type="presParOf" srcId="{EE6E2B3A-B5FC-4116-AB74-DA0E850198A0}" destId="{31F20510-0A65-499D-8599-82594EA395DA}" srcOrd="2" destOrd="0" presId="urn:microsoft.com/office/officeart/2016/7/layout/VerticalDownArrowProcess"/>
    <dgm:cxn modelId="{B54BD42C-018A-463F-B336-94C83331BD35}" type="presParOf" srcId="{8149C63D-D94A-4906-95C5-5504F80E11A4}" destId="{A21D26DD-8EAD-4766-9A93-78AA8E1B29D5}" srcOrd="3" destOrd="0" presId="urn:microsoft.com/office/officeart/2016/7/layout/VerticalDownArrowProcess"/>
    <dgm:cxn modelId="{B8A1348C-C312-4BDF-97A5-72E1DFF1D210}" type="presParOf" srcId="{8149C63D-D94A-4906-95C5-5504F80E11A4}" destId="{F4BFC1B7-930E-4639-ACD8-B479F206F2B7}" srcOrd="4" destOrd="0" presId="urn:microsoft.com/office/officeart/2016/7/layout/VerticalDownArrowProcess"/>
    <dgm:cxn modelId="{6B8FE0CC-7124-4C6E-9FF1-41ADCB423067}" type="presParOf" srcId="{F4BFC1B7-930E-4639-ACD8-B479F206F2B7}" destId="{E7F888AC-A820-40E7-B9EC-7EC3A70BC499}" srcOrd="0" destOrd="0" presId="urn:microsoft.com/office/officeart/2016/7/layout/VerticalDownArrowProcess"/>
    <dgm:cxn modelId="{7A3DC6F9-5717-42A7-9D57-3A29115DBB38}" type="presParOf" srcId="{F4BFC1B7-930E-4639-ACD8-B479F206F2B7}" destId="{AC053081-684F-4EB3-984A-576875E4465F}" srcOrd="1" destOrd="0" presId="urn:microsoft.com/office/officeart/2016/7/layout/VerticalDownArrowProcess"/>
    <dgm:cxn modelId="{F2413AFC-BAF7-45A1-BA6E-52D09009D075}" type="presParOf" srcId="{F4BFC1B7-930E-4639-ACD8-B479F206F2B7}" destId="{849C5E77-E612-4E6E-AF5C-05AD80B8A0C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F0564-5145-4828-B0C7-E93240CE54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1229E1-8115-4061-86F4-75093A998BA4}">
      <dgm:prSet/>
      <dgm:spPr/>
      <dgm:t>
        <a:bodyPr/>
        <a:lstStyle/>
        <a:p>
          <a:r>
            <a:rPr lang="en-US"/>
            <a:t>Although it’s just for organizing the work, it wasn’t easy to get through due to configuration issues.</a:t>
          </a:r>
        </a:p>
      </dgm:t>
    </dgm:pt>
    <dgm:pt modelId="{F57D90A0-4626-4E2D-B002-C8322F554457}" type="parTrans" cxnId="{F27920E7-0ADE-463A-80C7-B7F18E1EFF57}">
      <dgm:prSet/>
      <dgm:spPr/>
      <dgm:t>
        <a:bodyPr/>
        <a:lstStyle/>
        <a:p>
          <a:endParaRPr lang="en-US"/>
        </a:p>
      </dgm:t>
    </dgm:pt>
    <dgm:pt modelId="{7A959069-E49C-46E3-BCFF-E2586BA4B01B}" type="sibTrans" cxnId="{F27920E7-0ADE-463A-80C7-B7F18E1EFF57}">
      <dgm:prSet/>
      <dgm:spPr/>
      <dgm:t>
        <a:bodyPr/>
        <a:lstStyle/>
        <a:p>
          <a:endParaRPr lang="en-US"/>
        </a:p>
      </dgm:t>
    </dgm:pt>
    <dgm:pt modelId="{B18DCBDF-B96F-4D22-95BE-054C8C19D594}">
      <dgm:prSet/>
      <dgm:spPr/>
      <dgm:t>
        <a:bodyPr/>
        <a:lstStyle/>
        <a:p>
          <a:r>
            <a:rPr lang="en-US" dirty="0"/>
            <a:t>Oozie depends on multiple configuration files to complete simple </a:t>
          </a:r>
          <a:r>
            <a:rPr lang="en-US" dirty="0" err="1"/>
            <a:t>mapreduce</a:t>
          </a:r>
          <a:r>
            <a:rPr lang="en-US" dirty="0"/>
            <a:t> jobs {mapred-site.xml, hive-site.xml, Hadoop-env.sh, yarn-site.xml, ..}</a:t>
          </a:r>
        </a:p>
      </dgm:t>
    </dgm:pt>
    <dgm:pt modelId="{45CB4A63-140D-4B12-971E-999F5F865278}" type="parTrans" cxnId="{6C0A162B-46CC-4731-ADA9-51B6B96602AD}">
      <dgm:prSet/>
      <dgm:spPr/>
      <dgm:t>
        <a:bodyPr/>
        <a:lstStyle/>
        <a:p>
          <a:endParaRPr lang="en-US"/>
        </a:p>
      </dgm:t>
    </dgm:pt>
    <dgm:pt modelId="{BF4B7DC0-7EEF-4CFF-A4F6-966B9A84F3FF}" type="sibTrans" cxnId="{6C0A162B-46CC-4731-ADA9-51B6B96602AD}">
      <dgm:prSet/>
      <dgm:spPr/>
      <dgm:t>
        <a:bodyPr/>
        <a:lstStyle/>
        <a:p>
          <a:endParaRPr lang="en-US"/>
        </a:p>
      </dgm:t>
    </dgm:pt>
    <dgm:pt modelId="{F0973CDB-71FD-425D-9CFA-6835FB4A2CE8}" type="pres">
      <dgm:prSet presAssocID="{D6DF0564-5145-4828-B0C7-E93240CE547D}" presName="root" presStyleCnt="0">
        <dgm:presLayoutVars>
          <dgm:dir/>
          <dgm:resizeHandles val="exact"/>
        </dgm:presLayoutVars>
      </dgm:prSet>
      <dgm:spPr/>
    </dgm:pt>
    <dgm:pt modelId="{CEEF8C07-CC74-4BBB-854E-1084C428A156}" type="pres">
      <dgm:prSet presAssocID="{2B1229E1-8115-4061-86F4-75093A998BA4}" presName="compNode" presStyleCnt="0"/>
      <dgm:spPr/>
    </dgm:pt>
    <dgm:pt modelId="{3079DB6E-7A81-4295-813D-F279C4FBE3CC}" type="pres">
      <dgm:prSet presAssocID="{2B1229E1-8115-4061-86F4-75093A998B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62C8FB-6355-463F-9919-F2A521BB87EB}" type="pres">
      <dgm:prSet presAssocID="{2B1229E1-8115-4061-86F4-75093A998BA4}" presName="spaceRect" presStyleCnt="0"/>
      <dgm:spPr/>
    </dgm:pt>
    <dgm:pt modelId="{1E4AE8E1-0962-4042-BF54-57EB717CB4D3}" type="pres">
      <dgm:prSet presAssocID="{2B1229E1-8115-4061-86F4-75093A998BA4}" presName="textRect" presStyleLbl="revTx" presStyleIdx="0" presStyleCnt="2">
        <dgm:presLayoutVars>
          <dgm:chMax val="1"/>
          <dgm:chPref val="1"/>
        </dgm:presLayoutVars>
      </dgm:prSet>
      <dgm:spPr/>
    </dgm:pt>
    <dgm:pt modelId="{141B902C-CAAB-4C76-A57D-329C5CF36104}" type="pres">
      <dgm:prSet presAssocID="{7A959069-E49C-46E3-BCFF-E2586BA4B01B}" presName="sibTrans" presStyleCnt="0"/>
      <dgm:spPr/>
    </dgm:pt>
    <dgm:pt modelId="{0157FC83-DA87-49E9-8B9B-83A9D6084F15}" type="pres">
      <dgm:prSet presAssocID="{B18DCBDF-B96F-4D22-95BE-054C8C19D594}" presName="compNode" presStyleCnt="0"/>
      <dgm:spPr/>
    </dgm:pt>
    <dgm:pt modelId="{F34943B3-2463-4E7E-AB14-9A86946A65AE}" type="pres">
      <dgm:prSet presAssocID="{B18DCBDF-B96F-4D22-95BE-054C8C19D5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78B06A6-D494-40F9-9509-3442E5C028EC}" type="pres">
      <dgm:prSet presAssocID="{B18DCBDF-B96F-4D22-95BE-054C8C19D594}" presName="spaceRect" presStyleCnt="0"/>
      <dgm:spPr/>
    </dgm:pt>
    <dgm:pt modelId="{7DF0F28B-B0A2-406E-BF0F-885487D43076}" type="pres">
      <dgm:prSet presAssocID="{B18DCBDF-B96F-4D22-95BE-054C8C19D5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0A162B-46CC-4731-ADA9-51B6B96602AD}" srcId="{D6DF0564-5145-4828-B0C7-E93240CE547D}" destId="{B18DCBDF-B96F-4D22-95BE-054C8C19D594}" srcOrd="1" destOrd="0" parTransId="{45CB4A63-140D-4B12-971E-999F5F865278}" sibTransId="{BF4B7DC0-7EEF-4CFF-A4F6-966B9A84F3FF}"/>
    <dgm:cxn modelId="{7A6F7F54-6CC4-4BA9-94E1-5E5F673D73ED}" type="presOf" srcId="{D6DF0564-5145-4828-B0C7-E93240CE547D}" destId="{F0973CDB-71FD-425D-9CFA-6835FB4A2CE8}" srcOrd="0" destOrd="0" presId="urn:microsoft.com/office/officeart/2018/2/layout/IconLabelList"/>
    <dgm:cxn modelId="{F27920E7-0ADE-463A-80C7-B7F18E1EFF57}" srcId="{D6DF0564-5145-4828-B0C7-E93240CE547D}" destId="{2B1229E1-8115-4061-86F4-75093A998BA4}" srcOrd="0" destOrd="0" parTransId="{F57D90A0-4626-4E2D-B002-C8322F554457}" sibTransId="{7A959069-E49C-46E3-BCFF-E2586BA4B01B}"/>
    <dgm:cxn modelId="{E3DA13EB-8783-45DF-A84F-25F9E910E4B5}" type="presOf" srcId="{2B1229E1-8115-4061-86F4-75093A998BA4}" destId="{1E4AE8E1-0962-4042-BF54-57EB717CB4D3}" srcOrd="0" destOrd="0" presId="urn:microsoft.com/office/officeart/2018/2/layout/IconLabelList"/>
    <dgm:cxn modelId="{5A94FEED-F453-4AD9-8FC5-A311A04E46BC}" type="presOf" srcId="{B18DCBDF-B96F-4D22-95BE-054C8C19D594}" destId="{7DF0F28B-B0A2-406E-BF0F-885487D43076}" srcOrd="0" destOrd="0" presId="urn:microsoft.com/office/officeart/2018/2/layout/IconLabelList"/>
    <dgm:cxn modelId="{048AA706-86D7-40E9-82B6-4A0FA3952A08}" type="presParOf" srcId="{F0973CDB-71FD-425D-9CFA-6835FB4A2CE8}" destId="{CEEF8C07-CC74-4BBB-854E-1084C428A156}" srcOrd="0" destOrd="0" presId="urn:microsoft.com/office/officeart/2018/2/layout/IconLabelList"/>
    <dgm:cxn modelId="{CF04CCFD-955F-40BD-BBBE-FF2E99F174EA}" type="presParOf" srcId="{CEEF8C07-CC74-4BBB-854E-1084C428A156}" destId="{3079DB6E-7A81-4295-813D-F279C4FBE3CC}" srcOrd="0" destOrd="0" presId="urn:microsoft.com/office/officeart/2018/2/layout/IconLabelList"/>
    <dgm:cxn modelId="{093ECCAE-D380-46CD-A355-C988603E05D1}" type="presParOf" srcId="{CEEF8C07-CC74-4BBB-854E-1084C428A156}" destId="{7F62C8FB-6355-463F-9919-F2A521BB87EB}" srcOrd="1" destOrd="0" presId="urn:microsoft.com/office/officeart/2018/2/layout/IconLabelList"/>
    <dgm:cxn modelId="{48E7D562-4F38-4954-844A-63EDD2C24DC5}" type="presParOf" srcId="{CEEF8C07-CC74-4BBB-854E-1084C428A156}" destId="{1E4AE8E1-0962-4042-BF54-57EB717CB4D3}" srcOrd="2" destOrd="0" presId="urn:microsoft.com/office/officeart/2018/2/layout/IconLabelList"/>
    <dgm:cxn modelId="{10C060D9-9828-44EC-9090-11FD471E90C8}" type="presParOf" srcId="{F0973CDB-71FD-425D-9CFA-6835FB4A2CE8}" destId="{141B902C-CAAB-4C76-A57D-329C5CF36104}" srcOrd="1" destOrd="0" presId="urn:microsoft.com/office/officeart/2018/2/layout/IconLabelList"/>
    <dgm:cxn modelId="{C144AC63-D995-4320-A5BD-42EB659BF719}" type="presParOf" srcId="{F0973CDB-71FD-425D-9CFA-6835FB4A2CE8}" destId="{0157FC83-DA87-49E9-8B9B-83A9D6084F15}" srcOrd="2" destOrd="0" presId="urn:microsoft.com/office/officeart/2018/2/layout/IconLabelList"/>
    <dgm:cxn modelId="{1E988858-6CDC-4A27-905D-877946C3B1A2}" type="presParOf" srcId="{0157FC83-DA87-49E9-8B9B-83A9D6084F15}" destId="{F34943B3-2463-4E7E-AB14-9A86946A65AE}" srcOrd="0" destOrd="0" presId="urn:microsoft.com/office/officeart/2018/2/layout/IconLabelList"/>
    <dgm:cxn modelId="{3D985173-5441-4188-933F-2C0B7CE6FD64}" type="presParOf" srcId="{0157FC83-DA87-49E9-8B9B-83A9D6084F15}" destId="{378B06A6-D494-40F9-9509-3442E5C028EC}" srcOrd="1" destOrd="0" presId="urn:microsoft.com/office/officeart/2018/2/layout/IconLabelList"/>
    <dgm:cxn modelId="{1070B412-15C0-4D41-AE46-37818BF0E07B}" type="presParOf" srcId="{0157FC83-DA87-49E9-8B9B-83A9D6084F15}" destId="{7DF0F28B-B0A2-406E-BF0F-885487D430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5C71F-EE7D-4C47-B9B9-053368310734}">
      <dsp:nvSpPr>
        <dsp:cNvPr id="0" name=""/>
        <dsp:cNvSpPr/>
      </dsp:nvSpPr>
      <dsp:spPr>
        <a:xfrm>
          <a:off x="805924" y="508256"/>
          <a:ext cx="1256817" cy="1256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AAB8F-7E06-47C6-A14B-809D3F9542AD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3143-07ED-41BF-A7D0-371F75B18A0A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Ingestion</a:t>
          </a:r>
        </a:p>
      </dsp:txBody>
      <dsp:txXfrm>
        <a:off x="404154" y="2156542"/>
        <a:ext cx="2060357" cy="720000"/>
      </dsp:txXfrm>
    </dsp:sp>
    <dsp:sp modelId="{F7DF74E7-8A0F-4E42-B01D-B1F08A5F9DC2}">
      <dsp:nvSpPr>
        <dsp:cNvPr id="0" name=""/>
        <dsp:cNvSpPr/>
      </dsp:nvSpPr>
      <dsp:spPr>
        <a:xfrm>
          <a:off x="3226843" y="508256"/>
          <a:ext cx="1256817" cy="1256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C46C0-C672-4BE5-A140-85522F579710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BA140-1429-4861-B07B-2207C65F76CA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Storage</a:t>
          </a:r>
        </a:p>
      </dsp:txBody>
      <dsp:txXfrm>
        <a:off x="2825074" y="2156542"/>
        <a:ext cx="2060357" cy="720000"/>
      </dsp:txXfrm>
    </dsp:sp>
    <dsp:sp modelId="{1976116B-DA1C-42E8-9F07-50DEF7CFC34F}">
      <dsp:nvSpPr>
        <dsp:cNvPr id="0" name=""/>
        <dsp:cNvSpPr/>
      </dsp:nvSpPr>
      <dsp:spPr>
        <a:xfrm>
          <a:off x="5647763" y="508256"/>
          <a:ext cx="1256817" cy="1256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B549-80C1-4CF2-8383-812F0916857D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3DEE5-2EEE-425F-97A6-5C5D5926A62D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Analysis</a:t>
          </a:r>
        </a:p>
      </dsp:txBody>
      <dsp:txXfrm>
        <a:off x="5245993" y="2156542"/>
        <a:ext cx="2060357" cy="720000"/>
      </dsp:txXfrm>
    </dsp:sp>
    <dsp:sp modelId="{E89FBE4F-FFC1-43D1-8889-3ACC8118FD90}">
      <dsp:nvSpPr>
        <dsp:cNvPr id="0" name=""/>
        <dsp:cNvSpPr/>
      </dsp:nvSpPr>
      <dsp:spPr>
        <a:xfrm>
          <a:off x="8068682" y="508256"/>
          <a:ext cx="1256817" cy="1256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0C5E7-F8F5-4D41-868B-BED86B075C00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02BB4-14CA-4B67-870E-71486F2A46FC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Visualization</a:t>
          </a:r>
        </a:p>
      </dsp:txBody>
      <dsp:txXfrm>
        <a:off x="7666913" y="2156542"/>
        <a:ext cx="20603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94877-917A-4109-AC81-FED41ADC9D7B}">
      <dsp:nvSpPr>
        <dsp:cNvPr id="0" name=""/>
        <dsp:cNvSpPr/>
      </dsp:nvSpPr>
      <dsp:spPr>
        <a:xfrm>
          <a:off x="0" y="2746895"/>
          <a:ext cx="2532856" cy="901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37" tIns="220472" rIns="180137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</a:t>
          </a:r>
        </a:p>
      </dsp:txBody>
      <dsp:txXfrm>
        <a:off x="0" y="2746895"/>
        <a:ext cx="2532856" cy="901592"/>
      </dsp:txXfrm>
    </dsp:sp>
    <dsp:sp modelId="{31D49796-40AC-4109-A408-CDEC32D3FB42}">
      <dsp:nvSpPr>
        <dsp:cNvPr id="0" name=""/>
        <dsp:cNvSpPr/>
      </dsp:nvSpPr>
      <dsp:spPr>
        <a:xfrm>
          <a:off x="2532856" y="2746895"/>
          <a:ext cx="7598568" cy="9015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35" tIns="266700" rIns="15413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Load_COVID_TO_HDFS script to put data into HDFS directory</a:t>
          </a:r>
        </a:p>
      </dsp:txBody>
      <dsp:txXfrm>
        <a:off x="2532856" y="2746895"/>
        <a:ext cx="7598568" cy="901592"/>
      </dsp:txXfrm>
    </dsp:sp>
    <dsp:sp modelId="{48EE57FE-6FC0-4842-8F8B-8E8B35F773F2}">
      <dsp:nvSpPr>
        <dsp:cNvPr id="0" name=""/>
        <dsp:cNvSpPr/>
      </dsp:nvSpPr>
      <dsp:spPr>
        <a:xfrm rot="10800000">
          <a:off x="0" y="1373770"/>
          <a:ext cx="2532856" cy="13866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37" tIns="220472" rIns="180137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Create</a:t>
          </a:r>
        </a:p>
      </dsp:txBody>
      <dsp:txXfrm rot="-10800000">
        <a:off x="0" y="1373770"/>
        <a:ext cx="2532856" cy="901321"/>
      </dsp:txXfrm>
    </dsp:sp>
    <dsp:sp modelId="{31F20510-0A65-499D-8599-82594EA395DA}">
      <dsp:nvSpPr>
        <dsp:cNvPr id="0" name=""/>
        <dsp:cNvSpPr/>
      </dsp:nvSpPr>
      <dsp:spPr>
        <a:xfrm>
          <a:off x="2532856" y="1373770"/>
          <a:ext cx="7598568" cy="9013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35" tIns="266700" rIns="15413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directories in HDFS to contain dataset</a:t>
          </a:r>
        </a:p>
      </dsp:txBody>
      <dsp:txXfrm>
        <a:off x="2532856" y="1373770"/>
        <a:ext cx="7598568" cy="901321"/>
      </dsp:txXfrm>
    </dsp:sp>
    <dsp:sp modelId="{AC053081-684F-4EB3-984A-576875E4465F}">
      <dsp:nvSpPr>
        <dsp:cNvPr id="0" name=""/>
        <dsp:cNvSpPr/>
      </dsp:nvSpPr>
      <dsp:spPr>
        <a:xfrm rot="10800000">
          <a:off x="0" y="645"/>
          <a:ext cx="2532856" cy="13866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37" tIns="220472" rIns="180137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Load</a:t>
          </a:r>
        </a:p>
      </dsp:txBody>
      <dsp:txXfrm rot="-10800000">
        <a:off x="0" y="645"/>
        <a:ext cx="2532856" cy="901321"/>
      </dsp:txXfrm>
    </dsp:sp>
    <dsp:sp modelId="{849C5E77-E612-4E6E-AF5C-05AD80B8A0C6}">
      <dsp:nvSpPr>
        <dsp:cNvPr id="0" name=""/>
        <dsp:cNvSpPr/>
      </dsp:nvSpPr>
      <dsp:spPr>
        <a:xfrm>
          <a:off x="2532856" y="645"/>
          <a:ext cx="7598568" cy="9013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35" tIns="266700" rIns="154135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dataset from local machine to virtual machine using WinSCP</a:t>
          </a:r>
        </a:p>
      </dsp:txBody>
      <dsp:txXfrm>
        <a:off x="2532856" y="645"/>
        <a:ext cx="7598568" cy="901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9DB6E-7A81-4295-813D-F279C4FBE3CC}">
      <dsp:nvSpPr>
        <dsp:cNvPr id="0" name=""/>
        <dsp:cNvSpPr/>
      </dsp:nvSpPr>
      <dsp:spPr>
        <a:xfrm>
          <a:off x="1555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AE8E1-0962-4042-BF54-57EB717CB4D3}">
      <dsp:nvSpPr>
        <dsp:cNvPr id="0" name=""/>
        <dsp:cNvSpPr/>
      </dsp:nvSpPr>
      <dsp:spPr>
        <a:xfrm>
          <a:off x="367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Although it’s just for organizing the work, it wasn’t easy to get through due to configuration issues.</a:t>
          </a:r>
        </a:p>
      </dsp:txBody>
      <dsp:txXfrm>
        <a:off x="367712" y="2539616"/>
        <a:ext cx="4320000" cy="720000"/>
      </dsp:txXfrm>
    </dsp:sp>
    <dsp:sp modelId="{F34943B3-2463-4E7E-AB14-9A86946A65AE}">
      <dsp:nvSpPr>
        <dsp:cNvPr id="0" name=""/>
        <dsp:cNvSpPr/>
      </dsp:nvSpPr>
      <dsp:spPr>
        <a:xfrm>
          <a:off x="6631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0F28B-B0A2-406E-BF0F-885487D43076}">
      <dsp:nvSpPr>
        <dsp:cNvPr id="0" name=""/>
        <dsp:cNvSpPr/>
      </dsp:nvSpPr>
      <dsp:spPr>
        <a:xfrm>
          <a:off x="5443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Oozie depends on multiple configuration files to complete simple </a:t>
          </a:r>
          <a:r>
            <a:rPr lang="en-US" sz="1600" kern="1200" dirty="0" err="1"/>
            <a:t>mapreduce</a:t>
          </a:r>
          <a:r>
            <a:rPr lang="en-US" sz="1600" kern="1200" dirty="0"/>
            <a:t> jobs {mapred-site.xml, hive-site.xml, Hadoop-env.sh, yarn-site.xml, ..}</a:t>
          </a:r>
        </a:p>
      </dsp:txBody>
      <dsp:txXfrm>
        <a:off x="5443712" y="25396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84668-AF42-4E4D-9C81-77E57C7CE7F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29A703-E03D-485E-AD54-B50EC669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39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idSaid12/COVID-19-Analysis" TargetMode="External"/><Relationship Id="rId2" Type="http://schemas.openxmlformats.org/officeDocument/2006/relationships/hyperlink" Target="https://drive.google.com/file/d/1JEJXSwoU7PJqnB9Dz_3eCyxWvc3lowxA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8FD0-2DDC-40F7-B0CD-0BEB373A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61331"/>
            <a:ext cx="7197726" cy="2421464"/>
          </a:xfrm>
        </p:spPr>
        <p:txBody>
          <a:bodyPr/>
          <a:lstStyle/>
          <a:p>
            <a:pPr algn="l"/>
            <a:r>
              <a:rPr lang="en-US" sz="7200" dirty="0"/>
              <a:t>COVID-19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27664-40FF-4D23-A456-936D7B8B5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429000"/>
            <a:ext cx="7197726" cy="2362199"/>
          </a:xfrm>
        </p:spPr>
        <p:txBody>
          <a:bodyPr/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Zaid Said Abdelaziz </a:t>
            </a:r>
            <a:r>
              <a:rPr lang="en-US" dirty="0" err="1"/>
              <a:t>zaid</a:t>
            </a:r>
            <a:endParaRPr lang="en-US" dirty="0"/>
          </a:p>
          <a:p>
            <a:pPr algn="l"/>
            <a:r>
              <a:rPr lang="en-US" dirty="0"/>
              <a:t>Presented to:</a:t>
            </a:r>
          </a:p>
          <a:p>
            <a:pPr algn="l"/>
            <a:r>
              <a:rPr lang="en-US" dirty="0"/>
              <a:t>Eng. Amr </a:t>
            </a:r>
            <a:r>
              <a:rPr lang="en-US" dirty="0" err="1"/>
              <a:t>saleh</a:t>
            </a:r>
            <a:endParaRPr lang="en-US" dirty="0"/>
          </a:p>
          <a:p>
            <a:pPr algn="l"/>
            <a:r>
              <a:rPr lang="en-US" dirty="0"/>
              <a:t>Eng. Ahmed red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7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FFA1-B06C-410A-BBA0-847F1104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 &amp;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F3E7-A785-4183-915C-10FF488C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66108" cy="3649133"/>
          </a:xfrm>
        </p:spPr>
        <p:txBody>
          <a:bodyPr/>
          <a:lstStyle/>
          <a:p>
            <a:r>
              <a:rPr lang="en-US" dirty="0"/>
              <a:t>Google drive: </a:t>
            </a:r>
            <a:r>
              <a:rPr lang="en-US" dirty="0">
                <a:hlinkClick r:id="rId2"/>
              </a:rPr>
              <a:t>https://drive.google.com/file/d/1JEJXSwoU7PJqnB9Dz_3eCyxWvc3lowxA/view?usp=sharing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https://github.com/ZaidSaid12/COVID-19-Analysis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8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7CD46-30EC-47EB-908D-624BE9B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Thanks &amp; Stay safe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1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4E65-537D-44B6-911D-29DBEE62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0A74E-5308-4919-9325-22B487EDB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6494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38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382-FA0C-4DB8-9D93-DA5DE7E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&amp; Data storage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7EFF24-B1A2-4893-A2DE-579FA3260E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1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DE350-0D02-4D67-855D-7A2A1CE4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0076"/>
            <a:ext cx="2757792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Analysis using hive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A266-0B1A-484B-83D6-7A946ADF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922" y="1150075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We will create three tables, first one as a staging table and the others for partitioning and preparing data</a:t>
            </a:r>
          </a:p>
          <a:p>
            <a:r>
              <a:rPr lang="en-US" dirty="0"/>
              <a:t>Clean the data by filling missing values &amp; partition the data for easier access</a:t>
            </a:r>
          </a:p>
          <a:p>
            <a:r>
              <a:rPr lang="en-US" dirty="0"/>
              <a:t>Rank the data into the final table by {</a:t>
            </a:r>
            <a:r>
              <a:rPr lang="en-US" dirty="0" err="1"/>
              <a:t>Total_deaths</a:t>
            </a:r>
            <a:r>
              <a:rPr lang="en-US" dirty="0"/>
              <a:t>, </a:t>
            </a:r>
            <a:r>
              <a:rPr lang="en-US" dirty="0" err="1"/>
              <a:t>Total_tests</a:t>
            </a:r>
            <a:r>
              <a:rPr lang="en-US" dirty="0"/>
              <a:t>} by applying some analysis techniques using {DENSE_RANK()}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DBA5B-C82C-4F82-B659-2DA80597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Analysis flowchart</a:t>
            </a:r>
          </a:p>
        </p:txBody>
      </p:sp>
      <p:sp useBgFill="1">
        <p:nvSpPr>
          <p:cNvPr id="10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BE9CFB-FA69-42D0-A004-CEB31DF4E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1208139"/>
            <a:ext cx="3317970" cy="52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4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22197-BBD6-481D-B1DE-C6726BB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7" y="4995999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visualization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3E50AB9A-EC43-48B3-9FD2-385B08404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7" y="711557"/>
            <a:ext cx="11468910" cy="45413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6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09178-DFD9-4A97-9B80-E5C288B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Visualization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5FC9-B742-487A-B7AA-7513F448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The Visualization step was done using Power BI tool, I chose the bar chart to show the difference between countries in total deaths besides the pie chart to show total tests done by countries.</a:t>
            </a:r>
          </a:p>
          <a:p>
            <a:r>
              <a:rPr lang="en-US" dirty="0"/>
              <a:t>We observe that although Chine was the source of COVID-19, it’s not in the top 10 death countries, which is quite impressive!</a:t>
            </a:r>
          </a:p>
          <a:p>
            <a:r>
              <a:rPr lang="en-US" dirty="0"/>
              <a:t>China settled at the first country in total tests done, which shows that they were giving the </a:t>
            </a:r>
            <a:r>
              <a:rPr lang="en-US" dirty="0" err="1"/>
              <a:t>panademic</a:t>
            </a:r>
            <a:r>
              <a:rPr lang="en-US" dirty="0"/>
              <a:t> serious attention.</a:t>
            </a:r>
          </a:p>
        </p:txBody>
      </p:sp>
    </p:spTree>
    <p:extLst>
      <p:ext uri="{BB962C8B-B14F-4D97-AF65-F5344CB8AC3E}">
        <p14:creationId xmlns:p14="http://schemas.microsoft.com/office/powerpoint/2010/main" val="17240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5515-ABD2-41CB-BB8B-119DD498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Pipeline workflow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A48386-50A3-4A13-AA75-D6D55AA9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817651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47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DA691-4D0F-4A0F-906D-827749E1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Oozie workflow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6916920-4656-4298-A713-526B14EC6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3" y="643463"/>
            <a:ext cx="11738566" cy="43348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13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COVID-19  </vt:lpstr>
      <vt:lpstr>agenda</vt:lpstr>
      <vt:lpstr>Data ingestion &amp; Data storage</vt:lpstr>
      <vt:lpstr>Analysis using hive</vt:lpstr>
      <vt:lpstr>Analysis flowchart</vt:lpstr>
      <vt:lpstr>visualization</vt:lpstr>
      <vt:lpstr>Visualization</vt:lpstr>
      <vt:lpstr>Pipeline workflow</vt:lpstr>
      <vt:lpstr>Oozie workflow</vt:lpstr>
      <vt:lpstr>Project Files &amp; scripts</vt:lpstr>
      <vt:lpstr>Thanks &amp;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</dc:title>
  <dc:creator>Zeid Said</dc:creator>
  <cp:lastModifiedBy>Zeid Said</cp:lastModifiedBy>
  <cp:revision>4</cp:revision>
  <dcterms:created xsi:type="dcterms:W3CDTF">2020-10-12T13:29:44Z</dcterms:created>
  <dcterms:modified xsi:type="dcterms:W3CDTF">2020-10-12T13:32:34Z</dcterms:modified>
</cp:coreProperties>
</file>