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3" r:id="rId6"/>
    <p:sldId id="261" r:id="rId7"/>
    <p:sldId id="262" r:id="rId8"/>
    <p:sldId id="264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DBB443-77E1-41F4-9A41-694851B4965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66A8146-B44B-4996-81FD-4281C823BBBB}">
      <dgm:prSet/>
      <dgm:spPr/>
      <dgm:t>
        <a:bodyPr/>
        <a:lstStyle/>
        <a:p>
          <a:pPr>
            <a:defRPr cap="all"/>
          </a:pPr>
          <a:r>
            <a:rPr lang="en-US"/>
            <a:t>Data Ingestion</a:t>
          </a:r>
        </a:p>
      </dgm:t>
    </dgm:pt>
    <dgm:pt modelId="{33D70BE3-1389-46DA-A024-0C264D28615D}" type="parTrans" cxnId="{F6128870-CEA8-46FC-A29B-50E1A4AE964C}">
      <dgm:prSet/>
      <dgm:spPr/>
      <dgm:t>
        <a:bodyPr/>
        <a:lstStyle/>
        <a:p>
          <a:endParaRPr lang="en-US"/>
        </a:p>
      </dgm:t>
    </dgm:pt>
    <dgm:pt modelId="{2C878844-C635-4C81-80BE-DDFE066147A9}" type="sibTrans" cxnId="{F6128870-CEA8-46FC-A29B-50E1A4AE964C}">
      <dgm:prSet/>
      <dgm:spPr/>
      <dgm:t>
        <a:bodyPr/>
        <a:lstStyle/>
        <a:p>
          <a:endParaRPr lang="en-US"/>
        </a:p>
      </dgm:t>
    </dgm:pt>
    <dgm:pt modelId="{6293AF7D-1E94-4D6E-A33A-F8D6188FB8A4}">
      <dgm:prSet/>
      <dgm:spPr/>
      <dgm:t>
        <a:bodyPr/>
        <a:lstStyle/>
        <a:p>
          <a:pPr>
            <a:defRPr cap="all"/>
          </a:pPr>
          <a:r>
            <a:rPr lang="en-US"/>
            <a:t>Data Storage</a:t>
          </a:r>
        </a:p>
      </dgm:t>
    </dgm:pt>
    <dgm:pt modelId="{89913B64-A497-447A-9834-A66017A462BA}" type="parTrans" cxnId="{AA4AE2BA-952E-4A84-ABEC-AAEE50D8D0B8}">
      <dgm:prSet/>
      <dgm:spPr/>
      <dgm:t>
        <a:bodyPr/>
        <a:lstStyle/>
        <a:p>
          <a:endParaRPr lang="en-US"/>
        </a:p>
      </dgm:t>
    </dgm:pt>
    <dgm:pt modelId="{306FFBCE-55CF-4AE0-9CB2-38ECD946F98B}" type="sibTrans" cxnId="{AA4AE2BA-952E-4A84-ABEC-AAEE50D8D0B8}">
      <dgm:prSet/>
      <dgm:spPr/>
      <dgm:t>
        <a:bodyPr/>
        <a:lstStyle/>
        <a:p>
          <a:endParaRPr lang="en-US"/>
        </a:p>
      </dgm:t>
    </dgm:pt>
    <dgm:pt modelId="{6A82B466-23E5-47F2-A26D-54DF669CC9D2}">
      <dgm:prSet/>
      <dgm:spPr/>
      <dgm:t>
        <a:bodyPr/>
        <a:lstStyle/>
        <a:p>
          <a:pPr>
            <a:defRPr cap="all"/>
          </a:pPr>
          <a:r>
            <a:rPr lang="en-US"/>
            <a:t>Analysis</a:t>
          </a:r>
        </a:p>
      </dgm:t>
    </dgm:pt>
    <dgm:pt modelId="{BB062DEA-ED8C-4673-97C8-E6480684C9C2}" type="parTrans" cxnId="{3C15C1CE-3E2B-4425-BE4F-36D648B17533}">
      <dgm:prSet/>
      <dgm:spPr/>
      <dgm:t>
        <a:bodyPr/>
        <a:lstStyle/>
        <a:p>
          <a:endParaRPr lang="en-US"/>
        </a:p>
      </dgm:t>
    </dgm:pt>
    <dgm:pt modelId="{81736831-24C4-49E2-89E7-1C20268D93DE}" type="sibTrans" cxnId="{3C15C1CE-3E2B-4425-BE4F-36D648B17533}">
      <dgm:prSet/>
      <dgm:spPr/>
      <dgm:t>
        <a:bodyPr/>
        <a:lstStyle/>
        <a:p>
          <a:endParaRPr lang="en-US"/>
        </a:p>
      </dgm:t>
    </dgm:pt>
    <dgm:pt modelId="{2E01C263-786A-4DBB-8484-7DCD4150910F}">
      <dgm:prSet/>
      <dgm:spPr/>
      <dgm:t>
        <a:bodyPr/>
        <a:lstStyle/>
        <a:p>
          <a:pPr>
            <a:defRPr cap="all"/>
          </a:pPr>
          <a:r>
            <a:rPr lang="en-US"/>
            <a:t>Visualization</a:t>
          </a:r>
        </a:p>
      </dgm:t>
    </dgm:pt>
    <dgm:pt modelId="{B0495211-7636-475C-84DE-186B56ADB7A5}" type="parTrans" cxnId="{5A1AD5C8-9667-45A6-B31C-0D89088E011E}">
      <dgm:prSet/>
      <dgm:spPr/>
      <dgm:t>
        <a:bodyPr/>
        <a:lstStyle/>
        <a:p>
          <a:endParaRPr lang="en-US"/>
        </a:p>
      </dgm:t>
    </dgm:pt>
    <dgm:pt modelId="{E57291F2-BC91-4087-B18A-CA48BAE206AD}" type="sibTrans" cxnId="{5A1AD5C8-9667-45A6-B31C-0D89088E011E}">
      <dgm:prSet/>
      <dgm:spPr/>
      <dgm:t>
        <a:bodyPr/>
        <a:lstStyle/>
        <a:p>
          <a:endParaRPr lang="en-US"/>
        </a:p>
      </dgm:t>
    </dgm:pt>
    <dgm:pt modelId="{581A9DEB-342B-41CF-899A-7CBEF44856B0}" type="pres">
      <dgm:prSet presAssocID="{6EDBB443-77E1-41F4-9A41-694851B4965C}" presName="root" presStyleCnt="0">
        <dgm:presLayoutVars>
          <dgm:dir/>
          <dgm:resizeHandles val="exact"/>
        </dgm:presLayoutVars>
      </dgm:prSet>
      <dgm:spPr/>
    </dgm:pt>
    <dgm:pt modelId="{483FD05F-A475-4131-99EF-55255CFC8BAE}" type="pres">
      <dgm:prSet presAssocID="{F66A8146-B44B-4996-81FD-4281C823BBBB}" presName="compNode" presStyleCnt="0"/>
      <dgm:spPr/>
    </dgm:pt>
    <dgm:pt modelId="{C5F5C71F-EE7D-4C47-B9B9-053368310734}" type="pres">
      <dgm:prSet presAssocID="{F66A8146-B44B-4996-81FD-4281C823BBBB}" presName="iconBgRect" presStyleLbl="bgShp" presStyleIdx="0" presStyleCnt="4"/>
      <dgm:spPr/>
    </dgm:pt>
    <dgm:pt modelId="{EE9AAB8F-7E06-47C6-A14B-809D3F9542AD}" type="pres">
      <dgm:prSet presAssocID="{F66A8146-B44B-4996-81FD-4281C823BBB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C992A7D-DD32-45F0-970B-7325B06DBDDB}" type="pres">
      <dgm:prSet presAssocID="{F66A8146-B44B-4996-81FD-4281C823BBBB}" presName="spaceRect" presStyleCnt="0"/>
      <dgm:spPr/>
    </dgm:pt>
    <dgm:pt modelId="{5D683143-07ED-41BF-A7D0-371F75B18A0A}" type="pres">
      <dgm:prSet presAssocID="{F66A8146-B44B-4996-81FD-4281C823BBBB}" presName="textRect" presStyleLbl="revTx" presStyleIdx="0" presStyleCnt="4">
        <dgm:presLayoutVars>
          <dgm:chMax val="1"/>
          <dgm:chPref val="1"/>
        </dgm:presLayoutVars>
      </dgm:prSet>
      <dgm:spPr/>
    </dgm:pt>
    <dgm:pt modelId="{AAC8DB63-C76B-44BC-8F30-4FC4864751B1}" type="pres">
      <dgm:prSet presAssocID="{2C878844-C635-4C81-80BE-DDFE066147A9}" presName="sibTrans" presStyleCnt="0"/>
      <dgm:spPr/>
    </dgm:pt>
    <dgm:pt modelId="{F2A36EC9-98DC-4DC6-8F38-5D3D6771D385}" type="pres">
      <dgm:prSet presAssocID="{6293AF7D-1E94-4D6E-A33A-F8D6188FB8A4}" presName="compNode" presStyleCnt="0"/>
      <dgm:spPr/>
    </dgm:pt>
    <dgm:pt modelId="{F7DF74E7-8A0F-4E42-B01D-B1F08A5F9DC2}" type="pres">
      <dgm:prSet presAssocID="{6293AF7D-1E94-4D6E-A33A-F8D6188FB8A4}" presName="iconBgRect" presStyleLbl="bgShp" presStyleIdx="1" presStyleCnt="4"/>
      <dgm:spPr/>
    </dgm:pt>
    <dgm:pt modelId="{136C46C0-C672-4BE5-A140-85522F579710}" type="pres">
      <dgm:prSet presAssocID="{6293AF7D-1E94-4D6E-A33A-F8D6188FB8A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49724EC9-5440-406E-915B-5F432EBB7F32}" type="pres">
      <dgm:prSet presAssocID="{6293AF7D-1E94-4D6E-A33A-F8D6188FB8A4}" presName="spaceRect" presStyleCnt="0"/>
      <dgm:spPr/>
    </dgm:pt>
    <dgm:pt modelId="{4EEBA140-1429-4861-B07B-2207C65F76CA}" type="pres">
      <dgm:prSet presAssocID="{6293AF7D-1E94-4D6E-A33A-F8D6188FB8A4}" presName="textRect" presStyleLbl="revTx" presStyleIdx="1" presStyleCnt="4">
        <dgm:presLayoutVars>
          <dgm:chMax val="1"/>
          <dgm:chPref val="1"/>
        </dgm:presLayoutVars>
      </dgm:prSet>
      <dgm:spPr/>
    </dgm:pt>
    <dgm:pt modelId="{387DC4D2-7B79-45F8-8713-57A28B7C5078}" type="pres">
      <dgm:prSet presAssocID="{306FFBCE-55CF-4AE0-9CB2-38ECD946F98B}" presName="sibTrans" presStyleCnt="0"/>
      <dgm:spPr/>
    </dgm:pt>
    <dgm:pt modelId="{3869D1AA-4DED-4ADE-A4A9-3A24FFC778C0}" type="pres">
      <dgm:prSet presAssocID="{6A82B466-23E5-47F2-A26D-54DF669CC9D2}" presName="compNode" presStyleCnt="0"/>
      <dgm:spPr/>
    </dgm:pt>
    <dgm:pt modelId="{1976116B-DA1C-42E8-9F07-50DEF7CFC34F}" type="pres">
      <dgm:prSet presAssocID="{6A82B466-23E5-47F2-A26D-54DF669CC9D2}" presName="iconBgRect" presStyleLbl="bgShp" presStyleIdx="2" presStyleCnt="4"/>
      <dgm:spPr/>
    </dgm:pt>
    <dgm:pt modelId="{C306B549-80C1-4CF2-8383-812F0916857D}" type="pres">
      <dgm:prSet presAssocID="{6A82B466-23E5-47F2-A26D-54DF669CC9D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F9D197A-5C79-4AD4-9C60-22ECC4AAA6E2}" type="pres">
      <dgm:prSet presAssocID="{6A82B466-23E5-47F2-A26D-54DF669CC9D2}" presName="spaceRect" presStyleCnt="0"/>
      <dgm:spPr/>
    </dgm:pt>
    <dgm:pt modelId="{2083DEE5-2EEE-425F-97A6-5C5D5926A62D}" type="pres">
      <dgm:prSet presAssocID="{6A82B466-23E5-47F2-A26D-54DF669CC9D2}" presName="textRect" presStyleLbl="revTx" presStyleIdx="2" presStyleCnt="4">
        <dgm:presLayoutVars>
          <dgm:chMax val="1"/>
          <dgm:chPref val="1"/>
        </dgm:presLayoutVars>
      </dgm:prSet>
      <dgm:spPr/>
    </dgm:pt>
    <dgm:pt modelId="{53F2AF9C-EFFC-42EF-85C4-EA3D0A6A282A}" type="pres">
      <dgm:prSet presAssocID="{81736831-24C4-49E2-89E7-1C20268D93DE}" presName="sibTrans" presStyleCnt="0"/>
      <dgm:spPr/>
    </dgm:pt>
    <dgm:pt modelId="{A6D94679-18F9-463C-AF2F-7E21ECED6514}" type="pres">
      <dgm:prSet presAssocID="{2E01C263-786A-4DBB-8484-7DCD4150910F}" presName="compNode" presStyleCnt="0"/>
      <dgm:spPr/>
    </dgm:pt>
    <dgm:pt modelId="{E89FBE4F-FFC1-43D1-8889-3ACC8118FD90}" type="pres">
      <dgm:prSet presAssocID="{2E01C263-786A-4DBB-8484-7DCD4150910F}" presName="iconBgRect" presStyleLbl="bgShp" presStyleIdx="3" presStyleCnt="4"/>
      <dgm:spPr/>
    </dgm:pt>
    <dgm:pt modelId="{B650C5E7-F8F5-4D41-868B-BED86B075C00}" type="pres">
      <dgm:prSet presAssocID="{2E01C263-786A-4DBB-8484-7DCD4150910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EA006FB6-21A1-4DDB-B821-70283C7A40A9}" type="pres">
      <dgm:prSet presAssocID="{2E01C263-786A-4DBB-8484-7DCD4150910F}" presName="spaceRect" presStyleCnt="0"/>
      <dgm:spPr/>
    </dgm:pt>
    <dgm:pt modelId="{6C302BB4-14CA-4B67-870E-71486F2A46FC}" type="pres">
      <dgm:prSet presAssocID="{2E01C263-786A-4DBB-8484-7DCD4150910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1C69947-BE61-4D86-8E3B-459455A5723C}" type="presOf" srcId="{6A82B466-23E5-47F2-A26D-54DF669CC9D2}" destId="{2083DEE5-2EEE-425F-97A6-5C5D5926A62D}" srcOrd="0" destOrd="0" presId="urn:microsoft.com/office/officeart/2018/5/layout/IconCircleLabelList"/>
    <dgm:cxn modelId="{F6128870-CEA8-46FC-A29B-50E1A4AE964C}" srcId="{6EDBB443-77E1-41F4-9A41-694851B4965C}" destId="{F66A8146-B44B-4996-81FD-4281C823BBBB}" srcOrd="0" destOrd="0" parTransId="{33D70BE3-1389-46DA-A024-0C264D28615D}" sibTransId="{2C878844-C635-4C81-80BE-DDFE066147A9}"/>
    <dgm:cxn modelId="{C9BB8A7A-F610-49BF-BA51-24B1E4E9DB67}" type="presOf" srcId="{2E01C263-786A-4DBB-8484-7DCD4150910F}" destId="{6C302BB4-14CA-4B67-870E-71486F2A46FC}" srcOrd="0" destOrd="0" presId="urn:microsoft.com/office/officeart/2018/5/layout/IconCircleLabelList"/>
    <dgm:cxn modelId="{1BF89FB3-2D15-4BC2-A841-48D8612B9189}" type="presOf" srcId="{6EDBB443-77E1-41F4-9A41-694851B4965C}" destId="{581A9DEB-342B-41CF-899A-7CBEF44856B0}" srcOrd="0" destOrd="0" presId="urn:microsoft.com/office/officeart/2018/5/layout/IconCircleLabelList"/>
    <dgm:cxn modelId="{AA4AE2BA-952E-4A84-ABEC-AAEE50D8D0B8}" srcId="{6EDBB443-77E1-41F4-9A41-694851B4965C}" destId="{6293AF7D-1E94-4D6E-A33A-F8D6188FB8A4}" srcOrd="1" destOrd="0" parTransId="{89913B64-A497-447A-9834-A66017A462BA}" sibTransId="{306FFBCE-55CF-4AE0-9CB2-38ECD946F98B}"/>
    <dgm:cxn modelId="{5A1AD5C8-9667-45A6-B31C-0D89088E011E}" srcId="{6EDBB443-77E1-41F4-9A41-694851B4965C}" destId="{2E01C263-786A-4DBB-8484-7DCD4150910F}" srcOrd="3" destOrd="0" parTransId="{B0495211-7636-475C-84DE-186B56ADB7A5}" sibTransId="{E57291F2-BC91-4087-B18A-CA48BAE206AD}"/>
    <dgm:cxn modelId="{3C15C1CE-3E2B-4425-BE4F-36D648B17533}" srcId="{6EDBB443-77E1-41F4-9A41-694851B4965C}" destId="{6A82B466-23E5-47F2-A26D-54DF669CC9D2}" srcOrd="2" destOrd="0" parTransId="{BB062DEA-ED8C-4673-97C8-E6480684C9C2}" sibTransId="{81736831-24C4-49E2-89E7-1C20268D93DE}"/>
    <dgm:cxn modelId="{88ED51D0-213A-4B0E-A851-5C175CFF77DC}" type="presOf" srcId="{F66A8146-B44B-4996-81FD-4281C823BBBB}" destId="{5D683143-07ED-41BF-A7D0-371F75B18A0A}" srcOrd="0" destOrd="0" presId="urn:microsoft.com/office/officeart/2018/5/layout/IconCircleLabelList"/>
    <dgm:cxn modelId="{AF92F3E6-37D4-4CF8-8BBA-7B6360F3F877}" type="presOf" srcId="{6293AF7D-1E94-4D6E-A33A-F8D6188FB8A4}" destId="{4EEBA140-1429-4861-B07B-2207C65F76CA}" srcOrd="0" destOrd="0" presId="urn:microsoft.com/office/officeart/2018/5/layout/IconCircleLabelList"/>
    <dgm:cxn modelId="{733D4164-756B-45D8-9F3A-A86079B8B5A0}" type="presParOf" srcId="{581A9DEB-342B-41CF-899A-7CBEF44856B0}" destId="{483FD05F-A475-4131-99EF-55255CFC8BAE}" srcOrd="0" destOrd="0" presId="urn:microsoft.com/office/officeart/2018/5/layout/IconCircleLabelList"/>
    <dgm:cxn modelId="{8B9B9850-09B9-4F65-9E28-F47B5E7A509B}" type="presParOf" srcId="{483FD05F-A475-4131-99EF-55255CFC8BAE}" destId="{C5F5C71F-EE7D-4C47-B9B9-053368310734}" srcOrd="0" destOrd="0" presId="urn:microsoft.com/office/officeart/2018/5/layout/IconCircleLabelList"/>
    <dgm:cxn modelId="{42B5D61D-7EDD-4AA7-A4A5-78FC09B8A64F}" type="presParOf" srcId="{483FD05F-A475-4131-99EF-55255CFC8BAE}" destId="{EE9AAB8F-7E06-47C6-A14B-809D3F9542AD}" srcOrd="1" destOrd="0" presId="urn:microsoft.com/office/officeart/2018/5/layout/IconCircleLabelList"/>
    <dgm:cxn modelId="{55E0AAA8-96B3-44C1-B816-8D06F794693B}" type="presParOf" srcId="{483FD05F-A475-4131-99EF-55255CFC8BAE}" destId="{7C992A7D-DD32-45F0-970B-7325B06DBDDB}" srcOrd="2" destOrd="0" presId="urn:microsoft.com/office/officeart/2018/5/layout/IconCircleLabelList"/>
    <dgm:cxn modelId="{43E6CA40-A542-4A57-9056-3F380AC1D3DA}" type="presParOf" srcId="{483FD05F-A475-4131-99EF-55255CFC8BAE}" destId="{5D683143-07ED-41BF-A7D0-371F75B18A0A}" srcOrd="3" destOrd="0" presId="urn:microsoft.com/office/officeart/2018/5/layout/IconCircleLabelList"/>
    <dgm:cxn modelId="{1C5CDED4-4CF1-4C2F-93C0-46B62D85E0B8}" type="presParOf" srcId="{581A9DEB-342B-41CF-899A-7CBEF44856B0}" destId="{AAC8DB63-C76B-44BC-8F30-4FC4864751B1}" srcOrd="1" destOrd="0" presId="urn:microsoft.com/office/officeart/2018/5/layout/IconCircleLabelList"/>
    <dgm:cxn modelId="{3775622E-8BA1-4A5F-BE10-E04B1DFC3F8C}" type="presParOf" srcId="{581A9DEB-342B-41CF-899A-7CBEF44856B0}" destId="{F2A36EC9-98DC-4DC6-8F38-5D3D6771D385}" srcOrd="2" destOrd="0" presId="urn:microsoft.com/office/officeart/2018/5/layout/IconCircleLabelList"/>
    <dgm:cxn modelId="{CE7C3FC8-C617-4ACA-86CF-8F4F6230AD8E}" type="presParOf" srcId="{F2A36EC9-98DC-4DC6-8F38-5D3D6771D385}" destId="{F7DF74E7-8A0F-4E42-B01D-B1F08A5F9DC2}" srcOrd="0" destOrd="0" presId="urn:microsoft.com/office/officeart/2018/5/layout/IconCircleLabelList"/>
    <dgm:cxn modelId="{08F3247E-6A66-4A66-84DB-AD650FADFB4E}" type="presParOf" srcId="{F2A36EC9-98DC-4DC6-8F38-5D3D6771D385}" destId="{136C46C0-C672-4BE5-A140-85522F579710}" srcOrd="1" destOrd="0" presId="urn:microsoft.com/office/officeart/2018/5/layout/IconCircleLabelList"/>
    <dgm:cxn modelId="{456AE29F-83C8-481C-8169-88A070E07E4F}" type="presParOf" srcId="{F2A36EC9-98DC-4DC6-8F38-5D3D6771D385}" destId="{49724EC9-5440-406E-915B-5F432EBB7F32}" srcOrd="2" destOrd="0" presId="urn:microsoft.com/office/officeart/2018/5/layout/IconCircleLabelList"/>
    <dgm:cxn modelId="{8A5442C1-6F47-4C22-8BF2-A7F0A99D2FB3}" type="presParOf" srcId="{F2A36EC9-98DC-4DC6-8F38-5D3D6771D385}" destId="{4EEBA140-1429-4861-B07B-2207C65F76CA}" srcOrd="3" destOrd="0" presId="urn:microsoft.com/office/officeart/2018/5/layout/IconCircleLabelList"/>
    <dgm:cxn modelId="{C5FE8ECC-69C6-452A-9BD5-E77F6AF1E5EA}" type="presParOf" srcId="{581A9DEB-342B-41CF-899A-7CBEF44856B0}" destId="{387DC4D2-7B79-45F8-8713-57A28B7C5078}" srcOrd="3" destOrd="0" presId="urn:microsoft.com/office/officeart/2018/5/layout/IconCircleLabelList"/>
    <dgm:cxn modelId="{5E86F6AA-97D2-4235-941E-94652B83398B}" type="presParOf" srcId="{581A9DEB-342B-41CF-899A-7CBEF44856B0}" destId="{3869D1AA-4DED-4ADE-A4A9-3A24FFC778C0}" srcOrd="4" destOrd="0" presId="urn:microsoft.com/office/officeart/2018/5/layout/IconCircleLabelList"/>
    <dgm:cxn modelId="{BC3E86E0-94AB-4BFF-A1EA-B22A7666E544}" type="presParOf" srcId="{3869D1AA-4DED-4ADE-A4A9-3A24FFC778C0}" destId="{1976116B-DA1C-42E8-9F07-50DEF7CFC34F}" srcOrd="0" destOrd="0" presId="urn:microsoft.com/office/officeart/2018/5/layout/IconCircleLabelList"/>
    <dgm:cxn modelId="{C68982B7-99BE-4BD9-8EFD-07E3DF14A0AB}" type="presParOf" srcId="{3869D1AA-4DED-4ADE-A4A9-3A24FFC778C0}" destId="{C306B549-80C1-4CF2-8383-812F0916857D}" srcOrd="1" destOrd="0" presId="urn:microsoft.com/office/officeart/2018/5/layout/IconCircleLabelList"/>
    <dgm:cxn modelId="{3BB7E609-610A-46C5-92FD-D12D944C016B}" type="presParOf" srcId="{3869D1AA-4DED-4ADE-A4A9-3A24FFC778C0}" destId="{5F9D197A-5C79-4AD4-9C60-22ECC4AAA6E2}" srcOrd="2" destOrd="0" presId="urn:microsoft.com/office/officeart/2018/5/layout/IconCircleLabelList"/>
    <dgm:cxn modelId="{B583F8AB-93F0-487F-83F4-76208B6BB144}" type="presParOf" srcId="{3869D1AA-4DED-4ADE-A4A9-3A24FFC778C0}" destId="{2083DEE5-2EEE-425F-97A6-5C5D5926A62D}" srcOrd="3" destOrd="0" presId="urn:microsoft.com/office/officeart/2018/5/layout/IconCircleLabelList"/>
    <dgm:cxn modelId="{19318169-D4B5-43FC-A31C-0A630AF4DB35}" type="presParOf" srcId="{581A9DEB-342B-41CF-899A-7CBEF44856B0}" destId="{53F2AF9C-EFFC-42EF-85C4-EA3D0A6A282A}" srcOrd="5" destOrd="0" presId="urn:microsoft.com/office/officeart/2018/5/layout/IconCircleLabelList"/>
    <dgm:cxn modelId="{AF8F243E-3432-4D6E-A060-5E9BE863CED3}" type="presParOf" srcId="{581A9DEB-342B-41CF-899A-7CBEF44856B0}" destId="{A6D94679-18F9-463C-AF2F-7E21ECED6514}" srcOrd="6" destOrd="0" presId="urn:microsoft.com/office/officeart/2018/5/layout/IconCircleLabelList"/>
    <dgm:cxn modelId="{BB97756A-015E-4E53-9E5E-1DF00C3FFD72}" type="presParOf" srcId="{A6D94679-18F9-463C-AF2F-7E21ECED6514}" destId="{E89FBE4F-FFC1-43D1-8889-3ACC8118FD90}" srcOrd="0" destOrd="0" presId="urn:microsoft.com/office/officeart/2018/5/layout/IconCircleLabelList"/>
    <dgm:cxn modelId="{22DAF88C-0AF6-499C-A99E-351D5685FBED}" type="presParOf" srcId="{A6D94679-18F9-463C-AF2F-7E21ECED6514}" destId="{B650C5E7-F8F5-4D41-868B-BED86B075C00}" srcOrd="1" destOrd="0" presId="urn:microsoft.com/office/officeart/2018/5/layout/IconCircleLabelList"/>
    <dgm:cxn modelId="{2C339DF8-27D8-4F7B-8BAF-D77F15502BB9}" type="presParOf" srcId="{A6D94679-18F9-463C-AF2F-7E21ECED6514}" destId="{EA006FB6-21A1-4DDB-B821-70283C7A40A9}" srcOrd="2" destOrd="0" presId="urn:microsoft.com/office/officeart/2018/5/layout/IconCircleLabelList"/>
    <dgm:cxn modelId="{1CB7AE94-293B-4175-9181-C9C763A647C1}" type="presParOf" srcId="{A6D94679-18F9-463C-AF2F-7E21ECED6514}" destId="{6C302BB4-14CA-4B67-870E-71486F2A46F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20E799-EFE7-4F3D-8033-2BD8AD57C2A7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B790D02-AC1C-490D-A580-D56DDF76B291}">
      <dgm:prSet/>
      <dgm:spPr/>
      <dgm:t>
        <a:bodyPr/>
        <a:lstStyle/>
        <a:p>
          <a:r>
            <a:rPr lang="en-US"/>
            <a:t>Load</a:t>
          </a:r>
        </a:p>
      </dgm:t>
    </dgm:pt>
    <dgm:pt modelId="{6D94085E-900F-46DF-9725-C73A6332679D}" type="parTrans" cxnId="{33506F0F-3EBB-4850-8828-96FC9CBE3420}">
      <dgm:prSet/>
      <dgm:spPr/>
      <dgm:t>
        <a:bodyPr/>
        <a:lstStyle/>
        <a:p>
          <a:endParaRPr lang="en-US"/>
        </a:p>
      </dgm:t>
    </dgm:pt>
    <dgm:pt modelId="{E05B4015-2CB1-41EB-ADD2-63B891249BC5}" type="sibTrans" cxnId="{33506F0F-3EBB-4850-8828-96FC9CBE3420}">
      <dgm:prSet/>
      <dgm:spPr/>
      <dgm:t>
        <a:bodyPr/>
        <a:lstStyle/>
        <a:p>
          <a:endParaRPr lang="en-US"/>
        </a:p>
      </dgm:t>
    </dgm:pt>
    <dgm:pt modelId="{55A1E9D4-D0B5-4C7C-A1F4-45E46D2439FD}">
      <dgm:prSet/>
      <dgm:spPr/>
      <dgm:t>
        <a:bodyPr/>
        <a:lstStyle/>
        <a:p>
          <a:r>
            <a:rPr lang="en-US"/>
            <a:t>Load dataset from local machine to virtual machine using WinSCP</a:t>
          </a:r>
        </a:p>
      </dgm:t>
    </dgm:pt>
    <dgm:pt modelId="{CCC0D84E-6555-46B4-AEC5-5FED8CFF097F}" type="parTrans" cxnId="{780FD238-0399-46E7-A75F-291643BE56DC}">
      <dgm:prSet/>
      <dgm:spPr/>
      <dgm:t>
        <a:bodyPr/>
        <a:lstStyle/>
        <a:p>
          <a:endParaRPr lang="en-US"/>
        </a:p>
      </dgm:t>
    </dgm:pt>
    <dgm:pt modelId="{51D6FC72-A7B3-4003-9DDA-A6F2FCEC866A}" type="sibTrans" cxnId="{780FD238-0399-46E7-A75F-291643BE56DC}">
      <dgm:prSet/>
      <dgm:spPr/>
      <dgm:t>
        <a:bodyPr/>
        <a:lstStyle/>
        <a:p>
          <a:endParaRPr lang="en-US"/>
        </a:p>
      </dgm:t>
    </dgm:pt>
    <dgm:pt modelId="{1E5DDB9A-5798-473A-931D-5896FEB4CFDF}">
      <dgm:prSet/>
      <dgm:spPr/>
      <dgm:t>
        <a:bodyPr/>
        <a:lstStyle/>
        <a:p>
          <a:r>
            <a:rPr lang="en-US"/>
            <a:t>Create</a:t>
          </a:r>
        </a:p>
      </dgm:t>
    </dgm:pt>
    <dgm:pt modelId="{9A035F64-DE40-43E7-9991-3577FB987086}" type="parTrans" cxnId="{D3F15FEF-3387-496F-B46F-3304A5AAF474}">
      <dgm:prSet/>
      <dgm:spPr/>
      <dgm:t>
        <a:bodyPr/>
        <a:lstStyle/>
        <a:p>
          <a:endParaRPr lang="en-US"/>
        </a:p>
      </dgm:t>
    </dgm:pt>
    <dgm:pt modelId="{1815E098-F27D-4F51-B6CF-02CFB45E5148}" type="sibTrans" cxnId="{D3F15FEF-3387-496F-B46F-3304A5AAF474}">
      <dgm:prSet/>
      <dgm:spPr/>
      <dgm:t>
        <a:bodyPr/>
        <a:lstStyle/>
        <a:p>
          <a:endParaRPr lang="en-US"/>
        </a:p>
      </dgm:t>
    </dgm:pt>
    <dgm:pt modelId="{025E3399-E47B-4888-B33E-16DFFA8B7C60}">
      <dgm:prSet/>
      <dgm:spPr/>
      <dgm:t>
        <a:bodyPr/>
        <a:lstStyle/>
        <a:p>
          <a:r>
            <a:rPr lang="en-US"/>
            <a:t>Create directories in HDFS to contain dataset</a:t>
          </a:r>
        </a:p>
      </dgm:t>
    </dgm:pt>
    <dgm:pt modelId="{4254DA18-C337-4A98-8458-338E0541010A}" type="parTrans" cxnId="{E6566D6B-FBA0-4F6C-8C4D-4CE22A044BF4}">
      <dgm:prSet/>
      <dgm:spPr/>
      <dgm:t>
        <a:bodyPr/>
        <a:lstStyle/>
        <a:p>
          <a:endParaRPr lang="en-US"/>
        </a:p>
      </dgm:t>
    </dgm:pt>
    <dgm:pt modelId="{A8E998D5-9C23-4A9D-B4F0-E704180CF45E}" type="sibTrans" cxnId="{E6566D6B-FBA0-4F6C-8C4D-4CE22A044BF4}">
      <dgm:prSet/>
      <dgm:spPr/>
      <dgm:t>
        <a:bodyPr/>
        <a:lstStyle/>
        <a:p>
          <a:endParaRPr lang="en-US"/>
        </a:p>
      </dgm:t>
    </dgm:pt>
    <dgm:pt modelId="{FC7020C8-D5C2-4FFF-B148-564A4E4A9E08}">
      <dgm:prSet/>
      <dgm:spPr/>
      <dgm:t>
        <a:bodyPr/>
        <a:lstStyle/>
        <a:p>
          <a:r>
            <a:rPr lang="en-US"/>
            <a:t>Use</a:t>
          </a:r>
        </a:p>
      </dgm:t>
    </dgm:pt>
    <dgm:pt modelId="{E4937576-6A0A-4464-BE04-DC08CD6592EF}" type="parTrans" cxnId="{E13D4432-AAF5-4E93-A341-F14793ABF220}">
      <dgm:prSet/>
      <dgm:spPr/>
      <dgm:t>
        <a:bodyPr/>
        <a:lstStyle/>
        <a:p>
          <a:endParaRPr lang="en-US"/>
        </a:p>
      </dgm:t>
    </dgm:pt>
    <dgm:pt modelId="{A26C7C3C-5793-4059-BC95-137B6C7F1C6F}" type="sibTrans" cxnId="{E13D4432-AAF5-4E93-A341-F14793ABF220}">
      <dgm:prSet/>
      <dgm:spPr/>
      <dgm:t>
        <a:bodyPr/>
        <a:lstStyle/>
        <a:p>
          <a:endParaRPr lang="en-US"/>
        </a:p>
      </dgm:t>
    </dgm:pt>
    <dgm:pt modelId="{36D67788-8073-4E07-AF18-72DFCAE477C4}">
      <dgm:prSet/>
      <dgm:spPr/>
      <dgm:t>
        <a:bodyPr/>
        <a:lstStyle/>
        <a:p>
          <a:r>
            <a:rPr lang="en-US"/>
            <a:t>Use Load_COVID_TO_HDFS script to put data into HDFS directory</a:t>
          </a:r>
        </a:p>
      </dgm:t>
    </dgm:pt>
    <dgm:pt modelId="{AF2C1DF2-71CE-4D4A-9FC0-735DE36CC8F5}" type="parTrans" cxnId="{A2F1DD5F-8DE8-4C99-B985-0516F3CFFEC9}">
      <dgm:prSet/>
      <dgm:spPr/>
      <dgm:t>
        <a:bodyPr/>
        <a:lstStyle/>
        <a:p>
          <a:endParaRPr lang="en-US"/>
        </a:p>
      </dgm:t>
    </dgm:pt>
    <dgm:pt modelId="{CE5B134B-A2EA-43AD-99C5-A7E1D4F9DF09}" type="sibTrans" cxnId="{A2F1DD5F-8DE8-4C99-B985-0516F3CFFEC9}">
      <dgm:prSet/>
      <dgm:spPr/>
      <dgm:t>
        <a:bodyPr/>
        <a:lstStyle/>
        <a:p>
          <a:endParaRPr lang="en-US"/>
        </a:p>
      </dgm:t>
    </dgm:pt>
    <dgm:pt modelId="{8149C63D-D94A-4906-95C5-5504F80E11A4}" type="pres">
      <dgm:prSet presAssocID="{2B20E799-EFE7-4F3D-8033-2BD8AD57C2A7}" presName="Name0" presStyleCnt="0">
        <dgm:presLayoutVars>
          <dgm:dir/>
          <dgm:animLvl val="lvl"/>
          <dgm:resizeHandles val="exact"/>
        </dgm:presLayoutVars>
      </dgm:prSet>
      <dgm:spPr/>
    </dgm:pt>
    <dgm:pt modelId="{3676787B-8D0E-4189-9545-9B265D7A0862}" type="pres">
      <dgm:prSet presAssocID="{FC7020C8-D5C2-4FFF-B148-564A4E4A9E08}" presName="boxAndChildren" presStyleCnt="0"/>
      <dgm:spPr/>
    </dgm:pt>
    <dgm:pt modelId="{39A94877-917A-4109-AC81-FED41ADC9D7B}" type="pres">
      <dgm:prSet presAssocID="{FC7020C8-D5C2-4FFF-B148-564A4E4A9E08}" presName="parentTextBox" presStyleLbl="alignNode1" presStyleIdx="0" presStyleCnt="3"/>
      <dgm:spPr/>
    </dgm:pt>
    <dgm:pt modelId="{31D49796-40AC-4109-A408-CDEC32D3FB42}" type="pres">
      <dgm:prSet presAssocID="{FC7020C8-D5C2-4FFF-B148-564A4E4A9E08}" presName="descendantBox" presStyleLbl="bgAccFollowNode1" presStyleIdx="0" presStyleCnt="3"/>
      <dgm:spPr/>
    </dgm:pt>
    <dgm:pt modelId="{32994DE2-184E-4DB2-BCA2-228C12FF4579}" type="pres">
      <dgm:prSet presAssocID="{1815E098-F27D-4F51-B6CF-02CFB45E5148}" presName="sp" presStyleCnt="0"/>
      <dgm:spPr/>
    </dgm:pt>
    <dgm:pt modelId="{EE6E2B3A-B5FC-4116-AB74-DA0E850198A0}" type="pres">
      <dgm:prSet presAssocID="{1E5DDB9A-5798-473A-931D-5896FEB4CFDF}" presName="arrowAndChildren" presStyleCnt="0"/>
      <dgm:spPr/>
    </dgm:pt>
    <dgm:pt modelId="{990B524D-E098-4892-A7FD-D682C65B8931}" type="pres">
      <dgm:prSet presAssocID="{1E5DDB9A-5798-473A-931D-5896FEB4CFDF}" presName="parentTextArrow" presStyleLbl="node1" presStyleIdx="0" presStyleCnt="0"/>
      <dgm:spPr/>
    </dgm:pt>
    <dgm:pt modelId="{48EE57FE-6FC0-4842-8F8B-8E8B35F773F2}" type="pres">
      <dgm:prSet presAssocID="{1E5DDB9A-5798-473A-931D-5896FEB4CFDF}" presName="arrow" presStyleLbl="alignNode1" presStyleIdx="1" presStyleCnt="3"/>
      <dgm:spPr/>
    </dgm:pt>
    <dgm:pt modelId="{31F20510-0A65-499D-8599-82594EA395DA}" type="pres">
      <dgm:prSet presAssocID="{1E5DDB9A-5798-473A-931D-5896FEB4CFDF}" presName="descendantArrow" presStyleLbl="bgAccFollowNode1" presStyleIdx="1" presStyleCnt="3"/>
      <dgm:spPr/>
    </dgm:pt>
    <dgm:pt modelId="{A21D26DD-8EAD-4766-9A93-78AA8E1B29D5}" type="pres">
      <dgm:prSet presAssocID="{E05B4015-2CB1-41EB-ADD2-63B891249BC5}" presName="sp" presStyleCnt="0"/>
      <dgm:spPr/>
    </dgm:pt>
    <dgm:pt modelId="{F4BFC1B7-930E-4639-ACD8-B479F206F2B7}" type="pres">
      <dgm:prSet presAssocID="{BB790D02-AC1C-490D-A580-D56DDF76B291}" presName="arrowAndChildren" presStyleCnt="0"/>
      <dgm:spPr/>
    </dgm:pt>
    <dgm:pt modelId="{E7F888AC-A820-40E7-B9EC-7EC3A70BC499}" type="pres">
      <dgm:prSet presAssocID="{BB790D02-AC1C-490D-A580-D56DDF76B291}" presName="parentTextArrow" presStyleLbl="node1" presStyleIdx="0" presStyleCnt="0"/>
      <dgm:spPr/>
    </dgm:pt>
    <dgm:pt modelId="{AC053081-684F-4EB3-984A-576875E4465F}" type="pres">
      <dgm:prSet presAssocID="{BB790D02-AC1C-490D-A580-D56DDF76B291}" presName="arrow" presStyleLbl="alignNode1" presStyleIdx="2" presStyleCnt="3"/>
      <dgm:spPr/>
    </dgm:pt>
    <dgm:pt modelId="{849C5E77-E612-4E6E-AF5C-05AD80B8A0C6}" type="pres">
      <dgm:prSet presAssocID="{BB790D02-AC1C-490D-A580-D56DDF76B291}" presName="descendantArrow" presStyleLbl="bgAccFollowNode1" presStyleIdx="2" presStyleCnt="3"/>
      <dgm:spPr/>
    </dgm:pt>
  </dgm:ptLst>
  <dgm:cxnLst>
    <dgm:cxn modelId="{33506F0F-3EBB-4850-8828-96FC9CBE3420}" srcId="{2B20E799-EFE7-4F3D-8033-2BD8AD57C2A7}" destId="{BB790D02-AC1C-490D-A580-D56DDF76B291}" srcOrd="0" destOrd="0" parTransId="{6D94085E-900F-46DF-9725-C73A6332679D}" sibTransId="{E05B4015-2CB1-41EB-ADD2-63B891249BC5}"/>
    <dgm:cxn modelId="{972D8B1F-40F8-4FEB-8BE1-E4B4C57C99ED}" type="presOf" srcId="{1E5DDB9A-5798-473A-931D-5896FEB4CFDF}" destId="{990B524D-E098-4892-A7FD-D682C65B8931}" srcOrd="0" destOrd="0" presId="urn:microsoft.com/office/officeart/2016/7/layout/VerticalDownArrowProcess"/>
    <dgm:cxn modelId="{14D73A22-FB7C-45A8-A56F-9BEB1BB6E097}" type="presOf" srcId="{025E3399-E47B-4888-B33E-16DFFA8B7C60}" destId="{31F20510-0A65-499D-8599-82594EA395DA}" srcOrd="0" destOrd="0" presId="urn:microsoft.com/office/officeart/2016/7/layout/VerticalDownArrowProcess"/>
    <dgm:cxn modelId="{77F58A24-F681-4CFF-8D31-08E9DBC102DE}" type="presOf" srcId="{1E5DDB9A-5798-473A-931D-5896FEB4CFDF}" destId="{48EE57FE-6FC0-4842-8F8B-8E8B35F773F2}" srcOrd="1" destOrd="0" presId="urn:microsoft.com/office/officeart/2016/7/layout/VerticalDownArrowProcess"/>
    <dgm:cxn modelId="{ADDD1A32-7515-47A6-AFD4-E1F8F51A9B3D}" type="presOf" srcId="{2B20E799-EFE7-4F3D-8033-2BD8AD57C2A7}" destId="{8149C63D-D94A-4906-95C5-5504F80E11A4}" srcOrd="0" destOrd="0" presId="urn:microsoft.com/office/officeart/2016/7/layout/VerticalDownArrowProcess"/>
    <dgm:cxn modelId="{E13D4432-AAF5-4E93-A341-F14793ABF220}" srcId="{2B20E799-EFE7-4F3D-8033-2BD8AD57C2A7}" destId="{FC7020C8-D5C2-4FFF-B148-564A4E4A9E08}" srcOrd="2" destOrd="0" parTransId="{E4937576-6A0A-4464-BE04-DC08CD6592EF}" sibTransId="{A26C7C3C-5793-4059-BC95-137B6C7F1C6F}"/>
    <dgm:cxn modelId="{780FD238-0399-46E7-A75F-291643BE56DC}" srcId="{BB790D02-AC1C-490D-A580-D56DDF76B291}" destId="{55A1E9D4-D0B5-4C7C-A1F4-45E46D2439FD}" srcOrd="0" destOrd="0" parTransId="{CCC0D84E-6555-46B4-AEC5-5FED8CFF097F}" sibTransId="{51D6FC72-A7B3-4003-9DDA-A6F2FCEC866A}"/>
    <dgm:cxn modelId="{A2F1DD5F-8DE8-4C99-B985-0516F3CFFEC9}" srcId="{FC7020C8-D5C2-4FFF-B148-564A4E4A9E08}" destId="{36D67788-8073-4E07-AF18-72DFCAE477C4}" srcOrd="0" destOrd="0" parTransId="{AF2C1DF2-71CE-4D4A-9FC0-735DE36CC8F5}" sibTransId="{CE5B134B-A2EA-43AD-99C5-A7E1D4F9DF09}"/>
    <dgm:cxn modelId="{E6566D6B-FBA0-4F6C-8C4D-4CE22A044BF4}" srcId="{1E5DDB9A-5798-473A-931D-5896FEB4CFDF}" destId="{025E3399-E47B-4888-B33E-16DFFA8B7C60}" srcOrd="0" destOrd="0" parTransId="{4254DA18-C337-4A98-8458-338E0541010A}" sibTransId="{A8E998D5-9C23-4A9D-B4F0-E704180CF45E}"/>
    <dgm:cxn modelId="{5B490753-CC38-463E-8E88-AE26D92BA9CA}" type="presOf" srcId="{BB790D02-AC1C-490D-A580-D56DDF76B291}" destId="{AC053081-684F-4EB3-984A-576875E4465F}" srcOrd="1" destOrd="0" presId="urn:microsoft.com/office/officeart/2016/7/layout/VerticalDownArrowProcess"/>
    <dgm:cxn modelId="{9A3C3A7D-1018-45B6-B20B-FF3E716CEC63}" type="presOf" srcId="{BB790D02-AC1C-490D-A580-D56DDF76B291}" destId="{E7F888AC-A820-40E7-B9EC-7EC3A70BC499}" srcOrd="0" destOrd="0" presId="urn:microsoft.com/office/officeart/2016/7/layout/VerticalDownArrowProcess"/>
    <dgm:cxn modelId="{D8CA2C91-55A0-47B1-AB29-FB92EA8D7DC6}" type="presOf" srcId="{36D67788-8073-4E07-AF18-72DFCAE477C4}" destId="{31D49796-40AC-4109-A408-CDEC32D3FB42}" srcOrd="0" destOrd="0" presId="urn:microsoft.com/office/officeart/2016/7/layout/VerticalDownArrowProcess"/>
    <dgm:cxn modelId="{7F743EBD-61F2-4541-B38C-F5EFE7BA1629}" type="presOf" srcId="{FC7020C8-D5C2-4FFF-B148-564A4E4A9E08}" destId="{39A94877-917A-4109-AC81-FED41ADC9D7B}" srcOrd="0" destOrd="0" presId="urn:microsoft.com/office/officeart/2016/7/layout/VerticalDownArrowProcess"/>
    <dgm:cxn modelId="{D3F15FEF-3387-496F-B46F-3304A5AAF474}" srcId="{2B20E799-EFE7-4F3D-8033-2BD8AD57C2A7}" destId="{1E5DDB9A-5798-473A-931D-5896FEB4CFDF}" srcOrd="1" destOrd="0" parTransId="{9A035F64-DE40-43E7-9991-3577FB987086}" sibTransId="{1815E098-F27D-4F51-B6CF-02CFB45E5148}"/>
    <dgm:cxn modelId="{3C496CEF-AFEA-4C73-AE7B-936CB33FB314}" type="presOf" srcId="{55A1E9D4-D0B5-4C7C-A1F4-45E46D2439FD}" destId="{849C5E77-E612-4E6E-AF5C-05AD80B8A0C6}" srcOrd="0" destOrd="0" presId="urn:microsoft.com/office/officeart/2016/7/layout/VerticalDownArrowProcess"/>
    <dgm:cxn modelId="{F2B527E5-51D4-4FD6-84E1-09CCE71F9E70}" type="presParOf" srcId="{8149C63D-D94A-4906-95C5-5504F80E11A4}" destId="{3676787B-8D0E-4189-9545-9B265D7A0862}" srcOrd="0" destOrd="0" presId="urn:microsoft.com/office/officeart/2016/7/layout/VerticalDownArrowProcess"/>
    <dgm:cxn modelId="{F93AC8C9-F4B6-4573-9B1B-9EC39FF58F3F}" type="presParOf" srcId="{3676787B-8D0E-4189-9545-9B265D7A0862}" destId="{39A94877-917A-4109-AC81-FED41ADC9D7B}" srcOrd="0" destOrd="0" presId="urn:microsoft.com/office/officeart/2016/7/layout/VerticalDownArrowProcess"/>
    <dgm:cxn modelId="{4F381B2A-577A-4EF5-9690-347CDE5399A1}" type="presParOf" srcId="{3676787B-8D0E-4189-9545-9B265D7A0862}" destId="{31D49796-40AC-4109-A408-CDEC32D3FB42}" srcOrd="1" destOrd="0" presId="urn:microsoft.com/office/officeart/2016/7/layout/VerticalDownArrowProcess"/>
    <dgm:cxn modelId="{F5721C8B-CEA4-49ED-8606-1C5466FEA2AF}" type="presParOf" srcId="{8149C63D-D94A-4906-95C5-5504F80E11A4}" destId="{32994DE2-184E-4DB2-BCA2-228C12FF4579}" srcOrd="1" destOrd="0" presId="urn:microsoft.com/office/officeart/2016/7/layout/VerticalDownArrowProcess"/>
    <dgm:cxn modelId="{88E5DB71-0B99-474F-AE49-A040EB5E75F5}" type="presParOf" srcId="{8149C63D-D94A-4906-95C5-5504F80E11A4}" destId="{EE6E2B3A-B5FC-4116-AB74-DA0E850198A0}" srcOrd="2" destOrd="0" presId="urn:microsoft.com/office/officeart/2016/7/layout/VerticalDownArrowProcess"/>
    <dgm:cxn modelId="{EC8E1042-C2CD-4C01-958C-B77C72290C4F}" type="presParOf" srcId="{EE6E2B3A-B5FC-4116-AB74-DA0E850198A0}" destId="{990B524D-E098-4892-A7FD-D682C65B8931}" srcOrd="0" destOrd="0" presId="urn:microsoft.com/office/officeart/2016/7/layout/VerticalDownArrowProcess"/>
    <dgm:cxn modelId="{024B2EC6-10C8-4854-BD27-8C9D45250B52}" type="presParOf" srcId="{EE6E2B3A-B5FC-4116-AB74-DA0E850198A0}" destId="{48EE57FE-6FC0-4842-8F8B-8E8B35F773F2}" srcOrd="1" destOrd="0" presId="urn:microsoft.com/office/officeart/2016/7/layout/VerticalDownArrowProcess"/>
    <dgm:cxn modelId="{A4F8FB16-9C2F-4375-ACD8-FF7EF6902799}" type="presParOf" srcId="{EE6E2B3A-B5FC-4116-AB74-DA0E850198A0}" destId="{31F20510-0A65-499D-8599-82594EA395DA}" srcOrd="2" destOrd="0" presId="urn:microsoft.com/office/officeart/2016/7/layout/VerticalDownArrowProcess"/>
    <dgm:cxn modelId="{B54BD42C-018A-463F-B336-94C83331BD35}" type="presParOf" srcId="{8149C63D-D94A-4906-95C5-5504F80E11A4}" destId="{A21D26DD-8EAD-4766-9A93-78AA8E1B29D5}" srcOrd="3" destOrd="0" presId="urn:microsoft.com/office/officeart/2016/7/layout/VerticalDownArrowProcess"/>
    <dgm:cxn modelId="{B8A1348C-C312-4BDF-97A5-72E1DFF1D210}" type="presParOf" srcId="{8149C63D-D94A-4906-95C5-5504F80E11A4}" destId="{F4BFC1B7-930E-4639-ACD8-B479F206F2B7}" srcOrd="4" destOrd="0" presId="urn:microsoft.com/office/officeart/2016/7/layout/VerticalDownArrowProcess"/>
    <dgm:cxn modelId="{6B8FE0CC-7124-4C6E-9FF1-41ADCB423067}" type="presParOf" srcId="{F4BFC1B7-930E-4639-ACD8-B479F206F2B7}" destId="{E7F888AC-A820-40E7-B9EC-7EC3A70BC499}" srcOrd="0" destOrd="0" presId="urn:microsoft.com/office/officeart/2016/7/layout/VerticalDownArrowProcess"/>
    <dgm:cxn modelId="{7A3DC6F9-5717-42A7-9D57-3A29115DBB38}" type="presParOf" srcId="{F4BFC1B7-930E-4639-ACD8-B479F206F2B7}" destId="{AC053081-684F-4EB3-984A-576875E4465F}" srcOrd="1" destOrd="0" presId="urn:microsoft.com/office/officeart/2016/7/layout/VerticalDownArrowProcess"/>
    <dgm:cxn modelId="{F2413AFC-BAF7-45A1-BA6E-52D09009D075}" type="presParOf" srcId="{F4BFC1B7-930E-4639-ACD8-B479F206F2B7}" destId="{849C5E77-E612-4E6E-AF5C-05AD80B8A0C6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DF0564-5145-4828-B0C7-E93240CE547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B1229E1-8115-4061-86F4-75093A998BA4}">
      <dgm:prSet/>
      <dgm:spPr/>
      <dgm:t>
        <a:bodyPr/>
        <a:lstStyle/>
        <a:p>
          <a:r>
            <a:rPr lang="en-US"/>
            <a:t>Although it’s just for organizing the work, it wasn’t easy to get through due to configuration issues.</a:t>
          </a:r>
        </a:p>
      </dgm:t>
    </dgm:pt>
    <dgm:pt modelId="{F57D90A0-4626-4E2D-B002-C8322F554457}" type="parTrans" cxnId="{F27920E7-0ADE-463A-80C7-B7F18E1EFF57}">
      <dgm:prSet/>
      <dgm:spPr/>
      <dgm:t>
        <a:bodyPr/>
        <a:lstStyle/>
        <a:p>
          <a:endParaRPr lang="en-US"/>
        </a:p>
      </dgm:t>
    </dgm:pt>
    <dgm:pt modelId="{7A959069-E49C-46E3-BCFF-E2586BA4B01B}" type="sibTrans" cxnId="{F27920E7-0ADE-463A-80C7-B7F18E1EFF57}">
      <dgm:prSet/>
      <dgm:spPr/>
      <dgm:t>
        <a:bodyPr/>
        <a:lstStyle/>
        <a:p>
          <a:endParaRPr lang="en-US"/>
        </a:p>
      </dgm:t>
    </dgm:pt>
    <dgm:pt modelId="{B18DCBDF-B96F-4D22-95BE-054C8C19D594}">
      <dgm:prSet/>
      <dgm:spPr/>
      <dgm:t>
        <a:bodyPr/>
        <a:lstStyle/>
        <a:p>
          <a:r>
            <a:rPr lang="en-US" dirty="0"/>
            <a:t>Oozie depends on multiple configuration files to complete simple </a:t>
          </a:r>
          <a:r>
            <a:rPr lang="en-US" dirty="0" err="1"/>
            <a:t>mapreduce</a:t>
          </a:r>
          <a:r>
            <a:rPr lang="en-US" dirty="0"/>
            <a:t> jobs {mapred-site.xml, hive-site.xml, Hadoop-env.sh, yarn-site.xml, ..}</a:t>
          </a:r>
        </a:p>
      </dgm:t>
    </dgm:pt>
    <dgm:pt modelId="{45CB4A63-140D-4B12-971E-999F5F865278}" type="parTrans" cxnId="{6C0A162B-46CC-4731-ADA9-51B6B96602AD}">
      <dgm:prSet/>
      <dgm:spPr/>
      <dgm:t>
        <a:bodyPr/>
        <a:lstStyle/>
        <a:p>
          <a:endParaRPr lang="en-US"/>
        </a:p>
      </dgm:t>
    </dgm:pt>
    <dgm:pt modelId="{BF4B7DC0-7EEF-4CFF-A4F6-966B9A84F3FF}" type="sibTrans" cxnId="{6C0A162B-46CC-4731-ADA9-51B6B96602AD}">
      <dgm:prSet/>
      <dgm:spPr/>
      <dgm:t>
        <a:bodyPr/>
        <a:lstStyle/>
        <a:p>
          <a:endParaRPr lang="en-US"/>
        </a:p>
      </dgm:t>
    </dgm:pt>
    <dgm:pt modelId="{F0973CDB-71FD-425D-9CFA-6835FB4A2CE8}" type="pres">
      <dgm:prSet presAssocID="{D6DF0564-5145-4828-B0C7-E93240CE547D}" presName="root" presStyleCnt="0">
        <dgm:presLayoutVars>
          <dgm:dir/>
          <dgm:resizeHandles val="exact"/>
        </dgm:presLayoutVars>
      </dgm:prSet>
      <dgm:spPr/>
    </dgm:pt>
    <dgm:pt modelId="{CEEF8C07-CC74-4BBB-854E-1084C428A156}" type="pres">
      <dgm:prSet presAssocID="{2B1229E1-8115-4061-86F4-75093A998BA4}" presName="compNode" presStyleCnt="0"/>
      <dgm:spPr/>
    </dgm:pt>
    <dgm:pt modelId="{3079DB6E-7A81-4295-813D-F279C4FBE3CC}" type="pres">
      <dgm:prSet presAssocID="{2B1229E1-8115-4061-86F4-75093A998BA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F62C8FB-6355-463F-9919-F2A521BB87EB}" type="pres">
      <dgm:prSet presAssocID="{2B1229E1-8115-4061-86F4-75093A998BA4}" presName="spaceRect" presStyleCnt="0"/>
      <dgm:spPr/>
    </dgm:pt>
    <dgm:pt modelId="{1E4AE8E1-0962-4042-BF54-57EB717CB4D3}" type="pres">
      <dgm:prSet presAssocID="{2B1229E1-8115-4061-86F4-75093A998BA4}" presName="textRect" presStyleLbl="revTx" presStyleIdx="0" presStyleCnt="2">
        <dgm:presLayoutVars>
          <dgm:chMax val="1"/>
          <dgm:chPref val="1"/>
        </dgm:presLayoutVars>
      </dgm:prSet>
      <dgm:spPr/>
    </dgm:pt>
    <dgm:pt modelId="{141B902C-CAAB-4C76-A57D-329C5CF36104}" type="pres">
      <dgm:prSet presAssocID="{7A959069-E49C-46E3-BCFF-E2586BA4B01B}" presName="sibTrans" presStyleCnt="0"/>
      <dgm:spPr/>
    </dgm:pt>
    <dgm:pt modelId="{0157FC83-DA87-49E9-8B9B-83A9D6084F15}" type="pres">
      <dgm:prSet presAssocID="{B18DCBDF-B96F-4D22-95BE-054C8C19D594}" presName="compNode" presStyleCnt="0"/>
      <dgm:spPr/>
    </dgm:pt>
    <dgm:pt modelId="{F34943B3-2463-4E7E-AB14-9A86946A65AE}" type="pres">
      <dgm:prSet presAssocID="{B18DCBDF-B96F-4D22-95BE-054C8C19D59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78B06A6-D494-40F9-9509-3442E5C028EC}" type="pres">
      <dgm:prSet presAssocID="{B18DCBDF-B96F-4D22-95BE-054C8C19D594}" presName="spaceRect" presStyleCnt="0"/>
      <dgm:spPr/>
    </dgm:pt>
    <dgm:pt modelId="{7DF0F28B-B0A2-406E-BF0F-885487D43076}" type="pres">
      <dgm:prSet presAssocID="{B18DCBDF-B96F-4D22-95BE-054C8C19D59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C0A162B-46CC-4731-ADA9-51B6B96602AD}" srcId="{D6DF0564-5145-4828-B0C7-E93240CE547D}" destId="{B18DCBDF-B96F-4D22-95BE-054C8C19D594}" srcOrd="1" destOrd="0" parTransId="{45CB4A63-140D-4B12-971E-999F5F865278}" sibTransId="{BF4B7DC0-7EEF-4CFF-A4F6-966B9A84F3FF}"/>
    <dgm:cxn modelId="{7A6F7F54-6CC4-4BA9-94E1-5E5F673D73ED}" type="presOf" srcId="{D6DF0564-5145-4828-B0C7-E93240CE547D}" destId="{F0973CDB-71FD-425D-9CFA-6835FB4A2CE8}" srcOrd="0" destOrd="0" presId="urn:microsoft.com/office/officeart/2018/2/layout/IconLabelList"/>
    <dgm:cxn modelId="{F27920E7-0ADE-463A-80C7-B7F18E1EFF57}" srcId="{D6DF0564-5145-4828-B0C7-E93240CE547D}" destId="{2B1229E1-8115-4061-86F4-75093A998BA4}" srcOrd="0" destOrd="0" parTransId="{F57D90A0-4626-4E2D-B002-C8322F554457}" sibTransId="{7A959069-E49C-46E3-BCFF-E2586BA4B01B}"/>
    <dgm:cxn modelId="{E3DA13EB-8783-45DF-A84F-25F9E910E4B5}" type="presOf" srcId="{2B1229E1-8115-4061-86F4-75093A998BA4}" destId="{1E4AE8E1-0962-4042-BF54-57EB717CB4D3}" srcOrd="0" destOrd="0" presId="urn:microsoft.com/office/officeart/2018/2/layout/IconLabelList"/>
    <dgm:cxn modelId="{5A94FEED-F453-4AD9-8FC5-A311A04E46BC}" type="presOf" srcId="{B18DCBDF-B96F-4D22-95BE-054C8C19D594}" destId="{7DF0F28B-B0A2-406E-BF0F-885487D43076}" srcOrd="0" destOrd="0" presId="urn:microsoft.com/office/officeart/2018/2/layout/IconLabelList"/>
    <dgm:cxn modelId="{048AA706-86D7-40E9-82B6-4A0FA3952A08}" type="presParOf" srcId="{F0973CDB-71FD-425D-9CFA-6835FB4A2CE8}" destId="{CEEF8C07-CC74-4BBB-854E-1084C428A156}" srcOrd="0" destOrd="0" presId="urn:microsoft.com/office/officeart/2018/2/layout/IconLabelList"/>
    <dgm:cxn modelId="{CF04CCFD-955F-40BD-BBBE-FF2E99F174EA}" type="presParOf" srcId="{CEEF8C07-CC74-4BBB-854E-1084C428A156}" destId="{3079DB6E-7A81-4295-813D-F279C4FBE3CC}" srcOrd="0" destOrd="0" presId="urn:microsoft.com/office/officeart/2018/2/layout/IconLabelList"/>
    <dgm:cxn modelId="{093ECCAE-D380-46CD-A355-C988603E05D1}" type="presParOf" srcId="{CEEF8C07-CC74-4BBB-854E-1084C428A156}" destId="{7F62C8FB-6355-463F-9919-F2A521BB87EB}" srcOrd="1" destOrd="0" presId="urn:microsoft.com/office/officeart/2018/2/layout/IconLabelList"/>
    <dgm:cxn modelId="{48E7D562-4F38-4954-844A-63EDD2C24DC5}" type="presParOf" srcId="{CEEF8C07-CC74-4BBB-854E-1084C428A156}" destId="{1E4AE8E1-0962-4042-BF54-57EB717CB4D3}" srcOrd="2" destOrd="0" presId="urn:microsoft.com/office/officeart/2018/2/layout/IconLabelList"/>
    <dgm:cxn modelId="{10C060D9-9828-44EC-9090-11FD471E90C8}" type="presParOf" srcId="{F0973CDB-71FD-425D-9CFA-6835FB4A2CE8}" destId="{141B902C-CAAB-4C76-A57D-329C5CF36104}" srcOrd="1" destOrd="0" presId="urn:microsoft.com/office/officeart/2018/2/layout/IconLabelList"/>
    <dgm:cxn modelId="{C144AC63-D995-4320-A5BD-42EB659BF719}" type="presParOf" srcId="{F0973CDB-71FD-425D-9CFA-6835FB4A2CE8}" destId="{0157FC83-DA87-49E9-8B9B-83A9D6084F15}" srcOrd="2" destOrd="0" presId="urn:microsoft.com/office/officeart/2018/2/layout/IconLabelList"/>
    <dgm:cxn modelId="{1E988858-6CDC-4A27-905D-877946C3B1A2}" type="presParOf" srcId="{0157FC83-DA87-49E9-8B9B-83A9D6084F15}" destId="{F34943B3-2463-4E7E-AB14-9A86946A65AE}" srcOrd="0" destOrd="0" presId="urn:microsoft.com/office/officeart/2018/2/layout/IconLabelList"/>
    <dgm:cxn modelId="{3D985173-5441-4188-933F-2C0B7CE6FD64}" type="presParOf" srcId="{0157FC83-DA87-49E9-8B9B-83A9D6084F15}" destId="{378B06A6-D494-40F9-9509-3442E5C028EC}" srcOrd="1" destOrd="0" presId="urn:microsoft.com/office/officeart/2018/2/layout/IconLabelList"/>
    <dgm:cxn modelId="{1070B412-15C0-4D41-AE46-37818BF0E07B}" type="presParOf" srcId="{0157FC83-DA87-49E9-8B9B-83A9D6084F15}" destId="{7DF0F28B-B0A2-406E-BF0F-885487D4307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F5C71F-EE7D-4C47-B9B9-053368310734}">
      <dsp:nvSpPr>
        <dsp:cNvPr id="0" name=""/>
        <dsp:cNvSpPr/>
      </dsp:nvSpPr>
      <dsp:spPr>
        <a:xfrm>
          <a:off x="805924" y="508256"/>
          <a:ext cx="1256817" cy="125681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AAB8F-7E06-47C6-A14B-809D3F9542AD}">
      <dsp:nvSpPr>
        <dsp:cNvPr id="0" name=""/>
        <dsp:cNvSpPr/>
      </dsp:nvSpPr>
      <dsp:spPr>
        <a:xfrm>
          <a:off x="1073770" y="776103"/>
          <a:ext cx="721124" cy="7211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683143-07ED-41BF-A7D0-371F75B18A0A}">
      <dsp:nvSpPr>
        <dsp:cNvPr id="0" name=""/>
        <dsp:cNvSpPr/>
      </dsp:nvSpPr>
      <dsp:spPr>
        <a:xfrm>
          <a:off x="404154" y="2156542"/>
          <a:ext cx="206035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Data Ingestion</a:t>
          </a:r>
        </a:p>
      </dsp:txBody>
      <dsp:txXfrm>
        <a:off x="404154" y="2156542"/>
        <a:ext cx="2060357" cy="720000"/>
      </dsp:txXfrm>
    </dsp:sp>
    <dsp:sp modelId="{F7DF74E7-8A0F-4E42-B01D-B1F08A5F9DC2}">
      <dsp:nvSpPr>
        <dsp:cNvPr id="0" name=""/>
        <dsp:cNvSpPr/>
      </dsp:nvSpPr>
      <dsp:spPr>
        <a:xfrm>
          <a:off x="3226843" y="508256"/>
          <a:ext cx="1256817" cy="125681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6C46C0-C672-4BE5-A140-85522F579710}">
      <dsp:nvSpPr>
        <dsp:cNvPr id="0" name=""/>
        <dsp:cNvSpPr/>
      </dsp:nvSpPr>
      <dsp:spPr>
        <a:xfrm>
          <a:off x="3494690" y="776103"/>
          <a:ext cx="721124" cy="7211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EBA140-1429-4861-B07B-2207C65F76CA}">
      <dsp:nvSpPr>
        <dsp:cNvPr id="0" name=""/>
        <dsp:cNvSpPr/>
      </dsp:nvSpPr>
      <dsp:spPr>
        <a:xfrm>
          <a:off x="2825074" y="2156542"/>
          <a:ext cx="206035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Data Storage</a:t>
          </a:r>
        </a:p>
      </dsp:txBody>
      <dsp:txXfrm>
        <a:off x="2825074" y="2156542"/>
        <a:ext cx="2060357" cy="720000"/>
      </dsp:txXfrm>
    </dsp:sp>
    <dsp:sp modelId="{1976116B-DA1C-42E8-9F07-50DEF7CFC34F}">
      <dsp:nvSpPr>
        <dsp:cNvPr id="0" name=""/>
        <dsp:cNvSpPr/>
      </dsp:nvSpPr>
      <dsp:spPr>
        <a:xfrm>
          <a:off x="5647763" y="508256"/>
          <a:ext cx="1256817" cy="125681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06B549-80C1-4CF2-8383-812F0916857D}">
      <dsp:nvSpPr>
        <dsp:cNvPr id="0" name=""/>
        <dsp:cNvSpPr/>
      </dsp:nvSpPr>
      <dsp:spPr>
        <a:xfrm>
          <a:off x="5915609" y="776103"/>
          <a:ext cx="721124" cy="7211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83DEE5-2EEE-425F-97A6-5C5D5926A62D}">
      <dsp:nvSpPr>
        <dsp:cNvPr id="0" name=""/>
        <dsp:cNvSpPr/>
      </dsp:nvSpPr>
      <dsp:spPr>
        <a:xfrm>
          <a:off x="5245993" y="2156542"/>
          <a:ext cx="206035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Analysis</a:t>
          </a:r>
        </a:p>
      </dsp:txBody>
      <dsp:txXfrm>
        <a:off x="5245993" y="2156542"/>
        <a:ext cx="2060357" cy="720000"/>
      </dsp:txXfrm>
    </dsp:sp>
    <dsp:sp modelId="{E89FBE4F-FFC1-43D1-8889-3ACC8118FD90}">
      <dsp:nvSpPr>
        <dsp:cNvPr id="0" name=""/>
        <dsp:cNvSpPr/>
      </dsp:nvSpPr>
      <dsp:spPr>
        <a:xfrm>
          <a:off x="8068682" y="508256"/>
          <a:ext cx="1256817" cy="125681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50C5E7-F8F5-4D41-868B-BED86B075C00}">
      <dsp:nvSpPr>
        <dsp:cNvPr id="0" name=""/>
        <dsp:cNvSpPr/>
      </dsp:nvSpPr>
      <dsp:spPr>
        <a:xfrm>
          <a:off x="8336529" y="776103"/>
          <a:ext cx="721124" cy="7211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302BB4-14CA-4B67-870E-71486F2A46FC}">
      <dsp:nvSpPr>
        <dsp:cNvPr id="0" name=""/>
        <dsp:cNvSpPr/>
      </dsp:nvSpPr>
      <dsp:spPr>
        <a:xfrm>
          <a:off x="7666913" y="2156542"/>
          <a:ext cx="206035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Visualization</a:t>
          </a:r>
        </a:p>
      </dsp:txBody>
      <dsp:txXfrm>
        <a:off x="7666913" y="2156542"/>
        <a:ext cx="2060357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A94877-917A-4109-AC81-FED41ADC9D7B}">
      <dsp:nvSpPr>
        <dsp:cNvPr id="0" name=""/>
        <dsp:cNvSpPr/>
      </dsp:nvSpPr>
      <dsp:spPr>
        <a:xfrm>
          <a:off x="0" y="2746895"/>
          <a:ext cx="2532856" cy="9015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137" tIns="220472" rIns="180137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Use</a:t>
          </a:r>
        </a:p>
      </dsp:txBody>
      <dsp:txXfrm>
        <a:off x="0" y="2746895"/>
        <a:ext cx="2532856" cy="901592"/>
      </dsp:txXfrm>
    </dsp:sp>
    <dsp:sp modelId="{31D49796-40AC-4109-A408-CDEC32D3FB42}">
      <dsp:nvSpPr>
        <dsp:cNvPr id="0" name=""/>
        <dsp:cNvSpPr/>
      </dsp:nvSpPr>
      <dsp:spPr>
        <a:xfrm>
          <a:off x="2532856" y="2746895"/>
          <a:ext cx="7598568" cy="90159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135" tIns="266700" rIns="154135" bIns="26670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Use Load_COVID_TO_HDFS script to put data into HDFS directory</a:t>
          </a:r>
        </a:p>
      </dsp:txBody>
      <dsp:txXfrm>
        <a:off x="2532856" y="2746895"/>
        <a:ext cx="7598568" cy="901592"/>
      </dsp:txXfrm>
    </dsp:sp>
    <dsp:sp modelId="{48EE57FE-6FC0-4842-8F8B-8E8B35F773F2}">
      <dsp:nvSpPr>
        <dsp:cNvPr id="0" name=""/>
        <dsp:cNvSpPr/>
      </dsp:nvSpPr>
      <dsp:spPr>
        <a:xfrm rot="10800000">
          <a:off x="0" y="1373770"/>
          <a:ext cx="2532856" cy="138664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137" tIns="220472" rIns="180137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Create</a:t>
          </a:r>
        </a:p>
      </dsp:txBody>
      <dsp:txXfrm rot="-10800000">
        <a:off x="0" y="1373770"/>
        <a:ext cx="2532856" cy="901321"/>
      </dsp:txXfrm>
    </dsp:sp>
    <dsp:sp modelId="{31F20510-0A65-499D-8599-82594EA395DA}">
      <dsp:nvSpPr>
        <dsp:cNvPr id="0" name=""/>
        <dsp:cNvSpPr/>
      </dsp:nvSpPr>
      <dsp:spPr>
        <a:xfrm>
          <a:off x="2532856" y="1373770"/>
          <a:ext cx="7598568" cy="90132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135" tIns="266700" rIns="154135" bIns="26670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Create directories in HDFS to contain dataset</a:t>
          </a:r>
        </a:p>
      </dsp:txBody>
      <dsp:txXfrm>
        <a:off x="2532856" y="1373770"/>
        <a:ext cx="7598568" cy="901321"/>
      </dsp:txXfrm>
    </dsp:sp>
    <dsp:sp modelId="{AC053081-684F-4EB3-984A-576875E4465F}">
      <dsp:nvSpPr>
        <dsp:cNvPr id="0" name=""/>
        <dsp:cNvSpPr/>
      </dsp:nvSpPr>
      <dsp:spPr>
        <a:xfrm rot="10800000">
          <a:off x="0" y="645"/>
          <a:ext cx="2532856" cy="138664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137" tIns="220472" rIns="180137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Load</a:t>
          </a:r>
        </a:p>
      </dsp:txBody>
      <dsp:txXfrm rot="-10800000">
        <a:off x="0" y="645"/>
        <a:ext cx="2532856" cy="901321"/>
      </dsp:txXfrm>
    </dsp:sp>
    <dsp:sp modelId="{849C5E77-E612-4E6E-AF5C-05AD80B8A0C6}">
      <dsp:nvSpPr>
        <dsp:cNvPr id="0" name=""/>
        <dsp:cNvSpPr/>
      </dsp:nvSpPr>
      <dsp:spPr>
        <a:xfrm>
          <a:off x="2532856" y="645"/>
          <a:ext cx="7598568" cy="90132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135" tIns="266700" rIns="154135" bIns="26670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Load dataset from local machine to virtual machine using WinSCP</a:t>
          </a:r>
        </a:p>
      </dsp:txBody>
      <dsp:txXfrm>
        <a:off x="2532856" y="645"/>
        <a:ext cx="7598568" cy="9013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79DB6E-7A81-4295-813D-F279C4FBE3CC}">
      <dsp:nvSpPr>
        <dsp:cNvPr id="0" name=""/>
        <dsp:cNvSpPr/>
      </dsp:nvSpPr>
      <dsp:spPr>
        <a:xfrm>
          <a:off x="1555712" y="125182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4AE8E1-0962-4042-BF54-57EB717CB4D3}">
      <dsp:nvSpPr>
        <dsp:cNvPr id="0" name=""/>
        <dsp:cNvSpPr/>
      </dsp:nvSpPr>
      <dsp:spPr>
        <a:xfrm>
          <a:off x="367712" y="253961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Although it’s just for organizing the work, it wasn’t easy to get through due to configuration issues.</a:t>
          </a:r>
        </a:p>
      </dsp:txBody>
      <dsp:txXfrm>
        <a:off x="367712" y="2539616"/>
        <a:ext cx="4320000" cy="720000"/>
      </dsp:txXfrm>
    </dsp:sp>
    <dsp:sp modelId="{F34943B3-2463-4E7E-AB14-9A86946A65AE}">
      <dsp:nvSpPr>
        <dsp:cNvPr id="0" name=""/>
        <dsp:cNvSpPr/>
      </dsp:nvSpPr>
      <dsp:spPr>
        <a:xfrm>
          <a:off x="6631712" y="125182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F0F28B-B0A2-406E-BF0F-885487D43076}">
      <dsp:nvSpPr>
        <dsp:cNvPr id="0" name=""/>
        <dsp:cNvSpPr/>
      </dsp:nvSpPr>
      <dsp:spPr>
        <a:xfrm>
          <a:off x="5443712" y="253961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Oozie depends on multiple configuration files to complete simple </a:t>
          </a:r>
          <a:r>
            <a:rPr lang="en-US" sz="1600" kern="1200" dirty="0" err="1"/>
            <a:t>mapreduce</a:t>
          </a:r>
          <a:r>
            <a:rPr lang="en-US" sz="1600" kern="1200" dirty="0"/>
            <a:t> jobs {mapred-site.xml, hive-site.xml, Hadoop-env.sh, yarn-site.xml, ..}</a:t>
          </a:r>
        </a:p>
      </dsp:txBody>
      <dsp:txXfrm>
        <a:off x="5443712" y="2539616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9784668-AF42-4E4D-9C81-77E57C7CE7F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529A703-E03D-485E-AD54-B50EC669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76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84668-AF42-4E4D-9C81-77E57C7CE7F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A703-E03D-485E-AD54-B50EC669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07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84668-AF42-4E4D-9C81-77E57C7CE7F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A703-E03D-485E-AD54-B50EC669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3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84668-AF42-4E4D-9C81-77E57C7CE7F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A703-E03D-485E-AD54-B50EC669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59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84668-AF42-4E4D-9C81-77E57C7CE7F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A703-E03D-485E-AD54-B50EC669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57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84668-AF42-4E4D-9C81-77E57C7CE7F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A703-E03D-485E-AD54-B50EC669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31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84668-AF42-4E4D-9C81-77E57C7CE7F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A703-E03D-485E-AD54-B50EC669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60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84668-AF42-4E4D-9C81-77E57C7CE7F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A703-E03D-485E-AD54-B50EC6692CD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407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84668-AF42-4E4D-9C81-77E57C7CE7F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A703-E03D-485E-AD54-B50EC669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50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84668-AF42-4E4D-9C81-77E57C7CE7F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A703-E03D-485E-AD54-B50EC669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7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84668-AF42-4E4D-9C81-77E57C7CE7F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A703-E03D-485E-AD54-B50EC669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52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84668-AF42-4E4D-9C81-77E57C7CE7F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A703-E03D-485E-AD54-B50EC669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0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84668-AF42-4E4D-9C81-77E57C7CE7F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A703-E03D-485E-AD54-B50EC669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69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84668-AF42-4E4D-9C81-77E57C7CE7F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A703-E03D-485E-AD54-B50EC669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68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84668-AF42-4E4D-9C81-77E57C7CE7F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A703-E03D-485E-AD54-B50EC669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5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84668-AF42-4E4D-9C81-77E57C7CE7F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A703-E03D-485E-AD54-B50EC669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38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84668-AF42-4E4D-9C81-77E57C7CE7F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A703-E03D-485E-AD54-B50EC669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7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9784668-AF42-4E4D-9C81-77E57C7CE7F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529A703-E03D-485E-AD54-B50EC669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392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aidSaid12/COVID-19-analysi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38FD0-2DDC-40F7-B0CD-0BEB373A5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861331"/>
            <a:ext cx="7197726" cy="2421464"/>
          </a:xfrm>
        </p:spPr>
        <p:txBody>
          <a:bodyPr/>
          <a:lstStyle/>
          <a:p>
            <a:pPr algn="l"/>
            <a:r>
              <a:rPr lang="en-US" sz="7200" dirty="0"/>
              <a:t>COVID-19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B27664-40FF-4D23-A456-936D7B8B5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3429000"/>
            <a:ext cx="7197726" cy="2362199"/>
          </a:xfrm>
        </p:spPr>
        <p:txBody>
          <a:bodyPr/>
          <a:lstStyle/>
          <a:p>
            <a:pPr algn="l"/>
            <a:r>
              <a:rPr lang="en-US" dirty="0"/>
              <a:t>Presented by:</a:t>
            </a:r>
          </a:p>
          <a:p>
            <a:pPr algn="l"/>
            <a:r>
              <a:rPr lang="en-US" dirty="0"/>
              <a:t>Zaid Said Abdelaziz </a:t>
            </a:r>
            <a:r>
              <a:rPr lang="en-US" dirty="0" err="1"/>
              <a:t>zaid</a:t>
            </a:r>
            <a:endParaRPr lang="en-US" dirty="0"/>
          </a:p>
          <a:p>
            <a:pPr algn="l"/>
            <a:r>
              <a:rPr lang="en-US" dirty="0"/>
              <a:t>Presented to:</a:t>
            </a:r>
          </a:p>
          <a:p>
            <a:pPr algn="l"/>
            <a:r>
              <a:rPr lang="en-US" dirty="0"/>
              <a:t>Eng. Amr </a:t>
            </a:r>
            <a:r>
              <a:rPr lang="en-US" dirty="0" err="1"/>
              <a:t>saleh</a:t>
            </a:r>
            <a:endParaRPr lang="en-US" dirty="0"/>
          </a:p>
          <a:p>
            <a:pPr algn="l"/>
            <a:r>
              <a:rPr lang="en-US" dirty="0"/>
              <a:t>Eng. Ahmed red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177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1FFA1-B06C-410A-BBA0-847F11040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Files &amp;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CF3E7-A785-4183-915C-10FF488C4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466108" cy="3649133"/>
          </a:xfrm>
        </p:spPr>
        <p:txBody>
          <a:bodyPr/>
          <a:lstStyle/>
          <a:p>
            <a:r>
              <a:rPr lang="en-US" dirty="0"/>
              <a:t>Google drive: https://drive.google.com/file/d/1M2rRzGTC_jeU9AbDQEfWeutBVLiIqpTO/view?usp=sharing</a:t>
            </a:r>
          </a:p>
          <a:p>
            <a:r>
              <a:rPr lang="en-US" dirty="0"/>
              <a:t>GitHub: </a:t>
            </a:r>
            <a:r>
              <a:rPr lang="en-US" dirty="0">
                <a:hlinkClick r:id="rId2"/>
              </a:rPr>
              <a:t>https://github.com/ZaidSaid12/COVID-19-analysis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182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37CD46-30EC-47EB-908D-624BE9BDC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805" y="1354668"/>
            <a:ext cx="8204391" cy="23464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/>
              <a:t>Thanks &amp; Stay safe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519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64E65-537D-44B6-911D-29DBEE622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BB0A74E-5308-4919-9325-22B487EDB0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1664943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28386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94382-FA0C-4DB8-9D93-DA5DE7EE1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ingestion &amp; Data storage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37EFF24-B1A2-4893-A2DE-579FA3260EE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1" y="2142067"/>
          <a:ext cx="10131425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9171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CDE350-0D02-4D67-855D-7A2A1CE42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150076"/>
            <a:ext cx="2757792" cy="4557849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Analysis using hive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7A266-0B1A-484B-83D6-7A946ADFD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4922" y="1150075"/>
            <a:ext cx="6517543" cy="4557849"/>
          </a:xfrm>
        </p:spPr>
        <p:txBody>
          <a:bodyPr>
            <a:normAutofit/>
          </a:bodyPr>
          <a:lstStyle/>
          <a:p>
            <a:r>
              <a:rPr lang="en-US" dirty="0"/>
              <a:t>We will create three tables, first one as a staging table and the others for partitioning and preparing data</a:t>
            </a:r>
          </a:p>
          <a:p>
            <a:r>
              <a:rPr lang="en-US" dirty="0"/>
              <a:t>Clean the data by filling missing values &amp; partition the data for easier access</a:t>
            </a:r>
          </a:p>
          <a:p>
            <a:r>
              <a:rPr lang="en-US" dirty="0"/>
              <a:t>Rank the data into the final table by {</a:t>
            </a:r>
            <a:r>
              <a:rPr lang="en-US" dirty="0" err="1"/>
              <a:t>Total_deaths</a:t>
            </a:r>
            <a:r>
              <a:rPr lang="en-US" dirty="0"/>
              <a:t>, </a:t>
            </a:r>
            <a:r>
              <a:rPr lang="en-US" dirty="0" err="1"/>
              <a:t>Total_tests</a:t>
            </a:r>
            <a:r>
              <a:rPr lang="en-US" dirty="0"/>
              <a:t>} by applying some analysis techniques using {DENSE_RANK()}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562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102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09C946AC-2072-4946-A2B8-39F09D094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A748C8C8-F348-4D00-852A-26DD9EBCC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55"/>
          <a:stretch/>
        </p:blipFill>
        <p:spPr>
          <a:xfrm>
            <a:off x="0" y="0"/>
            <a:ext cx="6026763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1DBA5B-C82C-4F82-B659-2DA805970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6" y="2032000"/>
            <a:ext cx="451379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Analysis flowchart</a:t>
            </a:r>
          </a:p>
        </p:txBody>
      </p:sp>
      <p:sp useBgFill="1">
        <p:nvSpPr>
          <p:cNvPr id="109" name="Freeform 5">
            <a:extLst>
              <a:ext uri="{FF2B5EF4-FFF2-40B4-BE49-F238E27FC236}">
                <a16:creationId xmlns:a16="http://schemas.microsoft.com/office/drawing/2014/main" id="{559FD8B5-8CC4-4CFE-BD2A-1216B1F2C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11" name="Freeform 14">
            <a:extLst>
              <a:ext uri="{FF2B5EF4-FFF2-40B4-BE49-F238E27FC236}">
                <a16:creationId xmlns:a16="http://schemas.microsoft.com/office/drawing/2014/main" id="{9ECF13F4-3D2A-4F2E-9BBD-3038670D2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9660E16-DCC0-4B6C-8E84-4C292580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29130F79-611E-4458-B53E-36A25721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2EA78691-46E9-469A-921B-9D16933E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A4AA196-3090-4283-ADF0-893F81085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FD33794-9D71-4B08-AE11-8B589EFBA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8AFBF0E-867E-4181-93DF-9A13F334B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C7EA8258-0459-4037-BABC-B1A0A5D70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8BB355F-363A-4046-90AF-3DDB7AA18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A9334308-B9EC-41CF-8B6C-23FB134BA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30781133-0656-4918-BE6A-703C148ED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B4F93AD-8044-447B-8CAC-8A0697160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AA78689-5B7A-4420-A3DC-0EA081583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F09CC934-4D78-4334-8B7F-4D0C13D6C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068DA411-6F43-42CF-8A08-B2871E382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3417563A-04A5-4952-AA6D-E503558C5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A41B232-E630-4AC7-9A97-763529D70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7EABA1A2-F7BA-4FB5-AD0A-A4DBBCF6F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7EA99E51-908F-4D65-AC2B-A8E75A1FE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F2D126B-7D1C-4D2C-97D5-2D8C686B7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74B20164-1C4E-4FA3-A2E5-389E74077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54E7AD9-228F-47CD-A598-CB579B489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7D2B81A-6082-4668-8AA7-F2757C8EC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1469BD5F-3BFE-4BA0-A24F-7F80A73B8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224D532A-F49F-4BB9-AAA6-8B2B89CB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EB2224AE-40A4-483D-991E-9490A01B7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D3DE117-F3FA-4657-B4A7-40DE41238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D85EA1EB-1126-463C-AD87-4FB126C6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90336723-7646-4B25-9EE9-519CC8334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652B6D8B-5579-4262-9376-B702382B0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07893BD-D1AE-48C1-91A9-D47879376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C6FEEA5-8E66-4C31-92AD-01305FF4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3E18335-591C-4354-9390-DD371BB3F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151098D0-C2B4-4D61-92D5-C81DDBDA2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EACD9C3-3E01-47CF-BC68-BDAE22E30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0A5C950-6480-44E0-9D50-F193147D5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C68F1BDE-24EB-4308-AB69-F353C8598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D83E12EF-845B-41E6-BA82-F6CD46C0F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E646EE72-4D70-46B4-B655-74722AAC2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72BB073B-89FD-4B47-814B-A8EE7A1EE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EE25488-63A9-43E5-A03F-2E628C3B2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2BE7FDEE-BD70-4D8F-B5CE-4D03F1D00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3039673A-8522-4BFC-B8B2-7F2FEAED4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47AB08C4-AF01-4D1D-90EA-A4113CFF9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C8E7B06-FF45-4365-9DF4-E8E315A5B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08F00765-F5EC-427C-A7A1-CDFA0406F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2FE1EF8A-C81D-4879-9142-3697CA0BC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D80C0B62-6F07-4DD2-B308-F3C29F29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E9C7C8CB-2D13-4138-B3C1-B78EC19B5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8EB1BC7E-04BC-423C-843D-7C149C25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A8BA62C3-B17C-4AD0-B585-1C42ED74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B6F8BD1-22F9-4EE2-93C7-F859F3B99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173F2AA-33AE-4A43-AFA9-50C60D6F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16339DB1-5BB0-42C5-B12D-7555AD403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1413BF1A-CE02-41EB-8977-EBE39AE0D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7899680C-3DC7-4B71-8D34-7EE8306FE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3B57EA5-419A-4EE0-BB93-356B12F6D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7A79B15-73B1-417F-A985-25FBC893F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66DE9DC-92E2-44D8-B7D0-D1295DD8F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A9A1F3CD-685D-4541-8715-91E39B1E2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63E90F9-BD80-4805-A68E-CA56D5249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1014402D-979B-4D18-9E85-4D8F6C986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2A04AE49-4B0B-4908-B1DB-480F568D2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3293E6AC-4EF0-4B88-AC7E-BCB112010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6344B49D-AFCD-4426-AC08-F3128282C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83B776AB-0884-47E4-AC8D-69A19A610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01EC5397-87DB-4803-855B-44DFE9BBB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18EF0075-59DA-4C16-BF01-C65EE2DDD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9ABF3642-CC62-4EA5-8A59-1AFF97A56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F7715913-AE6D-4FFC-A6EC-E7EE027D2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46B78CB6-17D0-445E-A523-FD18D3BE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783E7655-41DA-4DFA-9DEC-FD37064F0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5E953697-F897-4DE0-B735-80C721129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7C7CED19-0566-4D81-A59A-5A3561F1B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CE247A59-B18F-4331-BC8D-07C3DA5E8E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F21C3132-6A07-4EB5-A00C-2176067C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4067D677-3FA9-4187-B1CA-F6298A917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82E9FC80-B3E8-47CE-862C-9F6E9E598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2D383F3C-A57C-472A-9E05-CCD8A4F8E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E534D376-6ABA-4DF9-BBEA-EB5A88180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ABE9CFB-FA69-42D0-A004-CEB31DF4E1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1208139"/>
            <a:ext cx="3317970" cy="525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4450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22197-BBD6-481D-B1DE-C6726BBC8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68252"/>
            <a:ext cx="10131425" cy="1456267"/>
          </a:xfrm>
        </p:spPr>
        <p:txBody>
          <a:bodyPr/>
          <a:lstStyle/>
          <a:p>
            <a:r>
              <a:rPr lang="en-US" dirty="0"/>
              <a:t>visualization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D95F89BD-5508-497B-9299-F52CC9593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45141"/>
            <a:ext cx="10744199" cy="5214026"/>
          </a:xfrm>
        </p:spPr>
      </p:pic>
    </p:spTree>
    <p:extLst>
      <p:ext uri="{BB962C8B-B14F-4D97-AF65-F5344CB8AC3E}">
        <p14:creationId xmlns:p14="http://schemas.microsoft.com/office/powerpoint/2010/main" val="110862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F09178-DFD9-4A97-9B80-E5C288B3D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Visualization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25FC9-B742-487A-B7AA-7513F4483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r>
              <a:rPr lang="en-US" dirty="0"/>
              <a:t>The Visualization step was done using Power BI tool, I chose the bar chart to show the difference between countries in total deaths besides the pie chart to show total tests done by countries.</a:t>
            </a:r>
          </a:p>
          <a:p>
            <a:r>
              <a:rPr lang="en-US" dirty="0"/>
              <a:t>We observe that although Chine was the source of COVID-19, it’s not in the top 10 death countries, which is quite impressive!</a:t>
            </a:r>
          </a:p>
          <a:p>
            <a:r>
              <a:rPr lang="en-US" dirty="0"/>
              <a:t>China settled at the first country in total tests done, which shows that they were giving the </a:t>
            </a:r>
            <a:r>
              <a:rPr lang="en-US" dirty="0" err="1"/>
              <a:t>panademic</a:t>
            </a:r>
            <a:r>
              <a:rPr lang="en-US" dirty="0"/>
              <a:t> serious attention.</a:t>
            </a:r>
          </a:p>
        </p:txBody>
      </p:sp>
    </p:spTree>
    <p:extLst>
      <p:ext uri="{BB962C8B-B14F-4D97-AF65-F5344CB8AC3E}">
        <p14:creationId xmlns:p14="http://schemas.microsoft.com/office/powerpoint/2010/main" val="172408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95515-ABD2-41CB-BB8B-119DD4989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 dirty="0"/>
              <a:t>Pipeline workflow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5A48386-50A3-4A13-AA75-D6D55AA9E1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8817651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51472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6DA691-4D0F-4A0F-906D-827749E12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4562167"/>
            <a:ext cx="10905069" cy="11503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Oozie workflow</a:t>
            </a: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D6916920-4656-4298-A713-526B14EC69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83" y="643463"/>
            <a:ext cx="11738566" cy="433483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21372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314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Celestial</vt:lpstr>
      <vt:lpstr>COVID-19  </vt:lpstr>
      <vt:lpstr>agenda</vt:lpstr>
      <vt:lpstr>Data ingestion &amp; Data storage</vt:lpstr>
      <vt:lpstr>Analysis using hive</vt:lpstr>
      <vt:lpstr>Analysis flowchart</vt:lpstr>
      <vt:lpstr>visualization</vt:lpstr>
      <vt:lpstr>Visualization</vt:lpstr>
      <vt:lpstr>Pipeline workflow</vt:lpstr>
      <vt:lpstr>Oozie workflow</vt:lpstr>
      <vt:lpstr>Project Files &amp; scripts</vt:lpstr>
      <vt:lpstr>Thanks &amp; Stay safe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 </dc:title>
  <dc:creator>Zeid Said</dc:creator>
  <cp:lastModifiedBy>Zeid Said</cp:lastModifiedBy>
  <cp:revision>2</cp:revision>
  <dcterms:created xsi:type="dcterms:W3CDTF">2020-10-12T00:01:20Z</dcterms:created>
  <dcterms:modified xsi:type="dcterms:W3CDTF">2020-10-12T00:05:25Z</dcterms:modified>
</cp:coreProperties>
</file>