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torontopolice.on.ca/datasets/0a239a5563a344a3bbf8452504ed8d68_0/explore?filters=eyJVQ1JfQ09ERSI6WzE0MTAsMjEzNV0sIlVDUl9FWFQiOlsxMDAsMjMwXX0%3D&amp;location=43.789193%2C-79.334255%2C9.5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4AD2-BF29-A448-6A29-DA61A1CFB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Police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834D5-DF26-5385-BA9B-2E3B4374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For Bell, by Zaid</a:t>
            </a:r>
          </a:p>
        </p:txBody>
      </p:sp>
    </p:spTree>
    <p:extLst>
      <p:ext uri="{BB962C8B-B14F-4D97-AF65-F5344CB8AC3E}">
        <p14:creationId xmlns:p14="http://schemas.microsoft.com/office/powerpoint/2010/main" val="283136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87CD-2104-2DCF-8F81-3D87B701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42A7-755C-8C7E-5E11-65730EAC0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downloaded as 3 different csv files from </a:t>
            </a:r>
            <a:r>
              <a:rPr lang="en-US" dirty="0">
                <a:hlinkClick r:id="rId2"/>
              </a:rPr>
              <a:t>Toronto Police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csv file is for a different type of crime.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documented crimes are Assault, Theft from Vehicle and Breaking-and-Entering.</a:t>
            </a:r>
          </a:p>
        </p:txBody>
      </p:sp>
    </p:spTree>
    <p:extLst>
      <p:ext uri="{BB962C8B-B14F-4D97-AF65-F5344CB8AC3E}">
        <p14:creationId xmlns:p14="http://schemas.microsoft.com/office/powerpoint/2010/main" val="46132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BAC1-5BCD-8CEE-E01A-6BC46A38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Libraries and csv Files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B08C7B2-78B3-CECE-7F0B-59B5E2BBE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550" y="2876550"/>
            <a:ext cx="7861300" cy="2400300"/>
          </a:xfrm>
        </p:spPr>
      </p:pic>
    </p:spTree>
    <p:extLst>
      <p:ext uri="{BB962C8B-B14F-4D97-AF65-F5344CB8AC3E}">
        <p14:creationId xmlns:p14="http://schemas.microsoft.com/office/powerpoint/2010/main" val="65694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EF23-9A70-87C9-2969-1C8FFEAD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Cleaning, Converting and Merging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D564F66-CCF4-103B-2A23-19AA286A6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927350"/>
            <a:ext cx="8724900" cy="2298700"/>
          </a:xfrm>
        </p:spPr>
      </p:pic>
    </p:spTree>
    <p:extLst>
      <p:ext uri="{BB962C8B-B14F-4D97-AF65-F5344CB8AC3E}">
        <p14:creationId xmlns:p14="http://schemas.microsoft.com/office/powerpoint/2010/main" val="41201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9D7C-E157-61FF-A0F8-1A9495EE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the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080BCB-9F70-A07D-2681-F6F810BA3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201" y="2286000"/>
            <a:ext cx="9421997" cy="3581400"/>
          </a:xfrm>
        </p:spPr>
      </p:pic>
    </p:spTree>
    <p:extLst>
      <p:ext uri="{BB962C8B-B14F-4D97-AF65-F5344CB8AC3E}">
        <p14:creationId xmlns:p14="http://schemas.microsoft.com/office/powerpoint/2010/main" val="16401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2E4D-F3F9-A2AC-AB05-C5B491BA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257C9-0B2E-EDB0-7E7C-5FABE1A5C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918" y="2286000"/>
            <a:ext cx="8314564" cy="3581400"/>
          </a:xfrm>
        </p:spPr>
      </p:pic>
    </p:spTree>
    <p:extLst>
      <p:ext uri="{BB962C8B-B14F-4D97-AF65-F5344CB8AC3E}">
        <p14:creationId xmlns:p14="http://schemas.microsoft.com/office/powerpoint/2010/main" val="103457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90399-BAEC-86A3-31CE-C38A373B2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225" y="714851"/>
            <a:ext cx="6481549" cy="5428298"/>
          </a:xfrm>
        </p:spPr>
      </p:pic>
    </p:spTree>
    <p:extLst>
      <p:ext uri="{BB962C8B-B14F-4D97-AF65-F5344CB8AC3E}">
        <p14:creationId xmlns:p14="http://schemas.microsoft.com/office/powerpoint/2010/main" val="19268285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109</TotalTime>
  <Words>63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Police data analysis</vt:lpstr>
      <vt:lpstr>Gathering The Data</vt:lpstr>
      <vt:lpstr>Importing Libraries and csv Files</vt:lpstr>
      <vt:lpstr>Cleaning, Converting and Merging</vt:lpstr>
      <vt:lpstr>Narrowing the Data</vt:lpstr>
      <vt:lpstr>Plotting the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data analysis</dc:title>
  <dc:creator>Microsoft Office User</dc:creator>
  <cp:lastModifiedBy>Microsoft Office User</cp:lastModifiedBy>
  <cp:revision>1</cp:revision>
  <dcterms:created xsi:type="dcterms:W3CDTF">2024-04-26T17:44:48Z</dcterms:created>
  <dcterms:modified xsi:type="dcterms:W3CDTF">2024-04-26T19:34:46Z</dcterms:modified>
</cp:coreProperties>
</file>