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C37D-6F68-48A7-BCB5-459B2836F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Zaidan Darul Aman(2001613654)</a:t>
            </a:r>
            <a:br>
              <a:rPr lang="id-ID" dirty="0"/>
            </a:br>
            <a:r>
              <a:rPr lang="id-ID" dirty="0"/>
              <a:t>CALCULATOR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7CE86-B491-41FA-9CEE-2D01E2B36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965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0C3-D31E-4124-8B62-146C2BF4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2EE0C-EE65-4503-80CC-51FE6CDA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671" y1="44401" x2="32943" y2="58854"/>
                        <a14:foregroundMark x1="32943" y1="58854" x2="33163" y2="59115"/>
                        <a14:foregroundMark x1="29575" y1="40885" x2="38507" y2="68620"/>
                        <a14:foregroundMark x1="38507" y1="68620" x2="43558" y2="763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8752" y="-648368"/>
            <a:ext cx="15158342" cy="8522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D300E-ACCF-4F65-A1D9-54BE4085C60F}"/>
              </a:ext>
            </a:extLst>
          </p:cNvPr>
          <p:cNvSpPr txBox="1"/>
          <p:nvPr/>
        </p:nvSpPr>
        <p:spPr>
          <a:xfrm>
            <a:off x="6550925" y="2142699"/>
            <a:ext cx="4503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/>
              <a:t>The </a:t>
            </a:r>
            <a:r>
              <a:rPr lang="id-ID" dirty="0" err="1"/>
              <a:t>Header</a:t>
            </a:r>
            <a:endParaRPr lang="id-ID" dirty="0"/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value</a:t>
            </a:r>
            <a:r>
              <a:rPr lang="id-ID" dirty="0"/>
              <a:t> 1</a:t>
            </a:r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/>
              <a:t>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value</a:t>
            </a:r>
            <a:r>
              <a:rPr lang="id-ID" dirty="0"/>
              <a:t> 2</a:t>
            </a:r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err="1"/>
              <a:t>Enter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multiple</a:t>
            </a:r>
            <a:endParaRPr lang="id-ID" dirty="0"/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err="1"/>
              <a:t>Result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94356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515-42BD-4907-AB46-B11599F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Object</a:t>
            </a:r>
            <a:r>
              <a:rPr lang="id-ID" dirty="0"/>
              <a:t> </a:t>
            </a:r>
            <a:r>
              <a:rPr lang="id-ID" dirty="0" err="1"/>
              <a:t>Oriented</a:t>
            </a:r>
            <a:r>
              <a:rPr lang="id-ID" dirty="0"/>
              <a:t> </a:t>
            </a:r>
            <a:r>
              <a:rPr lang="id-ID" dirty="0" err="1"/>
              <a:t>aspect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D68E-1B98-444B-BD71-E4A6607F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Inheritance</a:t>
            </a:r>
            <a:r>
              <a:rPr lang="en-US" dirty="0"/>
              <a:t> - The class </a:t>
            </a:r>
            <a:r>
              <a:rPr lang="en-US" b="1" i="1" dirty="0"/>
              <a:t>Operation</a:t>
            </a:r>
            <a:r>
              <a:rPr lang="en-US" dirty="0"/>
              <a:t> is the ancestor of a number of descendant classes which implement the </a:t>
            </a:r>
            <a:r>
              <a:rPr lang="id-ID" dirty="0" err="1"/>
              <a:t>multiplie</a:t>
            </a:r>
            <a:r>
              <a:rPr lang="id-ID" dirty="0"/>
              <a:t> </a:t>
            </a:r>
            <a:r>
              <a:rPr lang="id-ID" dirty="0" err="1"/>
              <a:t>number</a:t>
            </a:r>
            <a:r>
              <a:rPr lang="id-ID" dirty="0"/>
              <a:t> </a:t>
            </a:r>
            <a:r>
              <a:rPr lang="en-US" dirty="0"/>
              <a:t>supported by the calculator</a:t>
            </a:r>
            <a:r>
              <a:rPr lang="id-ID" dirty="0"/>
              <a:t> X</a:t>
            </a:r>
            <a:r>
              <a:rPr lang="en-US" dirty="0"/>
              <a:t>.</a:t>
            </a:r>
          </a:p>
          <a:p>
            <a:r>
              <a:rPr lang="en-US" b="1" i="1" dirty="0"/>
              <a:t>Packages</a:t>
            </a:r>
            <a:r>
              <a:rPr lang="en-US" dirty="0"/>
              <a:t> - Separate packages are used for the </a:t>
            </a:r>
            <a:r>
              <a:rPr lang="en-US" b="1" dirty="0"/>
              <a:t>model</a:t>
            </a:r>
            <a:r>
              <a:rPr lang="en-US" dirty="0"/>
              <a:t> and the </a:t>
            </a:r>
            <a:r>
              <a:rPr lang="en-US" b="1" dirty="0"/>
              <a:t>view</a:t>
            </a:r>
            <a:r>
              <a:rPr lang="en-US" dirty="0"/>
              <a:t> and loose-coupling is enforced between classes in these two packages.</a:t>
            </a:r>
          </a:p>
          <a:p>
            <a:r>
              <a:rPr lang="en-US" b="1" i="1" dirty="0"/>
              <a:t>Patterns</a:t>
            </a:r>
            <a:r>
              <a:rPr lang="en-US" dirty="0"/>
              <a:t> - Patterns such as </a:t>
            </a:r>
            <a:r>
              <a:rPr lang="en-US" b="1" i="1" dirty="0"/>
              <a:t>Observer</a:t>
            </a:r>
            <a:r>
              <a:rPr lang="id-ID" b="1" i="1" dirty="0"/>
              <a:t> </a:t>
            </a:r>
            <a:r>
              <a:rPr lang="en-US" b="1" i="1" dirty="0"/>
              <a:t>Method</a:t>
            </a:r>
            <a:r>
              <a:rPr lang="en-US" dirty="0"/>
              <a:t> are employed to demonstrate good, established design principles.</a:t>
            </a:r>
          </a:p>
          <a:p>
            <a:r>
              <a:rPr lang="en-US" b="1" i="1" dirty="0"/>
              <a:t>State</a:t>
            </a:r>
            <a:r>
              <a:rPr lang="en-US" dirty="0"/>
              <a:t> - The calculator</a:t>
            </a:r>
            <a:r>
              <a:rPr lang="id-ID" dirty="0"/>
              <a:t> X</a:t>
            </a:r>
            <a:r>
              <a:rPr lang="en-US" dirty="0"/>
              <a:t> uses a small </a:t>
            </a:r>
            <a:r>
              <a:rPr lang="en-US" b="1" dirty="0"/>
              <a:t>state machine</a:t>
            </a:r>
            <a:r>
              <a:rPr lang="en-US" dirty="0"/>
              <a:t>.</a:t>
            </a:r>
          </a:p>
          <a:p>
            <a:r>
              <a:rPr lang="en-US" b="1" i="1" dirty="0"/>
              <a:t>Interfaces</a:t>
            </a:r>
            <a:r>
              <a:rPr lang="en-US" dirty="0"/>
              <a:t> - The interface </a:t>
            </a:r>
            <a:r>
              <a:rPr lang="en-US" b="1" i="1" dirty="0"/>
              <a:t>Value</a:t>
            </a:r>
            <a:r>
              <a:rPr lang="en-US" dirty="0"/>
              <a:t> is used to abstract the data type supported by the calculator. Other types could be supported by implementing this interface.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8173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</TotalTime>
  <Words>26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Zaidan Darul Aman(2001613654) CALCULATOR X</vt:lpstr>
      <vt:lpstr>Design</vt:lpstr>
      <vt:lpstr>Object Oriented aspect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Zaidan Darul Aman(2001613654) CALCULATOR X</dc:title>
  <dc:creator>Zaidan DA</dc:creator>
  <cp:lastModifiedBy>Zaidan DA</cp:lastModifiedBy>
  <cp:revision>3</cp:revision>
  <dcterms:created xsi:type="dcterms:W3CDTF">2017-07-03T11:47:21Z</dcterms:created>
  <dcterms:modified xsi:type="dcterms:W3CDTF">2017-07-03T12:04:06Z</dcterms:modified>
</cp:coreProperties>
</file>