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35"/>
  </p:notesMasterIdLst>
  <p:sldIdLst>
    <p:sldId id="256" r:id="rId2"/>
    <p:sldId id="258" r:id="rId3"/>
    <p:sldId id="297" r:id="rId4"/>
    <p:sldId id="260" r:id="rId5"/>
    <p:sldId id="298" r:id="rId6"/>
    <p:sldId id="300" r:id="rId7"/>
    <p:sldId id="303" r:id="rId8"/>
    <p:sldId id="299" r:id="rId9"/>
    <p:sldId id="301" r:id="rId10"/>
    <p:sldId id="302" r:id="rId11"/>
    <p:sldId id="304" r:id="rId12"/>
    <p:sldId id="305" r:id="rId13"/>
    <p:sldId id="319" r:id="rId14"/>
    <p:sldId id="320" r:id="rId15"/>
    <p:sldId id="324" r:id="rId16"/>
    <p:sldId id="325" r:id="rId17"/>
    <p:sldId id="321" r:id="rId18"/>
    <p:sldId id="322" r:id="rId19"/>
    <p:sldId id="323" r:id="rId20"/>
    <p:sldId id="306" r:id="rId21"/>
    <p:sldId id="307" r:id="rId22"/>
    <p:sldId id="308" r:id="rId23"/>
    <p:sldId id="309" r:id="rId24"/>
    <p:sldId id="310" r:id="rId25"/>
    <p:sldId id="311" r:id="rId26"/>
    <p:sldId id="312" r:id="rId27"/>
    <p:sldId id="261" r:id="rId28"/>
    <p:sldId id="313" r:id="rId29"/>
    <p:sldId id="314" r:id="rId30"/>
    <p:sldId id="315" r:id="rId31"/>
    <p:sldId id="316" r:id="rId32"/>
    <p:sldId id="317" r:id="rId33"/>
    <p:sldId id="318"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AED720-5E0A-436F-A9A9-1961A615E65D}">
  <a:tblStyle styleId="{94AED720-5E0A-436F-A9A9-1961A615E65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909BAE3-27A1-49AA-8460-CED2BDC0C22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009" autoAdjust="0"/>
    <p:restoredTop sz="94660"/>
  </p:normalViewPr>
  <p:slideViewPr>
    <p:cSldViewPr>
      <p:cViewPr varScale="1">
        <p:scale>
          <a:sx n="214" d="100"/>
          <a:sy n="214" d="100"/>
        </p:scale>
        <p:origin x="924" y="17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2080945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396950" y="1489325"/>
            <a:ext cx="6350100" cy="14961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07675" y="3178375"/>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816250" y="4703275"/>
            <a:ext cx="7511400" cy="238200"/>
            <a:chOff x="816250" y="4703275"/>
            <a:chExt cx="7511400" cy="238200"/>
          </a:xfrm>
        </p:grpSpPr>
        <p:sp>
          <p:nvSpPr>
            <p:cNvPr id="12" name="Google Shape;12;p2"/>
            <p:cNvSpPr/>
            <p:nvPr/>
          </p:nvSpPr>
          <p:spPr>
            <a:xfrm>
              <a:off x="816250" y="4703275"/>
              <a:ext cx="7511400" cy="238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8018000" y="4631300"/>
              <a:ext cx="237300" cy="3819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a:hlinkClick r:id="" action="ppaction://hlinkshowjump?jump=nextslide"/>
            </p:cNvPr>
            <p:cNvSpPr/>
            <p:nvPr/>
          </p:nvSpPr>
          <p:spPr>
            <a:xfrm rot="5400000" flipH="1">
              <a:off x="995725" y="4767925"/>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8051978" y="4744266"/>
              <a:ext cx="158283" cy="156216"/>
              <a:chOff x="8058597" y="4744266"/>
              <a:chExt cx="158283" cy="156216"/>
            </a:xfrm>
          </p:grpSpPr>
          <p:sp>
            <p:nvSpPr>
              <p:cNvPr id="16" name="Google Shape;16;p2">
                <a:hlinkClick r:id="" action="ppaction://hlinkshowjump?jump=firstslide"/>
              </p:cNvPr>
              <p:cNvSpPr/>
              <p:nvPr/>
            </p:nvSpPr>
            <p:spPr>
              <a:xfrm>
                <a:off x="8170770" y="4753449"/>
                <a:ext cx="26957" cy="25369"/>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17;p2">
                <a:hlinkClick r:id="" action="ppaction://hlinkshowjump?jump=firstslide"/>
              </p:cNvPr>
              <p:cNvSpPr/>
              <p:nvPr/>
            </p:nvSpPr>
            <p:spPr>
              <a:xfrm>
                <a:off x="8120106" y="4854105"/>
                <a:ext cx="36618" cy="46377"/>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18;p2">
                <a:hlinkClick r:id="" action="ppaction://hlinkshowjump?jump=firstslide"/>
              </p:cNvPr>
              <p:cNvSpPr/>
              <p:nvPr/>
            </p:nvSpPr>
            <p:spPr>
              <a:xfrm>
                <a:off x="8128941" y="4808344"/>
                <a:ext cx="18309" cy="18309"/>
              </a:xfrm>
              <a:custGeom>
                <a:avLst/>
                <a:gdLst/>
                <a:ahLst/>
                <a:cxnLst/>
                <a:rect l="l" t="t" r="r" b="b"/>
                <a:pathLst>
                  <a:path w="2259" h="2259" extrusionOk="0">
                    <a:moveTo>
                      <a:pt x="0" y="0"/>
                    </a:moveTo>
                    <a:lnTo>
                      <a:pt x="0" y="2259"/>
                    </a:lnTo>
                    <a:lnTo>
                      <a:pt x="2259" y="2259"/>
                    </a:lnTo>
                    <a:lnTo>
                      <a:pt x="22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19;p2">
                <a:hlinkClick r:id="" action="ppaction://hlinkshowjump?jump=firstslide"/>
              </p:cNvPr>
              <p:cNvSpPr/>
              <p:nvPr/>
            </p:nvSpPr>
            <p:spPr>
              <a:xfrm>
                <a:off x="8058597" y="4744266"/>
                <a:ext cx="158283" cy="77103"/>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20;p2">
                <a:hlinkClick r:id="" action="ppaction://hlinkshowjump?jump=firstslide"/>
              </p:cNvPr>
              <p:cNvSpPr/>
              <p:nvPr/>
            </p:nvSpPr>
            <p:spPr>
              <a:xfrm>
                <a:off x="8077733" y="4777545"/>
                <a:ext cx="119889" cy="122937"/>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1" name="Google Shape;21;p2"/>
          <p:cNvGrpSpPr/>
          <p:nvPr/>
        </p:nvGrpSpPr>
        <p:grpSpPr>
          <a:xfrm>
            <a:off x="8430775" y="2919400"/>
            <a:ext cx="282000" cy="1270550"/>
            <a:chOff x="4314650" y="3034025"/>
            <a:chExt cx="282000" cy="1270550"/>
          </a:xfrm>
        </p:grpSpPr>
        <p:sp>
          <p:nvSpPr>
            <p:cNvPr id="22" name="Google Shape;22;p2"/>
            <p:cNvSpPr/>
            <p:nvPr/>
          </p:nvSpPr>
          <p:spPr>
            <a:xfrm>
              <a:off x="4314650" y="3034025"/>
              <a:ext cx="282000" cy="479525"/>
            </a:xfrm>
            <a:custGeom>
              <a:avLst/>
              <a:gdLst/>
              <a:ahLst/>
              <a:cxnLst/>
              <a:rect l="l" t="t" r="r" b="b"/>
              <a:pathLst>
                <a:path w="11280" h="19181" extrusionOk="0">
                  <a:moveTo>
                    <a:pt x="0" y="1"/>
                  </a:moveTo>
                  <a:lnTo>
                    <a:pt x="0" y="11280"/>
                  </a:lnTo>
                  <a:lnTo>
                    <a:pt x="11280" y="19180"/>
                  </a:lnTo>
                  <a:lnTo>
                    <a:pt x="11280" y="790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314650" y="3376575"/>
              <a:ext cx="282000" cy="295025"/>
            </a:xfrm>
            <a:custGeom>
              <a:avLst/>
              <a:gdLst/>
              <a:ahLst/>
              <a:cxnLst/>
              <a:rect l="l" t="t" r="r" b="b"/>
              <a:pathLst>
                <a:path w="11280" h="11801" extrusionOk="0">
                  <a:moveTo>
                    <a:pt x="0" y="0"/>
                  </a:moveTo>
                  <a:lnTo>
                    <a:pt x="0" y="3901"/>
                  </a:lnTo>
                  <a:lnTo>
                    <a:pt x="11280" y="11801"/>
                  </a:lnTo>
                  <a:lnTo>
                    <a:pt x="11280" y="790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314650" y="3534650"/>
              <a:ext cx="282000" cy="295375"/>
            </a:xfrm>
            <a:custGeom>
              <a:avLst/>
              <a:gdLst/>
              <a:ahLst/>
              <a:cxnLst/>
              <a:rect l="l" t="t" r="r" b="b"/>
              <a:pathLst>
                <a:path w="11280" h="11815" extrusionOk="0">
                  <a:moveTo>
                    <a:pt x="0" y="0"/>
                  </a:moveTo>
                  <a:lnTo>
                    <a:pt x="0" y="3915"/>
                  </a:lnTo>
                  <a:lnTo>
                    <a:pt x="11280" y="11815"/>
                  </a:lnTo>
                  <a:lnTo>
                    <a:pt x="11280" y="790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314650" y="3693050"/>
              <a:ext cx="282000" cy="295050"/>
            </a:xfrm>
            <a:custGeom>
              <a:avLst/>
              <a:gdLst/>
              <a:ahLst/>
              <a:cxnLst/>
              <a:rect l="l" t="t" r="r" b="b"/>
              <a:pathLst>
                <a:path w="11280" h="11802" extrusionOk="0">
                  <a:moveTo>
                    <a:pt x="0" y="1"/>
                  </a:moveTo>
                  <a:lnTo>
                    <a:pt x="0" y="3902"/>
                  </a:lnTo>
                  <a:lnTo>
                    <a:pt x="11280" y="11801"/>
                  </a:lnTo>
                  <a:lnTo>
                    <a:pt x="11280" y="790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314650" y="3851125"/>
              <a:ext cx="282000" cy="295400"/>
            </a:xfrm>
            <a:custGeom>
              <a:avLst/>
              <a:gdLst/>
              <a:ahLst/>
              <a:cxnLst/>
              <a:rect l="l" t="t" r="r" b="b"/>
              <a:pathLst>
                <a:path w="11280" h="11816" extrusionOk="0">
                  <a:moveTo>
                    <a:pt x="0" y="1"/>
                  </a:moveTo>
                  <a:lnTo>
                    <a:pt x="0" y="3915"/>
                  </a:lnTo>
                  <a:lnTo>
                    <a:pt x="11280" y="11815"/>
                  </a:lnTo>
                  <a:lnTo>
                    <a:pt x="11280" y="790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314650" y="4009550"/>
              <a:ext cx="282000" cy="295025"/>
            </a:xfrm>
            <a:custGeom>
              <a:avLst/>
              <a:gdLst/>
              <a:ahLst/>
              <a:cxnLst/>
              <a:rect l="l" t="t" r="r" b="b"/>
              <a:pathLst>
                <a:path w="11280" h="11801" extrusionOk="0">
                  <a:moveTo>
                    <a:pt x="0" y="0"/>
                  </a:moveTo>
                  <a:lnTo>
                    <a:pt x="0" y="3901"/>
                  </a:lnTo>
                  <a:lnTo>
                    <a:pt x="11280" y="11801"/>
                  </a:lnTo>
                  <a:lnTo>
                    <a:pt x="11280" y="790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169025" y="-407950"/>
            <a:ext cx="9918798" cy="4970349"/>
            <a:chOff x="-169025" y="-407950"/>
            <a:chExt cx="9918798" cy="4970349"/>
          </a:xfrm>
        </p:grpSpPr>
        <p:pic>
          <p:nvPicPr>
            <p:cNvPr id="29" name="Google Shape;29;p2"/>
            <p:cNvPicPr preferRelativeResize="0"/>
            <p:nvPr/>
          </p:nvPicPr>
          <p:blipFill>
            <a:blip r:embed="rId2">
              <a:alphaModFix/>
            </a:blip>
            <a:stretch>
              <a:fillRect/>
            </a:stretch>
          </p:blipFill>
          <p:spPr>
            <a:xfrm>
              <a:off x="-169025" y="2782275"/>
              <a:ext cx="1621173" cy="1780124"/>
            </a:xfrm>
            <a:prstGeom prst="rect">
              <a:avLst/>
            </a:prstGeom>
            <a:noFill/>
            <a:ln>
              <a:noFill/>
            </a:ln>
          </p:spPr>
        </p:pic>
        <p:grpSp>
          <p:nvGrpSpPr>
            <p:cNvPr id="30" name="Google Shape;30;p2"/>
            <p:cNvGrpSpPr/>
            <p:nvPr/>
          </p:nvGrpSpPr>
          <p:grpSpPr>
            <a:xfrm>
              <a:off x="295663" y="3326450"/>
              <a:ext cx="691775" cy="691775"/>
              <a:chOff x="1323700" y="2294750"/>
              <a:chExt cx="691775" cy="691775"/>
            </a:xfrm>
          </p:grpSpPr>
          <p:sp>
            <p:nvSpPr>
              <p:cNvPr id="31" name="Google Shape;31;p2"/>
              <p:cNvSpPr/>
              <p:nvPr/>
            </p:nvSpPr>
            <p:spPr>
              <a:xfrm>
                <a:off x="1375450" y="2304250"/>
                <a:ext cx="630525" cy="630525"/>
              </a:xfrm>
              <a:custGeom>
                <a:avLst/>
                <a:gdLst/>
                <a:ahLst/>
                <a:cxnLst/>
                <a:rect l="l" t="t" r="r" b="b"/>
                <a:pathLst>
                  <a:path w="25221" h="25221" extrusionOk="0">
                    <a:moveTo>
                      <a:pt x="4056" y="1"/>
                    </a:moveTo>
                    <a:lnTo>
                      <a:pt x="0" y="4056"/>
                    </a:lnTo>
                    <a:lnTo>
                      <a:pt x="8548" y="12618"/>
                    </a:lnTo>
                    <a:lnTo>
                      <a:pt x="0" y="21165"/>
                    </a:lnTo>
                    <a:lnTo>
                      <a:pt x="4056" y="25221"/>
                    </a:lnTo>
                    <a:lnTo>
                      <a:pt x="12603" y="16673"/>
                    </a:lnTo>
                    <a:lnTo>
                      <a:pt x="21165" y="25221"/>
                    </a:lnTo>
                    <a:lnTo>
                      <a:pt x="25220" y="21165"/>
                    </a:lnTo>
                    <a:lnTo>
                      <a:pt x="16673" y="12618"/>
                    </a:lnTo>
                    <a:lnTo>
                      <a:pt x="25220" y="4056"/>
                    </a:lnTo>
                    <a:lnTo>
                      <a:pt x="21165" y="1"/>
                    </a:lnTo>
                    <a:lnTo>
                      <a:pt x="12603" y="8548"/>
                    </a:lnTo>
                    <a:lnTo>
                      <a:pt x="40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365925" y="2294750"/>
                <a:ext cx="649550" cy="649550"/>
              </a:xfrm>
              <a:custGeom>
                <a:avLst/>
                <a:gdLst/>
                <a:ahLst/>
                <a:cxnLst/>
                <a:rect l="l" t="t" r="r" b="b"/>
                <a:pathLst>
                  <a:path w="25982" h="25982" extrusionOk="0">
                    <a:moveTo>
                      <a:pt x="21546" y="747"/>
                    </a:moveTo>
                    <a:lnTo>
                      <a:pt x="25249" y="4436"/>
                    </a:lnTo>
                    <a:lnTo>
                      <a:pt x="16688" y="12984"/>
                    </a:lnTo>
                    <a:lnTo>
                      <a:pt x="25249" y="21531"/>
                    </a:lnTo>
                    <a:lnTo>
                      <a:pt x="21546" y="25235"/>
                    </a:lnTo>
                    <a:lnTo>
                      <a:pt x="12984" y="16673"/>
                    </a:lnTo>
                    <a:lnTo>
                      <a:pt x="4451" y="25235"/>
                    </a:lnTo>
                    <a:lnTo>
                      <a:pt x="747" y="21545"/>
                    </a:lnTo>
                    <a:lnTo>
                      <a:pt x="9295" y="12998"/>
                    </a:lnTo>
                    <a:lnTo>
                      <a:pt x="747" y="4436"/>
                    </a:lnTo>
                    <a:lnTo>
                      <a:pt x="4437" y="747"/>
                    </a:lnTo>
                    <a:lnTo>
                      <a:pt x="12984" y="9308"/>
                    </a:lnTo>
                    <a:lnTo>
                      <a:pt x="21546" y="747"/>
                    </a:lnTo>
                    <a:close/>
                    <a:moveTo>
                      <a:pt x="4437" y="0"/>
                    </a:moveTo>
                    <a:lnTo>
                      <a:pt x="1" y="4436"/>
                    </a:lnTo>
                    <a:lnTo>
                      <a:pt x="8562" y="12998"/>
                    </a:lnTo>
                    <a:lnTo>
                      <a:pt x="1" y="21545"/>
                    </a:lnTo>
                    <a:lnTo>
                      <a:pt x="4437" y="25981"/>
                    </a:lnTo>
                    <a:lnTo>
                      <a:pt x="12984" y="17419"/>
                    </a:lnTo>
                    <a:lnTo>
                      <a:pt x="21546" y="25981"/>
                    </a:lnTo>
                    <a:lnTo>
                      <a:pt x="25982" y="21545"/>
                    </a:lnTo>
                    <a:lnTo>
                      <a:pt x="17434" y="12998"/>
                    </a:lnTo>
                    <a:lnTo>
                      <a:pt x="25982" y="4436"/>
                    </a:lnTo>
                    <a:lnTo>
                      <a:pt x="21546" y="0"/>
                    </a:lnTo>
                    <a:lnTo>
                      <a:pt x="12984" y="8562"/>
                    </a:lnTo>
                    <a:lnTo>
                      <a:pt x="44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333200" y="2346500"/>
                <a:ext cx="630525" cy="630525"/>
              </a:xfrm>
              <a:custGeom>
                <a:avLst/>
                <a:gdLst/>
                <a:ahLst/>
                <a:cxnLst/>
                <a:rect l="l" t="t" r="r" b="b"/>
                <a:pathLst>
                  <a:path w="25221" h="25221" extrusionOk="0">
                    <a:moveTo>
                      <a:pt x="4056" y="0"/>
                    </a:moveTo>
                    <a:lnTo>
                      <a:pt x="0" y="4056"/>
                    </a:lnTo>
                    <a:lnTo>
                      <a:pt x="8548" y="12618"/>
                    </a:lnTo>
                    <a:lnTo>
                      <a:pt x="0" y="21165"/>
                    </a:lnTo>
                    <a:lnTo>
                      <a:pt x="4056" y="25221"/>
                    </a:lnTo>
                    <a:lnTo>
                      <a:pt x="12603" y="16673"/>
                    </a:lnTo>
                    <a:lnTo>
                      <a:pt x="21165" y="25221"/>
                    </a:lnTo>
                    <a:lnTo>
                      <a:pt x="25221" y="21165"/>
                    </a:lnTo>
                    <a:lnTo>
                      <a:pt x="16673" y="12618"/>
                    </a:lnTo>
                    <a:lnTo>
                      <a:pt x="25221" y="4056"/>
                    </a:lnTo>
                    <a:lnTo>
                      <a:pt x="21165" y="0"/>
                    </a:lnTo>
                    <a:lnTo>
                      <a:pt x="12603" y="8548"/>
                    </a:lnTo>
                    <a:lnTo>
                      <a:pt x="40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323700" y="2337350"/>
                <a:ext cx="649525" cy="649175"/>
              </a:xfrm>
              <a:custGeom>
                <a:avLst/>
                <a:gdLst/>
                <a:ahLst/>
                <a:cxnLst/>
                <a:rect l="l" t="t" r="r" b="b"/>
                <a:pathLst>
                  <a:path w="25981" h="25967" extrusionOk="0">
                    <a:moveTo>
                      <a:pt x="21531" y="733"/>
                    </a:moveTo>
                    <a:lnTo>
                      <a:pt x="25220" y="4422"/>
                    </a:lnTo>
                    <a:lnTo>
                      <a:pt x="16673" y="12984"/>
                    </a:lnTo>
                    <a:lnTo>
                      <a:pt x="25234" y="21531"/>
                    </a:lnTo>
                    <a:lnTo>
                      <a:pt x="21545" y="25221"/>
                    </a:lnTo>
                    <a:lnTo>
                      <a:pt x="12983" y="16673"/>
                    </a:lnTo>
                    <a:lnTo>
                      <a:pt x="4450" y="25221"/>
                    </a:lnTo>
                    <a:lnTo>
                      <a:pt x="746" y="21531"/>
                    </a:lnTo>
                    <a:lnTo>
                      <a:pt x="9294" y="12984"/>
                    </a:lnTo>
                    <a:lnTo>
                      <a:pt x="732" y="4422"/>
                    </a:lnTo>
                    <a:lnTo>
                      <a:pt x="4436" y="747"/>
                    </a:lnTo>
                    <a:lnTo>
                      <a:pt x="12983" y="9294"/>
                    </a:lnTo>
                    <a:lnTo>
                      <a:pt x="21531" y="733"/>
                    </a:lnTo>
                    <a:close/>
                    <a:moveTo>
                      <a:pt x="4436" y="0"/>
                    </a:moveTo>
                    <a:lnTo>
                      <a:pt x="0" y="4422"/>
                    </a:lnTo>
                    <a:lnTo>
                      <a:pt x="8548" y="12984"/>
                    </a:lnTo>
                    <a:lnTo>
                      <a:pt x="0" y="21531"/>
                    </a:lnTo>
                    <a:lnTo>
                      <a:pt x="4436" y="25967"/>
                    </a:lnTo>
                    <a:lnTo>
                      <a:pt x="12983" y="17419"/>
                    </a:lnTo>
                    <a:lnTo>
                      <a:pt x="21545" y="25967"/>
                    </a:lnTo>
                    <a:lnTo>
                      <a:pt x="25981" y="21531"/>
                    </a:lnTo>
                    <a:lnTo>
                      <a:pt x="17433" y="12984"/>
                    </a:lnTo>
                    <a:lnTo>
                      <a:pt x="25967" y="4422"/>
                    </a:lnTo>
                    <a:lnTo>
                      <a:pt x="21545" y="0"/>
                    </a:lnTo>
                    <a:lnTo>
                      <a:pt x="12983" y="8548"/>
                    </a:lnTo>
                    <a:lnTo>
                      <a:pt x="4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5" name="Google Shape;35;p2"/>
            <p:cNvPicPr preferRelativeResize="0"/>
            <p:nvPr/>
          </p:nvPicPr>
          <p:blipFill>
            <a:blip r:embed="rId3">
              <a:alphaModFix/>
            </a:blip>
            <a:stretch>
              <a:fillRect/>
            </a:stretch>
          </p:blipFill>
          <p:spPr>
            <a:xfrm>
              <a:off x="7747050" y="-407950"/>
              <a:ext cx="2002724" cy="1823770"/>
            </a:xfrm>
            <a:prstGeom prst="rect">
              <a:avLst/>
            </a:prstGeom>
            <a:noFill/>
            <a:ln>
              <a:noFill/>
            </a:ln>
          </p:spPr>
        </p:pic>
      </p:grpSp>
      <p:sp>
        <p:nvSpPr>
          <p:cNvPr id="36" name="Google Shape;36;p2"/>
          <p:cNvSpPr/>
          <p:nvPr/>
        </p:nvSpPr>
        <p:spPr>
          <a:xfrm>
            <a:off x="610200" y="499775"/>
            <a:ext cx="299426" cy="299426"/>
          </a:xfrm>
          <a:custGeom>
            <a:avLst/>
            <a:gdLst/>
            <a:ahLst/>
            <a:cxnLst/>
            <a:rect l="l" t="t" r="r" b="b"/>
            <a:pathLst>
              <a:path w="17927" h="17927" extrusionOk="0">
                <a:moveTo>
                  <a:pt x="1" y="0"/>
                </a:moveTo>
                <a:lnTo>
                  <a:pt x="1" y="5985"/>
                </a:lnTo>
                <a:lnTo>
                  <a:pt x="1" y="17926"/>
                </a:lnTo>
                <a:lnTo>
                  <a:pt x="5986" y="17926"/>
                </a:lnTo>
                <a:lnTo>
                  <a:pt x="5986" y="5985"/>
                </a:lnTo>
                <a:lnTo>
                  <a:pt x="17927" y="5985"/>
                </a:lnTo>
                <a:lnTo>
                  <a:pt x="179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29"/>
        <p:cNvGrpSpPr/>
        <p:nvPr/>
      </p:nvGrpSpPr>
      <p:grpSpPr>
        <a:xfrm>
          <a:off x="0" y="0"/>
          <a:ext cx="0" cy="0"/>
          <a:chOff x="0" y="0"/>
          <a:chExt cx="0" cy="0"/>
        </a:xfrm>
      </p:grpSpPr>
      <p:grpSp>
        <p:nvGrpSpPr>
          <p:cNvPr id="430" name="Google Shape;430;p21"/>
          <p:cNvGrpSpPr/>
          <p:nvPr/>
        </p:nvGrpSpPr>
        <p:grpSpPr>
          <a:xfrm>
            <a:off x="816250" y="4703275"/>
            <a:ext cx="7511400" cy="238200"/>
            <a:chOff x="816250" y="4703275"/>
            <a:chExt cx="7511400" cy="238200"/>
          </a:xfrm>
        </p:grpSpPr>
        <p:grpSp>
          <p:nvGrpSpPr>
            <p:cNvPr id="431" name="Google Shape;431;p21"/>
            <p:cNvGrpSpPr/>
            <p:nvPr/>
          </p:nvGrpSpPr>
          <p:grpSpPr>
            <a:xfrm>
              <a:off x="816250" y="4703275"/>
              <a:ext cx="7511400" cy="238200"/>
              <a:chOff x="816250" y="4630450"/>
              <a:chExt cx="7511400" cy="238200"/>
            </a:xfrm>
          </p:grpSpPr>
          <p:sp>
            <p:nvSpPr>
              <p:cNvPr id="432" name="Google Shape;432;p21"/>
              <p:cNvSpPr/>
              <p:nvPr/>
            </p:nvSpPr>
            <p:spPr>
              <a:xfrm>
                <a:off x="816250" y="4630450"/>
                <a:ext cx="7511400" cy="238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1"/>
              <p:cNvSpPr/>
              <p:nvPr/>
            </p:nvSpPr>
            <p:spPr>
              <a:xfrm rot="5400000">
                <a:off x="8018000" y="4558475"/>
                <a:ext cx="237300" cy="3819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1">
                <a:hlinkClick r:id="" action="ppaction://hlinkshowjump?jump=previousslide"/>
              </p:cNvPr>
              <p:cNvSpPr/>
              <p:nvPr/>
            </p:nvSpPr>
            <p:spPr>
              <a:xfrm rot="-5400000">
                <a:off x="892550"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1">
                <a:hlinkClick r:id="" action="ppaction://hlinkshowjump?jump=nextslide"/>
              </p:cNvPr>
              <p:cNvSpPr/>
              <p:nvPr/>
            </p:nvSpPr>
            <p:spPr>
              <a:xfrm rot="5400000" flipH="1">
                <a:off x="1084525"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21"/>
            <p:cNvGrpSpPr/>
            <p:nvPr/>
          </p:nvGrpSpPr>
          <p:grpSpPr>
            <a:xfrm>
              <a:off x="8051978" y="4744266"/>
              <a:ext cx="158283" cy="156216"/>
              <a:chOff x="8058597" y="4744266"/>
              <a:chExt cx="158283" cy="156216"/>
            </a:xfrm>
          </p:grpSpPr>
          <p:sp>
            <p:nvSpPr>
              <p:cNvPr id="437" name="Google Shape;437;p21">
                <a:hlinkClick r:id="" action="ppaction://hlinkshowjump?jump=firstslide"/>
              </p:cNvPr>
              <p:cNvSpPr/>
              <p:nvPr/>
            </p:nvSpPr>
            <p:spPr>
              <a:xfrm>
                <a:off x="8170770" y="4753449"/>
                <a:ext cx="26957" cy="25369"/>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8" name="Google Shape;438;p21">
                <a:hlinkClick r:id="" action="ppaction://hlinkshowjump?jump=firstslide"/>
              </p:cNvPr>
              <p:cNvSpPr/>
              <p:nvPr/>
            </p:nvSpPr>
            <p:spPr>
              <a:xfrm>
                <a:off x="8120106" y="4854105"/>
                <a:ext cx="36618" cy="46377"/>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9" name="Google Shape;439;p21">
                <a:hlinkClick r:id="" action="ppaction://hlinkshowjump?jump=firstslide"/>
              </p:cNvPr>
              <p:cNvSpPr/>
              <p:nvPr/>
            </p:nvSpPr>
            <p:spPr>
              <a:xfrm>
                <a:off x="8128941" y="4808344"/>
                <a:ext cx="18309" cy="18309"/>
              </a:xfrm>
              <a:custGeom>
                <a:avLst/>
                <a:gdLst/>
                <a:ahLst/>
                <a:cxnLst/>
                <a:rect l="l" t="t" r="r" b="b"/>
                <a:pathLst>
                  <a:path w="2259" h="2259" extrusionOk="0">
                    <a:moveTo>
                      <a:pt x="0" y="0"/>
                    </a:moveTo>
                    <a:lnTo>
                      <a:pt x="0" y="2259"/>
                    </a:lnTo>
                    <a:lnTo>
                      <a:pt x="2259" y="2259"/>
                    </a:lnTo>
                    <a:lnTo>
                      <a:pt x="22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0" name="Google Shape;440;p21">
                <a:hlinkClick r:id="" action="ppaction://hlinkshowjump?jump=firstslide"/>
              </p:cNvPr>
              <p:cNvSpPr/>
              <p:nvPr/>
            </p:nvSpPr>
            <p:spPr>
              <a:xfrm>
                <a:off x="8058597" y="4744266"/>
                <a:ext cx="158283" cy="77103"/>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1" name="Google Shape;441;p21">
                <a:hlinkClick r:id="" action="ppaction://hlinkshowjump?jump=firstslide"/>
              </p:cNvPr>
              <p:cNvSpPr/>
              <p:nvPr/>
            </p:nvSpPr>
            <p:spPr>
              <a:xfrm>
                <a:off x="8077733" y="4777545"/>
                <a:ext cx="119889" cy="122937"/>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442" name="Google Shape;442;p21"/>
          <p:cNvGrpSpPr/>
          <p:nvPr/>
        </p:nvGrpSpPr>
        <p:grpSpPr>
          <a:xfrm>
            <a:off x="518200" y="1466673"/>
            <a:ext cx="245312" cy="1105251"/>
            <a:chOff x="4314650" y="3034025"/>
            <a:chExt cx="282000" cy="1270550"/>
          </a:xfrm>
        </p:grpSpPr>
        <p:sp>
          <p:nvSpPr>
            <p:cNvPr id="443" name="Google Shape;443;p21"/>
            <p:cNvSpPr/>
            <p:nvPr/>
          </p:nvSpPr>
          <p:spPr>
            <a:xfrm>
              <a:off x="4314650" y="3034025"/>
              <a:ext cx="282000" cy="479525"/>
            </a:xfrm>
            <a:custGeom>
              <a:avLst/>
              <a:gdLst/>
              <a:ahLst/>
              <a:cxnLst/>
              <a:rect l="l" t="t" r="r" b="b"/>
              <a:pathLst>
                <a:path w="11280" h="19181" extrusionOk="0">
                  <a:moveTo>
                    <a:pt x="0" y="1"/>
                  </a:moveTo>
                  <a:lnTo>
                    <a:pt x="0" y="11280"/>
                  </a:lnTo>
                  <a:lnTo>
                    <a:pt x="11280" y="19180"/>
                  </a:lnTo>
                  <a:lnTo>
                    <a:pt x="11280" y="790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1"/>
            <p:cNvSpPr/>
            <p:nvPr/>
          </p:nvSpPr>
          <p:spPr>
            <a:xfrm>
              <a:off x="4314650" y="3376575"/>
              <a:ext cx="282000" cy="295025"/>
            </a:xfrm>
            <a:custGeom>
              <a:avLst/>
              <a:gdLst/>
              <a:ahLst/>
              <a:cxnLst/>
              <a:rect l="l" t="t" r="r" b="b"/>
              <a:pathLst>
                <a:path w="11280" h="11801" extrusionOk="0">
                  <a:moveTo>
                    <a:pt x="0" y="0"/>
                  </a:moveTo>
                  <a:lnTo>
                    <a:pt x="0" y="3901"/>
                  </a:lnTo>
                  <a:lnTo>
                    <a:pt x="11280" y="11801"/>
                  </a:lnTo>
                  <a:lnTo>
                    <a:pt x="11280" y="790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1"/>
            <p:cNvSpPr/>
            <p:nvPr/>
          </p:nvSpPr>
          <p:spPr>
            <a:xfrm>
              <a:off x="4314650" y="3534650"/>
              <a:ext cx="282000" cy="295375"/>
            </a:xfrm>
            <a:custGeom>
              <a:avLst/>
              <a:gdLst/>
              <a:ahLst/>
              <a:cxnLst/>
              <a:rect l="l" t="t" r="r" b="b"/>
              <a:pathLst>
                <a:path w="11280" h="11815" extrusionOk="0">
                  <a:moveTo>
                    <a:pt x="0" y="0"/>
                  </a:moveTo>
                  <a:lnTo>
                    <a:pt x="0" y="3915"/>
                  </a:lnTo>
                  <a:lnTo>
                    <a:pt x="11280" y="11815"/>
                  </a:lnTo>
                  <a:lnTo>
                    <a:pt x="11280" y="790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1"/>
            <p:cNvSpPr/>
            <p:nvPr/>
          </p:nvSpPr>
          <p:spPr>
            <a:xfrm>
              <a:off x="4314650" y="3693050"/>
              <a:ext cx="282000" cy="295050"/>
            </a:xfrm>
            <a:custGeom>
              <a:avLst/>
              <a:gdLst/>
              <a:ahLst/>
              <a:cxnLst/>
              <a:rect l="l" t="t" r="r" b="b"/>
              <a:pathLst>
                <a:path w="11280" h="11802" extrusionOk="0">
                  <a:moveTo>
                    <a:pt x="0" y="1"/>
                  </a:moveTo>
                  <a:lnTo>
                    <a:pt x="0" y="3902"/>
                  </a:lnTo>
                  <a:lnTo>
                    <a:pt x="11280" y="11801"/>
                  </a:lnTo>
                  <a:lnTo>
                    <a:pt x="11280" y="790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1"/>
            <p:cNvSpPr/>
            <p:nvPr/>
          </p:nvSpPr>
          <p:spPr>
            <a:xfrm>
              <a:off x="4314650" y="3851125"/>
              <a:ext cx="282000" cy="295400"/>
            </a:xfrm>
            <a:custGeom>
              <a:avLst/>
              <a:gdLst/>
              <a:ahLst/>
              <a:cxnLst/>
              <a:rect l="l" t="t" r="r" b="b"/>
              <a:pathLst>
                <a:path w="11280" h="11816" extrusionOk="0">
                  <a:moveTo>
                    <a:pt x="0" y="1"/>
                  </a:moveTo>
                  <a:lnTo>
                    <a:pt x="0" y="3915"/>
                  </a:lnTo>
                  <a:lnTo>
                    <a:pt x="11280" y="11815"/>
                  </a:lnTo>
                  <a:lnTo>
                    <a:pt x="11280" y="790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1"/>
            <p:cNvSpPr/>
            <p:nvPr/>
          </p:nvSpPr>
          <p:spPr>
            <a:xfrm>
              <a:off x="4314650" y="4009550"/>
              <a:ext cx="282000" cy="295025"/>
            </a:xfrm>
            <a:custGeom>
              <a:avLst/>
              <a:gdLst/>
              <a:ahLst/>
              <a:cxnLst/>
              <a:rect l="l" t="t" r="r" b="b"/>
              <a:pathLst>
                <a:path w="11280" h="11801" extrusionOk="0">
                  <a:moveTo>
                    <a:pt x="0" y="0"/>
                  </a:moveTo>
                  <a:lnTo>
                    <a:pt x="0" y="3901"/>
                  </a:lnTo>
                  <a:lnTo>
                    <a:pt x="11280" y="11801"/>
                  </a:lnTo>
                  <a:lnTo>
                    <a:pt x="11280" y="790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9" name="Google Shape;449;p21"/>
          <p:cNvSpPr/>
          <p:nvPr/>
        </p:nvSpPr>
        <p:spPr>
          <a:xfrm>
            <a:off x="562575" y="377125"/>
            <a:ext cx="448175" cy="448175"/>
          </a:xfrm>
          <a:custGeom>
            <a:avLst/>
            <a:gdLst/>
            <a:ahLst/>
            <a:cxnLst/>
            <a:rect l="l" t="t" r="r" b="b"/>
            <a:pathLst>
              <a:path w="17927" h="17927" extrusionOk="0">
                <a:moveTo>
                  <a:pt x="1" y="0"/>
                </a:moveTo>
                <a:lnTo>
                  <a:pt x="1" y="5985"/>
                </a:lnTo>
                <a:lnTo>
                  <a:pt x="1" y="17926"/>
                </a:lnTo>
                <a:lnTo>
                  <a:pt x="5986" y="17926"/>
                </a:lnTo>
                <a:lnTo>
                  <a:pt x="5986" y="5985"/>
                </a:lnTo>
                <a:lnTo>
                  <a:pt x="17927" y="5985"/>
                </a:lnTo>
                <a:lnTo>
                  <a:pt x="179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50" name="Google Shape;450;p21"/>
          <p:cNvPicPr preferRelativeResize="0"/>
          <p:nvPr/>
        </p:nvPicPr>
        <p:blipFill>
          <a:blip r:embed="rId2">
            <a:alphaModFix/>
          </a:blip>
          <a:stretch>
            <a:fillRect/>
          </a:stretch>
        </p:blipFill>
        <p:spPr>
          <a:xfrm flipH="1">
            <a:off x="6955097" y="228377"/>
            <a:ext cx="2665774" cy="242760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51"/>
        <p:cNvGrpSpPr/>
        <p:nvPr/>
      </p:nvGrpSpPr>
      <p:grpSpPr>
        <a:xfrm>
          <a:off x="0" y="0"/>
          <a:ext cx="0" cy="0"/>
          <a:chOff x="0" y="0"/>
          <a:chExt cx="0" cy="0"/>
        </a:xfrm>
      </p:grpSpPr>
      <p:pic>
        <p:nvPicPr>
          <p:cNvPr id="452" name="Google Shape;452;p22"/>
          <p:cNvPicPr preferRelativeResize="0"/>
          <p:nvPr/>
        </p:nvPicPr>
        <p:blipFill>
          <a:blip r:embed="rId2">
            <a:alphaModFix/>
          </a:blip>
          <a:stretch>
            <a:fillRect/>
          </a:stretch>
        </p:blipFill>
        <p:spPr>
          <a:xfrm flipH="1">
            <a:off x="-689499" y="1907625"/>
            <a:ext cx="2762949" cy="3033848"/>
          </a:xfrm>
          <a:prstGeom prst="rect">
            <a:avLst/>
          </a:prstGeom>
          <a:noFill/>
          <a:ln>
            <a:noFill/>
          </a:ln>
        </p:spPr>
      </p:pic>
      <p:grpSp>
        <p:nvGrpSpPr>
          <p:cNvPr id="453" name="Google Shape;453;p22"/>
          <p:cNvGrpSpPr/>
          <p:nvPr/>
        </p:nvGrpSpPr>
        <p:grpSpPr>
          <a:xfrm>
            <a:off x="816250" y="4703275"/>
            <a:ext cx="7511400" cy="238200"/>
            <a:chOff x="816250" y="4703275"/>
            <a:chExt cx="7511400" cy="238200"/>
          </a:xfrm>
        </p:grpSpPr>
        <p:grpSp>
          <p:nvGrpSpPr>
            <p:cNvPr id="454" name="Google Shape;454;p22"/>
            <p:cNvGrpSpPr/>
            <p:nvPr/>
          </p:nvGrpSpPr>
          <p:grpSpPr>
            <a:xfrm>
              <a:off x="816250" y="4703275"/>
              <a:ext cx="7511400" cy="238200"/>
              <a:chOff x="816250" y="4630450"/>
              <a:chExt cx="7511400" cy="238200"/>
            </a:xfrm>
          </p:grpSpPr>
          <p:sp>
            <p:nvSpPr>
              <p:cNvPr id="455" name="Google Shape;455;p22"/>
              <p:cNvSpPr/>
              <p:nvPr/>
            </p:nvSpPr>
            <p:spPr>
              <a:xfrm>
                <a:off x="816250" y="4630450"/>
                <a:ext cx="7511400" cy="238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2"/>
              <p:cNvSpPr/>
              <p:nvPr/>
            </p:nvSpPr>
            <p:spPr>
              <a:xfrm rot="5400000">
                <a:off x="8018000" y="4558475"/>
                <a:ext cx="237300" cy="3819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2">
                <a:hlinkClick r:id="" action="ppaction://hlinkshowjump?jump=previousslide"/>
              </p:cNvPr>
              <p:cNvSpPr/>
              <p:nvPr/>
            </p:nvSpPr>
            <p:spPr>
              <a:xfrm rot="-5400000">
                <a:off x="892550"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2">
                <a:hlinkClick r:id="" action="ppaction://hlinkshowjump?jump=nextslide"/>
              </p:cNvPr>
              <p:cNvSpPr/>
              <p:nvPr/>
            </p:nvSpPr>
            <p:spPr>
              <a:xfrm rot="5400000" flipH="1">
                <a:off x="1084525"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22"/>
            <p:cNvGrpSpPr/>
            <p:nvPr/>
          </p:nvGrpSpPr>
          <p:grpSpPr>
            <a:xfrm>
              <a:off x="8051978" y="4744266"/>
              <a:ext cx="158283" cy="156216"/>
              <a:chOff x="8058597" y="4744266"/>
              <a:chExt cx="158283" cy="156216"/>
            </a:xfrm>
          </p:grpSpPr>
          <p:sp>
            <p:nvSpPr>
              <p:cNvPr id="460" name="Google Shape;460;p22">
                <a:hlinkClick r:id="" action="ppaction://hlinkshowjump?jump=firstslide"/>
              </p:cNvPr>
              <p:cNvSpPr/>
              <p:nvPr/>
            </p:nvSpPr>
            <p:spPr>
              <a:xfrm>
                <a:off x="8170770" y="4753449"/>
                <a:ext cx="26957" cy="25369"/>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1" name="Google Shape;461;p22">
                <a:hlinkClick r:id="" action="ppaction://hlinkshowjump?jump=firstslide"/>
              </p:cNvPr>
              <p:cNvSpPr/>
              <p:nvPr/>
            </p:nvSpPr>
            <p:spPr>
              <a:xfrm>
                <a:off x="8120106" y="4854105"/>
                <a:ext cx="36618" cy="46377"/>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2" name="Google Shape;462;p22">
                <a:hlinkClick r:id="" action="ppaction://hlinkshowjump?jump=firstslide"/>
              </p:cNvPr>
              <p:cNvSpPr/>
              <p:nvPr/>
            </p:nvSpPr>
            <p:spPr>
              <a:xfrm>
                <a:off x="8128941" y="4808344"/>
                <a:ext cx="18309" cy="18309"/>
              </a:xfrm>
              <a:custGeom>
                <a:avLst/>
                <a:gdLst/>
                <a:ahLst/>
                <a:cxnLst/>
                <a:rect l="l" t="t" r="r" b="b"/>
                <a:pathLst>
                  <a:path w="2259" h="2259" extrusionOk="0">
                    <a:moveTo>
                      <a:pt x="0" y="0"/>
                    </a:moveTo>
                    <a:lnTo>
                      <a:pt x="0" y="2259"/>
                    </a:lnTo>
                    <a:lnTo>
                      <a:pt x="2259" y="2259"/>
                    </a:lnTo>
                    <a:lnTo>
                      <a:pt x="22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3" name="Google Shape;463;p22">
                <a:hlinkClick r:id="" action="ppaction://hlinkshowjump?jump=firstslide"/>
              </p:cNvPr>
              <p:cNvSpPr/>
              <p:nvPr/>
            </p:nvSpPr>
            <p:spPr>
              <a:xfrm>
                <a:off x="8058597" y="4744266"/>
                <a:ext cx="158283" cy="77103"/>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4" name="Google Shape;464;p22">
                <a:hlinkClick r:id="" action="ppaction://hlinkshowjump?jump=firstslide"/>
              </p:cNvPr>
              <p:cNvSpPr/>
              <p:nvPr/>
            </p:nvSpPr>
            <p:spPr>
              <a:xfrm>
                <a:off x="8077733" y="4777545"/>
                <a:ext cx="119889" cy="122937"/>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465" name="Google Shape;465;p22"/>
          <p:cNvGrpSpPr/>
          <p:nvPr/>
        </p:nvGrpSpPr>
        <p:grpSpPr>
          <a:xfrm>
            <a:off x="367325" y="3104925"/>
            <a:ext cx="691775" cy="691775"/>
            <a:chOff x="1323700" y="2294750"/>
            <a:chExt cx="691775" cy="691775"/>
          </a:xfrm>
        </p:grpSpPr>
        <p:sp>
          <p:nvSpPr>
            <p:cNvPr id="466" name="Google Shape;466;p22"/>
            <p:cNvSpPr/>
            <p:nvPr/>
          </p:nvSpPr>
          <p:spPr>
            <a:xfrm>
              <a:off x="1375450" y="2304250"/>
              <a:ext cx="630525" cy="630525"/>
            </a:xfrm>
            <a:custGeom>
              <a:avLst/>
              <a:gdLst/>
              <a:ahLst/>
              <a:cxnLst/>
              <a:rect l="l" t="t" r="r" b="b"/>
              <a:pathLst>
                <a:path w="25221" h="25221" extrusionOk="0">
                  <a:moveTo>
                    <a:pt x="4056" y="1"/>
                  </a:moveTo>
                  <a:lnTo>
                    <a:pt x="0" y="4056"/>
                  </a:lnTo>
                  <a:lnTo>
                    <a:pt x="8548" y="12618"/>
                  </a:lnTo>
                  <a:lnTo>
                    <a:pt x="0" y="21165"/>
                  </a:lnTo>
                  <a:lnTo>
                    <a:pt x="4056" y="25221"/>
                  </a:lnTo>
                  <a:lnTo>
                    <a:pt x="12603" y="16673"/>
                  </a:lnTo>
                  <a:lnTo>
                    <a:pt x="21165" y="25221"/>
                  </a:lnTo>
                  <a:lnTo>
                    <a:pt x="25220" y="21165"/>
                  </a:lnTo>
                  <a:lnTo>
                    <a:pt x="16673" y="12618"/>
                  </a:lnTo>
                  <a:lnTo>
                    <a:pt x="25220" y="4056"/>
                  </a:lnTo>
                  <a:lnTo>
                    <a:pt x="21165" y="1"/>
                  </a:lnTo>
                  <a:lnTo>
                    <a:pt x="12603" y="8548"/>
                  </a:lnTo>
                  <a:lnTo>
                    <a:pt x="40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2"/>
            <p:cNvSpPr/>
            <p:nvPr/>
          </p:nvSpPr>
          <p:spPr>
            <a:xfrm>
              <a:off x="1365925" y="2294750"/>
              <a:ext cx="649550" cy="649550"/>
            </a:xfrm>
            <a:custGeom>
              <a:avLst/>
              <a:gdLst/>
              <a:ahLst/>
              <a:cxnLst/>
              <a:rect l="l" t="t" r="r" b="b"/>
              <a:pathLst>
                <a:path w="25982" h="25982" extrusionOk="0">
                  <a:moveTo>
                    <a:pt x="21546" y="747"/>
                  </a:moveTo>
                  <a:lnTo>
                    <a:pt x="25249" y="4436"/>
                  </a:lnTo>
                  <a:lnTo>
                    <a:pt x="16688" y="12984"/>
                  </a:lnTo>
                  <a:lnTo>
                    <a:pt x="25249" y="21531"/>
                  </a:lnTo>
                  <a:lnTo>
                    <a:pt x="21546" y="25235"/>
                  </a:lnTo>
                  <a:lnTo>
                    <a:pt x="12984" y="16673"/>
                  </a:lnTo>
                  <a:lnTo>
                    <a:pt x="4451" y="25235"/>
                  </a:lnTo>
                  <a:lnTo>
                    <a:pt x="747" y="21545"/>
                  </a:lnTo>
                  <a:lnTo>
                    <a:pt x="9295" y="12998"/>
                  </a:lnTo>
                  <a:lnTo>
                    <a:pt x="747" y="4436"/>
                  </a:lnTo>
                  <a:lnTo>
                    <a:pt x="4437" y="747"/>
                  </a:lnTo>
                  <a:lnTo>
                    <a:pt x="12984" y="9308"/>
                  </a:lnTo>
                  <a:lnTo>
                    <a:pt x="21546" y="747"/>
                  </a:lnTo>
                  <a:close/>
                  <a:moveTo>
                    <a:pt x="4437" y="0"/>
                  </a:moveTo>
                  <a:lnTo>
                    <a:pt x="1" y="4436"/>
                  </a:lnTo>
                  <a:lnTo>
                    <a:pt x="8562" y="12998"/>
                  </a:lnTo>
                  <a:lnTo>
                    <a:pt x="1" y="21545"/>
                  </a:lnTo>
                  <a:lnTo>
                    <a:pt x="4437" y="25981"/>
                  </a:lnTo>
                  <a:lnTo>
                    <a:pt x="12984" y="17419"/>
                  </a:lnTo>
                  <a:lnTo>
                    <a:pt x="21546" y="25981"/>
                  </a:lnTo>
                  <a:lnTo>
                    <a:pt x="25982" y="21545"/>
                  </a:lnTo>
                  <a:lnTo>
                    <a:pt x="17434" y="12998"/>
                  </a:lnTo>
                  <a:lnTo>
                    <a:pt x="25982" y="4436"/>
                  </a:lnTo>
                  <a:lnTo>
                    <a:pt x="21546" y="0"/>
                  </a:lnTo>
                  <a:lnTo>
                    <a:pt x="12984" y="8562"/>
                  </a:lnTo>
                  <a:lnTo>
                    <a:pt x="44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2"/>
            <p:cNvSpPr/>
            <p:nvPr/>
          </p:nvSpPr>
          <p:spPr>
            <a:xfrm>
              <a:off x="1333200" y="2346500"/>
              <a:ext cx="630525" cy="630525"/>
            </a:xfrm>
            <a:custGeom>
              <a:avLst/>
              <a:gdLst/>
              <a:ahLst/>
              <a:cxnLst/>
              <a:rect l="l" t="t" r="r" b="b"/>
              <a:pathLst>
                <a:path w="25221" h="25221" extrusionOk="0">
                  <a:moveTo>
                    <a:pt x="4056" y="0"/>
                  </a:moveTo>
                  <a:lnTo>
                    <a:pt x="0" y="4056"/>
                  </a:lnTo>
                  <a:lnTo>
                    <a:pt x="8548" y="12618"/>
                  </a:lnTo>
                  <a:lnTo>
                    <a:pt x="0" y="21165"/>
                  </a:lnTo>
                  <a:lnTo>
                    <a:pt x="4056" y="25221"/>
                  </a:lnTo>
                  <a:lnTo>
                    <a:pt x="12603" y="16673"/>
                  </a:lnTo>
                  <a:lnTo>
                    <a:pt x="21165" y="25221"/>
                  </a:lnTo>
                  <a:lnTo>
                    <a:pt x="25221" y="21165"/>
                  </a:lnTo>
                  <a:lnTo>
                    <a:pt x="16673" y="12618"/>
                  </a:lnTo>
                  <a:lnTo>
                    <a:pt x="25221" y="4056"/>
                  </a:lnTo>
                  <a:lnTo>
                    <a:pt x="21165" y="0"/>
                  </a:lnTo>
                  <a:lnTo>
                    <a:pt x="12603" y="8548"/>
                  </a:lnTo>
                  <a:lnTo>
                    <a:pt x="40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2"/>
            <p:cNvSpPr/>
            <p:nvPr/>
          </p:nvSpPr>
          <p:spPr>
            <a:xfrm>
              <a:off x="1323700" y="2337350"/>
              <a:ext cx="649525" cy="649175"/>
            </a:xfrm>
            <a:custGeom>
              <a:avLst/>
              <a:gdLst/>
              <a:ahLst/>
              <a:cxnLst/>
              <a:rect l="l" t="t" r="r" b="b"/>
              <a:pathLst>
                <a:path w="25981" h="25967" extrusionOk="0">
                  <a:moveTo>
                    <a:pt x="21531" y="733"/>
                  </a:moveTo>
                  <a:lnTo>
                    <a:pt x="25220" y="4422"/>
                  </a:lnTo>
                  <a:lnTo>
                    <a:pt x="16673" y="12984"/>
                  </a:lnTo>
                  <a:lnTo>
                    <a:pt x="25234" y="21531"/>
                  </a:lnTo>
                  <a:lnTo>
                    <a:pt x="21545" y="25221"/>
                  </a:lnTo>
                  <a:lnTo>
                    <a:pt x="12983" y="16673"/>
                  </a:lnTo>
                  <a:lnTo>
                    <a:pt x="4450" y="25221"/>
                  </a:lnTo>
                  <a:lnTo>
                    <a:pt x="746" y="21531"/>
                  </a:lnTo>
                  <a:lnTo>
                    <a:pt x="9294" y="12984"/>
                  </a:lnTo>
                  <a:lnTo>
                    <a:pt x="732" y="4422"/>
                  </a:lnTo>
                  <a:lnTo>
                    <a:pt x="4436" y="747"/>
                  </a:lnTo>
                  <a:lnTo>
                    <a:pt x="12983" y="9294"/>
                  </a:lnTo>
                  <a:lnTo>
                    <a:pt x="21531" y="733"/>
                  </a:lnTo>
                  <a:close/>
                  <a:moveTo>
                    <a:pt x="4436" y="0"/>
                  </a:moveTo>
                  <a:lnTo>
                    <a:pt x="0" y="4422"/>
                  </a:lnTo>
                  <a:lnTo>
                    <a:pt x="8548" y="12984"/>
                  </a:lnTo>
                  <a:lnTo>
                    <a:pt x="0" y="21531"/>
                  </a:lnTo>
                  <a:lnTo>
                    <a:pt x="4436" y="25967"/>
                  </a:lnTo>
                  <a:lnTo>
                    <a:pt x="12983" y="17419"/>
                  </a:lnTo>
                  <a:lnTo>
                    <a:pt x="21545" y="25967"/>
                  </a:lnTo>
                  <a:lnTo>
                    <a:pt x="25981" y="21531"/>
                  </a:lnTo>
                  <a:lnTo>
                    <a:pt x="17433" y="12984"/>
                  </a:lnTo>
                  <a:lnTo>
                    <a:pt x="25967" y="4422"/>
                  </a:lnTo>
                  <a:lnTo>
                    <a:pt x="21545" y="0"/>
                  </a:lnTo>
                  <a:lnTo>
                    <a:pt x="12983" y="8548"/>
                  </a:lnTo>
                  <a:lnTo>
                    <a:pt x="4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70" name="Google Shape;470;p22"/>
          <p:cNvPicPr preferRelativeResize="0"/>
          <p:nvPr/>
        </p:nvPicPr>
        <p:blipFill>
          <a:blip r:embed="rId3">
            <a:alphaModFix/>
          </a:blip>
          <a:stretch>
            <a:fillRect/>
          </a:stretch>
        </p:blipFill>
        <p:spPr>
          <a:xfrm>
            <a:off x="7125700" y="-1096825"/>
            <a:ext cx="2795599" cy="28001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3"/>
          <p:cNvSpPr txBox="1">
            <a:spLocks noGrp="1"/>
          </p:cNvSpPr>
          <p:nvPr>
            <p:ph type="title"/>
          </p:nvPr>
        </p:nvSpPr>
        <p:spPr>
          <a:xfrm>
            <a:off x="4047175" y="2806000"/>
            <a:ext cx="4383600" cy="781500"/>
          </a:xfrm>
          <a:prstGeom prst="rect">
            <a:avLst/>
          </a:prstGeom>
        </p:spPr>
        <p:txBody>
          <a:bodyPr spcFirstLastPara="1" wrap="square" lIns="91425" tIns="91425" rIns="91425" bIns="91425" anchor="t" anchorCtr="0">
            <a:noAutofit/>
          </a:bodyPr>
          <a:lstStyle>
            <a:lvl1pPr lvl="0" algn="l">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9" name="Google Shape;39;p3"/>
          <p:cNvSpPr txBox="1">
            <a:spLocks noGrp="1"/>
          </p:cNvSpPr>
          <p:nvPr>
            <p:ph type="title" idx="2" hasCustomPrompt="1"/>
          </p:nvPr>
        </p:nvSpPr>
        <p:spPr>
          <a:xfrm>
            <a:off x="4047175" y="1556000"/>
            <a:ext cx="13326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0" name="Google Shape;40;p3"/>
          <p:cNvSpPr>
            <a:spLocks noGrp="1"/>
          </p:cNvSpPr>
          <p:nvPr>
            <p:ph type="pic" idx="3"/>
          </p:nvPr>
        </p:nvSpPr>
        <p:spPr>
          <a:xfrm>
            <a:off x="713225" y="1203600"/>
            <a:ext cx="2760600" cy="2736300"/>
          </a:xfrm>
          <a:prstGeom prst="ellipse">
            <a:avLst/>
          </a:prstGeom>
          <a:noFill/>
          <a:ln w="9525" cap="flat" cmpd="sng">
            <a:solidFill>
              <a:schemeClr val="dk1"/>
            </a:solidFill>
            <a:prstDash val="solid"/>
            <a:round/>
            <a:headEnd type="none" w="sm" len="sm"/>
            <a:tailEnd type="none" w="sm" len="sm"/>
          </a:ln>
        </p:spPr>
      </p:sp>
      <p:grpSp>
        <p:nvGrpSpPr>
          <p:cNvPr id="41" name="Google Shape;41;p3"/>
          <p:cNvGrpSpPr/>
          <p:nvPr/>
        </p:nvGrpSpPr>
        <p:grpSpPr>
          <a:xfrm>
            <a:off x="816250" y="4703275"/>
            <a:ext cx="7511400" cy="238200"/>
            <a:chOff x="816250" y="4703275"/>
            <a:chExt cx="7511400" cy="238200"/>
          </a:xfrm>
        </p:grpSpPr>
        <p:grpSp>
          <p:nvGrpSpPr>
            <p:cNvPr id="42" name="Google Shape;42;p3"/>
            <p:cNvGrpSpPr/>
            <p:nvPr/>
          </p:nvGrpSpPr>
          <p:grpSpPr>
            <a:xfrm>
              <a:off x="816250" y="4703275"/>
              <a:ext cx="7511400" cy="238200"/>
              <a:chOff x="816250" y="4630450"/>
              <a:chExt cx="7511400" cy="238200"/>
            </a:xfrm>
          </p:grpSpPr>
          <p:sp>
            <p:nvSpPr>
              <p:cNvPr id="43" name="Google Shape;43;p3"/>
              <p:cNvSpPr/>
              <p:nvPr/>
            </p:nvSpPr>
            <p:spPr>
              <a:xfrm>
                <a:off x="816250" y="4630450"/>
                <a:ext cx="7511400" cy="238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5400000">
                <a:off x="8018000" y="4558475"/>
                <a:ext cx="237300" cy="3819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a:hlinkClick r:id="" action="ppaction://hlinkshowjump?jump=previousslide"/>
              </p:cNvPr>
              <p:cNvSpPr/>
              <p:nvPr/>
            </p:nvSpPr>
            <p:spPr>
              <a:xfrm rot="-5400000">
                <a:off x="892550"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a:hlinkClick r:id="" action="ppaction://hlinkshowjump?jump=nextslide"/>
              </p:cNvPr>
              <p:cNvSpPr/>
              <p:nvPr/>
            </p:nvSpPr>
            <p:spPr>
              <a:xfrm rot="5400000" flipH="1">
                <a:off x="1084525"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7;p3"/>
            <p:cNvGrpSpPr/>
            <p:nvPr/>
          </p:nvGrpSpPr>
          <p:grpSpPr>
            <a:xfrm>
              <a:off x="8051978" y="4744266"/>
              <a:ext cx="158283" cy="156216"/>
              <a:chOff x="8058597" y="4744266"/>
              <a:chExt cx="158283" cy="156216"/>
            </a:xfrm>
          </p:grpSpPr>
          <p:sp>
            <p:nvSpPr>
              <p:cNvPr id="48" name="Google Shape;48;p3">
                <a:hlinkClick r:id="" action="ppaction://hlinkshowjump?jump=firstslide"/>
              </p:cNvPr>
              <p:cNvSpPr/>
              <p:nvPr/>
            </p:nvSpPr>
            <p:spPr>
              <a:xfrm>
                <a:off x="8170770" y="4753449"/>
                <a:ext cx="26957" cy="25369"/>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9;p3">
                <a:hlinkClick r:id="" action="ppaction://hlinkshowjump?jump=firstslide"/>
              </p:cNvPr>
              <p:cNvSpPr/>
              <p:nvPr/>
            </p:nvSpPr>
            <p:spPr>
              <a:xfrm>
                <a:off x="8120106" y="4854105"/>
                <a:ext cx="36618" cy="46377"/>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50;p3">
                <a:hlinkClick r:id="" action="ppaction://hlinkshowjump?jump=firstslide"/>
              </p:cNvPr>
              <p:cNvSpPr/>
              <p:nvPr/>
            </p:nvSpPr>
            <p:spPr>
              <a:xfrm>
                <a:off x="8128941" y="4808344"/>
                <a:ext cx="18309" cy="18309"/>
              </a:xfrm>
              <a:custGeom>
                <a:avLst/>
                <a:gdLst/>
                <a:ahLst/>
                <a:cxnLst/>
                <a:rect l="l" t="t" r="r" b="b"/>
                <a:pathLst>
                  <a:path w="2259" h="2259" extrusionOk="0">
                    <a:moveTo>
                      <a:pt x="0" y="0"/>
                    </a:moveTo>
                    <a:lnTo>
                      <a:pt x="0" y="2259"/>
                    </a:lnTo>
                    <a:lnTo>
                      <a:pt x="2259" y="2259"/>
                    </a:lnTo>
                    <a:lnTo>
                      <a:pt x="22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 name="Google Shape;51;p3">
                <a:hlinkClick r:id="" action="ppaction://hlinkshowjump?jump=firstslide"/>
              </p:cNvPr>
              <p:cNvSpPr/>
              <p:nvPr/>
            </p:nvSpPr>
            <p:spPr>
              <a:xfrm>
                <a:off x="8058597" y="4744266"/>
                <a:ext cx="158283" cy="77103"/>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 name="Google Shape;52;p3">
                <a:hlinkClick r:id="" action="ppaction://hlinkshowjump?jump=firstslide"/>
              </p:cNvPr>
              <p:cNvSpPr/>
              <p:nvPr/>
            </p:nvSpPr>
            <p:spPr>
              <a:xfrm>
                <a:off x="8077733" y="4777545"/>
                <a:ext cx="119889" cy="122937"/>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
        <p:nvSpPr>
          <p:cNvPr id="53" name="Google Shape;53;p3"/>
          <p:cNvSpPr/>
          <p:nvPr/>
        </p:nvSpPr>
        <p:spPr>
          <a:xfrm>
            <a:off x="562575" y="377125"/>
            <a:ext cx="448175" cy="448175"/>
          </a:xfrm>
          <a:custGeom>
            <a:avLst/>
            <a:gdLst/>
            <a:ahLst/>
            <a:cxnLst/>
            <a:rect l="l" t="t" r="r" b="b"/>
            <a:pathLst>
              <a:path w="17927" h="17927" extrusionOk="0">
                <a:moveTo>
                  <a:pt x="1" y="0"/>
                </a:moveTo>
                <a:lnTo>
                  <a:pt x="1" y="5985"/>
                </a:lnTo>
                <a:lnTo>
                  <a:pt x="1" y="17926"/>
                </a:lnTo>
                <a:lnTo>
                  <a:pt x="5986" y="17926"/>
                </a:lnTo>
                <a:lnTo>
                  <a:pt x="5986" y="5985"/>
                </a:lnTo>
                <a:lnTo>
                  <a:pt x="17927" y="5985"/>
                </a:lnTo>
                <a:lnTo>
                  <a:pt x="179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4"/>
        <p:cNvGrpSpPr/>
        <p:nvPr/>
      </p:nvGrpSpPr>
      <p:grpSpPr>
        <a:xfrm>
          <a:off x="0" y="0"/>
          <a:ext cx="0" cy="0"/>
          <a:chOff x="0" y="0"/>
          <a:chExt cx="0" cy="0"/>
        </a:xfrm>
      </p:grpSpPr>
      <p:sp>
        <p:nvSpPr>
          <p:cNvPr id="55" name="Google Shape;5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6" name="Google Shape;56;p4"/>
          <p:cNvSpPr txBox="1">
            <a:spLocks noGrp="1"/>
          </p:cNvSpPr>
          <p:nvPr>
            <p:ph type="body" idx="1"/>
          </p:nvPr>
        </p:nvSpPr>
        <p:spPr>
          <a:xfrm>
            <a:off x="720000" y="1215750"/>
            <a:ext cx="7704000" cy="2455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57" name="Google Shape;57;p4"/>
          <p:cNvGrpSpPr/>
          <p:nvPr/>
        </p:nvGrpSpPr>
        <p:grpSpPr>
          <a:xfrm>
            <a:off x="816250" y="4703275"/>
            <a:ext cx="7511400" cy="238200"/>
            <a:chOff x="816250" y="4703275"/>
            <a:chExt cx="7511400" cy="238200"/>
          </a:xfrm>
        </p:grpSpPr>
        <p:grpSp>
          <p:nvGrpSpPr>
            <p:cNvPr id="58" name="Google Shape;58;p4"/>
            <p:cNvGrpSpPr/>
            <p:nvPr/>
          </p:nvGrpSpPr>
          <p:grpSpPr>
            <a:xfrm>
              <a:off x="816250" y="4703275"/>
              <a:ext cx="7511400" cy="238200"/>
              <a:chOff x="816250" y="4630450"/>
              <a:chExt cx="7511400" cy="238200"/>
            </a:xfrm>
          </p:grpSpPr>
          <p:sp>
            <p:nvSpPr>
              <p:cNvPr id="59" name="Google Shape;59;p4"/>
              <p:cNvSpPr/>
              <p:nvPr/>
            </p:nvSpPr>
            <p:spPr>
              <a:xfrm>
                <a:off x="816250" y="4630450"/>
                <a:ext cx="7511400" cy="238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rot="5400000">
                <a:off x="8018000" y="4558475"/>
                <a:ext cx="237300" cy="3819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a:hlinkClick r:id="" action="ppaction://hlinkshowjump?jump=previousslide"/>
              </p:cNvPr>
              <p:cNvSpPr/>
              <p:nvPr/>
            </p:nvSpPr>
            <p:spPr>
              <a:xfrm rot="-5400000">
                <a:off x="892550"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a:hlinkClick r:id="" action="ppaction://hlinkshowjump?jump=nextslide"/>
              </p:cNvPr>
              <p:cNvSpPr/>
              <p:nvPr/>
            </p:nvSpPr>
            <p:spPr>
              <a:xfrm rot="5400000" flipH="1">
                <a:off x="1084525"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4"/>
            <p:cNvGrpSpPr/>
            <p:nvPr/>
          </p:nvGrpSpPr>
          <p:grpSpPr>
            <a:xfrm>
              <a:off x="8051978" y="4744266"/>
              <a:ext cx="158283" cy="156216"/>
              <a:chOff x="8058597" y="4744266"/>
              <a:chExt cx="158283" cy="156216"/>
            </a:xfrm>
          </p:grpSpPr>
          <p:sp>
            <p:nvSpPr>
              <p:cNvPr id="64" name="Google Shape;64;p4">
                <a:hlinkClick r:id="" action="ppaction://hlinkshowjump?jump=firstslide"/>
              </p:cNvPr>
              <p:cNvSpPr/>
              <p:nvPr/>
            </p:nvSpPr>
            <p:spPr>
              <a:xfrm>
                <a:off x="8170770" y="4753449"/>
                <a:ext cx="26957" cy="25369"/>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 name="Google Shape;65;p4">
                <a:hlinkClick r:id="" action="ppaction://hlinkshowjump?jump=firstslide"/>
              </p:cNvPr>
              <p:cNvSpPr/>
              <p:nvPr/>
            </p:nvSpPr>
            <p:spPr>
              <a:xfrm>
                <a:off x="8120106" y="4854105"/>
                <a:ext cx="36618" cy="46377"/>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 name="Google Shape;66;p4">
                <a:hlinkClick r:id="" action="ppaction://hlinkshowjump?jump=firstslide"/>
              </p:cNvPr>
              <p:cNvSpPr/>
              <p:nvPr/>
            </p:nvSpPr>
            <p:spPr>
              <a:xfrm>
                <a:off x="8128941" y="4808344"/>
                <a:ext cx="18309" cy="18309"/>
              </a:xfrm>
              <a:custGeom>
                <a:avLst/>
                <a:gdLst/>
                <a:ahLst/>
                <a:cxnLst/>
                <a:rect l="l" t="t" r="r" b="b"/>
                <a:pathLst>
                  <a:path w="2259" h="2259" extrusionOk="0">
                    <a:moveTo>
                      <a:pt x="0" y="0"/>
                    </a:moveTo>
                    <a:lnTo>
                      <a:pt x="0" y="2259"/>
                    </a:lnTo>
                    <a:lnTo>
                      <a:pt x="2259" y="2259"/>
                    </a:lnTo>
                    <a:lnTo>
                      <a:pt x="22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 name="Google Shape;67;p4">
                <a:hlinkClick r:id="" action="ppaction://hlinkshowjump?jump=firstslide"/>
              </p:cNvPr>
              <p:cNvSpPr/>
              <p:nvPr/>
            </p:nvSpPr>
            <p:spPr>
              <a:xfrm>
                <a:off x="8058597" y="4744266"/>
                <a:ext cx="158283" cy="77103"/>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 name="Google Shape;68;p4">
                <a:hlinkClick r:id="" action="ppaction://hlinkshowjump?jump=firstslide"/>
              </p:cNvPr>
              <p:cNvSpPr/>
              <p:nvPr/>
            </p:nvSpPr>
            <p:spPr>
              <a:xfrm>
                <a:off x="8077733" y="4777545"/>
                <a:ext cx="119889" cy="122937"/>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9"/>
        <p:cNvGrpSpPr/>
        <p:nvPr/>
      </p:nvGrpSpPr>
      <p:grpSpPr>
        <a:xfrm>
          <a:off x="0" y="0"/>
          <a:ext cx="0" cy="0"/>
          <a:chOff x="0" y="0"/>
          <a:chExt cx="0" cy="0"/>
        </a:xfrm>
      </p:grpSpPr>
      <p:sp>
        <p:nvSpPr>
          <p:cNvPr id="70" name="Google Shape;7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1" name="Google Shape;71;p5"/>
          <p:cNvSpPr txBox="1">
            <a:spLocks noGrp="1"/>
          </p:cNvSpPr>
          <p:nvPr>
            <p:ph type="subTitle" idx="1"/>
          </p:nvPr>
        </p:nvSpPr>
        <p:spPr>
          <a:xfrm>
            <a:off x="4798772" y="2583575"/>
            <a:ext cx="3058500" cy="144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2" name="Google Shape;72;p5"/>
          <p:cNvSpPr txBox="1">
            <a:spLocks noGrp="1"/>
          </p:cNvSpPr>
          <p:nvPr>
            <p:ph type="subTitle" idx="2"/>
          </p:nvPr>
        </p:nvSpPr>
        <p:spPr>
          <a:xfrm>
            <a:off x="1286725" y="2583575"/>
            <a:ext cx="3058500" cy="144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3" name="Google Shape;73;p5"/>
          <p:cNvSpPr txBox="1">
            <a:spLocks noGrp="1"/>
          </p:cNvSpPr>
          <p:nvPr>
            <p:ph type="subTitle" idx="3"/>
          </p:nvPr>
        </p:nvSpPr>
        <p:spPr>
          <a:xfrm>
            <a:off x="1286725" y="2210500"/>
            <a:ext cx="3058500" cy="429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74" name="Google Shape;74;p5"/>
          <p:cNvSpPr txBox="1">
            <a:spLocks noGrp="1"/>
          </p:cNvSpPr>
          <p:nvPr>
            <p:ph type="subTitle" idx="4"/>
          </p:nvPr>
        </p:nvSpPr>
        <p:spPr>
          <a:xfrm>
            <a:off x="4798770" y="2210500"/>
            <a:ext cx="3058500" cy="429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grpSp>
        <p:nvGrpSpPr>
          <p:cNvPr id="75" name="Google Shape;75;p5"/>
          <p:cNvGrpSpPr/>
          <p:nvPr/>
        </p:nvGrpSpPr>
        <p:grpSpPr>
          <a:xfrm>
            <a:off x="816250" y="4703275"/>
            <a:ext cx="7511400" cy="238200"/>
            <a:chOff x="816250" y="4703275"/>
            <a:chExt cx="7511400" cy="238200"/>
          </a:xfrm>
        </p:grpSpPr>
        <p:grpSp>
          <p:nvGrpSpPr>
            <p:cNvPr id="76" name="Google Shape;76;p5"/>
            <p:cNvGrpSpPr/>
            <p:nvPr/>
          </p:nvGrpSpPr>
          <p:grpSpPr>
            <a:xfrm>
              <a:off x="816250" y="4703275"/>
              <a:ext cx="7511400" cy="238200"/>
              <a:chOff x="816250" y="4630450"/>
              <a:chExt cx="7511400" cy="238200"/>
            </a:xfrm>
          </p:grpSpPr>
          <p:sp>
            <p:nvSpPr>
              <p:cNvPr id="77" name="Google Shape;77;p5"/>
              <p:cNvSpPr/>
              <p:nvPr/>
            </p:nvSpPr>
            <p:spPr>
              <a:xfrm>
                <a:off x="816250" y="4630450"/>
                <a:ext cx="7511400" cy="238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rot="5400000">
                <a:off x="8018000" y="4558475"/>
                <a:ext cx="237300" cy="3819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a:hlinkClick r:id="" action="ppaction://hlinkshowjump?jump=previousslide"/>
              </p:cNvPr>
              <p:cNvSpPr/>
              <p:nvPr/>
            </p:nvSpPr>
            <p:spPr>
              <a:xfrm rot="-5400000">
                <a:off x="892550"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a:hlinkClick r:id="" action="ppaction://hlinkshowjump?jump=nextslide"/>
              </p:cNvPr>
              <p:cNvSpPr/>
              <p:nvPr/>
            </p:nvSpPr>
            <p:spPr>
              <a:xfrm rot="5400000" flipH="1">
                <a:off x="1084525"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5"/>
            <p:cNvGrpSpPr/>
            <p:nvPr/>
          </p:nvGrpSpPr>
          <p:grpSpPr>
            <a:xfrm>
              <a:off x="8051978" y="4744266"/>
              <a:ext cx="158283" cy="156216"/>
              <a:chOff x="8058597" y="4744266"/>
              <a:chExt cx="158283" cy="156216"/>
            </a:xfrm>
          </p:grpSpPr>
          <p:sp>
            <p:nvSpPr>
              <p:cNvPr id="82" name="Google Shape;82;p5">
                <a:hlinkClick r:id="" action="ppaction://hlinkshowjump?jump=firstslide"/>
              </p:cNvPr>
              <p:cNvSpPr/>
              <p:nvPr/>
            </p:nvSpPr>
            <p:spPr>
              <a:xfrm>
                <a:off x="8170770" y="4753449"/>
                <a:ext cx="26957" cy="25369"/>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3" name="Google Shape;83;p5">
                <a:hlinkClick r:id="" action="ppaction://hlinkshowjump?jump=firstslide"/>
              </p:cNvPr>
              <p:cNvSpPr/>
              <p:nvPr/>
            </p:nvSpPr>
            <p:spPr>
              <a:xfrm>
                <a:off x="8120106" y="4854105"/>
                <a:ext cx="36618" cy="46377"/>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 name="Google Shape;84;p5">
                <a:hlinkClick r:id="" action="ppaction://hlinkshowjump?jump=firstslide"/>
              </p:cNvPr>
              <p:cNvSpPr/>
              <p:nvPr/>
            </p:nvSpPr>
            <p:spPr>
              <a:xfrm>
                <a:off x="8128941" y="4808344"/>
                <a:ext cx="18309" cy="18309"/>
              </a:xfrm>
              <a:custGeom>
                <a:avLst/>
                <a:gdLst/>
                <a:ahLst/>
                <a:cxnLst/>
                <a:rect l="l" t="t" r="r" b="b"/>
                <a:pathLst>
                  <a:path w="2259" h="2259" extrusionOk="0">
                    <a:moveTo>
                      <a:pt x="0" y="0"/>
                    </a:moveTo>
                    <a:lnTo>
                      <a:pt x="0" y="2259"/>
                    </a:lnTo>
                    <a:lnTo>
                      <a:pt x="2259" y="2259"/>
                    </a:lnTo>
                    <a:lnTo>
                      <a:pt x="22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 name="Google Shape;85;p5">
                <a:hlinkClick r:id="" action="ppaction://hlinkshowjump?jump=firstslide"/>
              </p:cNvPr>
              <p:cNvSpPr/>
              <p:nvPr/>
            </p:nvSpPr>
            <p:spPr>
              <a:xfrm>
                <a:off x="8058597" y="4744266"/>
                <a:ext cx="158283" cy="77103"/>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 name="Google Shape;86;p5">
                <a:hlinkClick r:id="" action="ppaction://hlinkshowjump?jump=firstslide"/>
              </p:cNvPr>
              <p:cNvSpPr/>
              <p:nvPr/>
            </p:nvSpPr>
            <p:spPr>
              <a:xfrm>
                <a:off x="8077733" y="4777545"/>
                <a:ext cx="119889" cy="122937"/>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87" name="Google Shape;87;p5"/>
          <p:cNvGrpSpPr/>
          <p:nvPr/>
        </p:nvGrpSpPr>
        <p:grpSpPr>
          <a:xfrm>
            <a:off x="213488" y="1086300"/>
            <a:ext cx="462567" cy="2069225"/>
            <a:chOff x="213488" y="1086300"/>
            <a:chExt cx="462567" cy="2069225"/>
          </a:xfrm>
        </p:grpSpPr>
        <p:grpSp>
          <p:nvGrpSpPr>
            <p:cNvPr id="88" name="Google Shape;88;p5"/>
            <p:cNvGrpSpPr/>
            <p:nvPr/>
          </p:nvGrpSpPr>
          <p:grpSpPr>
            <a:xfrm>
              <a:off x="303775" y="1884975"/>
              <a:ext cx="282000" cy="1270550"/>
              <a:chOff x="4314650" y="3034025"/>
              <a:chExt cx="282000" cy="1270550"/>
            </a:xfrm>
          </p:grpSpPr>
          <p:sp>
            <p:nvSpPr>
              <p:cNvPr id="89" name="Google Shape;89;p5"/>
              <p:cNvSpPr/>
              <p:nvPr/>
            </p:nvSpPr>
            <p:spPr>
              <a:xfrm>
                <a:off x="4314650" y="3034025"/>
                <a:ext cx="282000" cy="479525"/>
              </a:xfrm>
              <a:custGeom>
                <a:avLst/>
                <a:gdLst/>
                <a:ahLst/>
                <a:cxnLst/>
                <a:rect l="l" t="t" r="r" b="b"/>
                <a:pathLst>
                  <a:path w="11280" h="19181" extrusionOk="0">
                    <a:moveTo>
                      <a:pt x="0" y="1"/>
                    </a:moveTo>
                    <a:lnTo>
                      <a:pt x="0" y="11280"/>
                    </a:lnTo>
                    <a:lnTo>
                      <a:pt x="11280" y="19180"/>
                    </a:lnTo>
                    <a:lnTo>
                      <a:pt x="11280" y="790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4314650" y="3376575"/>
                <a:ext cx="282000" cy="295025"/>
              </a:xfrm>
              <a:custGeom>
                <a:avLst/>
                <a:gdLst/>
                <a:ahLst/>
                <a:cxnLst/>
                <a:rect l="l" t="t" r="r" b="b"/>
                <a:pathLst>
                  <a:path w="11280" h="11801" extrusionOk="0">
                    <a:moveTo>
                      <a:pt x="0" y="0"/>
                    </a:moveTo>
                    <a:lnTo>
                      <a:pt x="0" y="3901"/>
                    </a:lnTo>
                    <a:lnTo>
                      <a:pt x="11280" y="11801"/>
                    </a:lnTo>
                    <a:lnTo>
                      <a:pt x="11280" y="790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4314650" y="3534650"/>
                <a:ext cx="282000" cy="295375"/>
              </a:xfrm>
              <a:custGeom>
                <a:avLst/>
                <a:gdLst/>
                <a:ahLst/>
                <a:cxnLst/>
                <a:rect l="l" t="t" r="r" b="b"/>
                <a:pathLst>
                  <a:path w="11280" h="11815" extrusionOk="0">
                    <a:moveTo>
                      <a:pt x="0" y="0"/>
                    </a:moveTo>
                    <a:lnTo>
                      <a:pt x="0" y="3915"/>
                    </a:lnTo>
                    <a:lnTo>
                      <a:pt x="11280" y="11815"/>
                    </a:lnTo>
                    <a:lnTo>
                      <a:pt x="11280" y="790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314650" y="3693050"/>
                <a:ext cx="282000" cy="295050"/>
              </a:xfrm>
              <a:custGeom>
                <a:avLst/>
                <a:gdLst/>
                <a:ahLst/>
                <a:cxnLst/>
                <a:rect l="l" t="t" r="r" b="b"/>
                <a:pathLst>
                  <a:path w="11280" h="11802" extrusionOk="0">
                    <a:moveTo>
                      <a:pt x="0" y="1"/>
                    </a:moveTo>
                    <a:lnTo>
                      <a:pt x="0" y="3902"/>
                    </a:lnTo>
                    <a:lnTo>
                      <a:pt x="11280" y="11801"/>
                    </a:lnTo>
                    <a:lnTo>
                      <a:pt x="11280" y="790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4314650" y="3851125"/>
                <a:ext cx="282000" cy="295400"/>
              </a:xfrm>
              <a:custGeom>
                <a:avLst/>
                <a:gdLst/>
                <a:ahLst/>
                <a:cxnLst/>
                <a:rect l="l" t="t" r="r" b="b"/>
                <a:pathLst>
                  <a:path w="11280" h="11816" extrusionOk="0">
                    <a:moveTo>
                      <a:pt x="0" y="1"/>
                    </a:moveTo>
                    <a:lnTo>
                      <a:pt x="0" y="3915"/>
                    </a:lnTo>
                    <a:lnTo>
                      <a:pt x="11280" y="11815"/>
                    </a:lnTo>
                    <a:lnTo>
                      <a:pt x="11280" y="790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4314650" y="4009550"/>
                <a:ext cx="282000" cy="295025"/>
              </a:xfrm>
              <a:custGeom>
                <a:avLst/>
                <a:gdLst/>
                <a:ahLst/>
                <a:cxnLst/>
                <a:rect l="l" t="t" r="r" b="b"/>
                <a:pathLst>
                  <a:path w="11280" h="11801" extrusionOk="0">
                    <a:moveTo>
                      <a:pt x="0" y="0"/>
                    </a:moveTo>
                    <a:lnTo>
                      <a:pt x="0" y="3901"/>
                    </a:lnTo>
                    <a:lnTo>
                      <a:pt x="11280" y="11801"/>
                    </a:lnTo>
                    <a:lnTo>
                      <a:pt x="11280" y="790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p:nvPr/>
          </p:nvSpPr>
          <p:spPr>
            <a:xfrm>
              <a:off x="213488" y="1086300"/>
              <a:ext cx="462567" cy="462847"/>
            </a:xfrm>
            <a:custGeom>
              <a:avLst/>
              <a:gdLst/>
              <a:ahLst/>
              <a:cxnLst/>
              <a:rect l="l" t="t" r="r" b="b"/>
              <a:pathLst>
                <a:path w="23166" h="23180" extrusionOk="0">
                  <a:moveTo>
                    <a:pt x="5704" y="1"/>
                  </a:moveTo>
                  <a:lnTo>
                    <a:pt x="1" y="5704"/>
                  </a:lnTo>
                  <a:lnTo>
                    <a:pt x="5873" y="11590"/>
                  </a:lnTo>
                  <a:lnTo>
                    <a:pt x="1" y="17476"/>
                  </a:lnTo>
                  <a:lnTo>
                    <a:pt x="5704" y="23179"/>
                  </a:lnTo>
                  <a:lnTo>
                    <a:pt x="11576" y="17293"/>
                  </a:lnTo>
                  <a:lnTo>
                    <a:pt x="17462" y="23179"/>
                  </a:lnTo>
                  <a:lnTo>
                    <a:pt x="23165" y="17476"/>
                  </a:lnTo>
                  <a:lnTo>
                    <a:pt x="17279" y="11590"/>
                  </a:lnTo>
                  <a:lnTo>
                    <a:pt x="23165" y="5704"/>
                  </a:lnTo>
                  <a:lnTo>
                    <a:pt x="17462" y="1"/>
                  </a:lnTo>
                  <a:lnTo>
                    <a:pt x="11576" y="5887"/>
                  </a:lnTo>
                  <a:lnTo>
                    <a:pt x="5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4"/>
        <p:cNvGrpSpPr/>
        <p:nvPr/>
      </p:nvGrpSpPr>
      <p:grpSpPr>
        <a:xfrm>
          <a:off x="0" y="0"/>
          <a:ext cx="0" cy="0"/>
          <a:chOff x="0" y="0"/>
          <a:chExt cx="0" cy="0"/>
        </a:xfrm>
      </p:grpSpPr>
      <p:sp>
        <p:nvSpPr>
          <p:cNvPr id="135" name="Google Shape;13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500"/>
              <a:buNone/>
              <a:defRPr sz="4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36" name="Google Shape;136;p8"/>
          <p:cNvGrpSpPr/>
          <p:nvPr/>
        </p:nvGrpSpPr>
        <p:grpSpPr>
          <a:xfrm>
            <a:off x="816250" y="4703275"/>
            <a:ext cx="7511400" cy="238200"/>
            <a:chOff x="816250" y="4703275"/>
            <a:chExt cx="7511400" cy="238200"/>
          </a:xfrm>
        </p:grpSpPr>
        <p:grpSp>
          <p:nvGrpSpPr>
            <p:cNvPr id="137" name="Google Shape;137;p8"/>
            <p:cNvGrpSpPr/>
            <p:nvPr/>
          </p:nvGrpSpPr>
          <p:grpSpPr>
            <a:xfrm>
              <a:off x="816250" y="4703275"/>
              <a:ext cx="7511400" cy="238200"/>
              <a:chOff x="816250" y="4630450"/>
              <a:chExt cx="7511400" cy="238200"/>
            </a:xfrm>
          </p:grpSpPr>
          <p:sp>
            <p:nvSpPr>
              <p:cNvPr id="138" name="Google Shape;138;p8"/>
              <p:cNvSpPr/>
              <p:nvPr/>
            </p:nvSpPr>
            <p:spPr>
              <a:xfrm>
                <a:off x="816250" y="4630450"/>
                <a:ext cx="7511400" cy="238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rot="5400000">
                <a:off x="8018000" y="4558475"/>
                <a:ext cx="237300" cy="3819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a:hlinkClick r:id="" action="ppaction://hlinkshowjump?jump=previousslide"/>
              </p:cNvPr>
              <p:cNvSpPr/>
              <p:nvPr/>
            </p:nvSpPr>
            <p:spPr>
              <a:xfrm rot="-5400000">
                <a:off x="892550"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a:hlinkClick r:id="" action="ppaction://hlinkshowjump?jump=nextslide"/>
              </p:cNvPr>
              <p:cNvSpPr/>
              <p:nvPr/>
            </p:nvSpPr>
            <p:spPr>
              <a:xfrm rot="5400000" flipH="1">
                <a:off x="1084525"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8"/>
            <p:cNvGrpSpPr/>
            <p:nvPr/>
          </p:nvGrpSpPr>
          <p:grpSpPr>
            <a:xfrm>
              <a:off x="8051978" y="4744266"/>
              <a:ext cx="158283" cy="156216"/>
              <a:chOff x="8058597" y="4744266"/>
              <a:chExt cx="158283" cy="156216"/>
            </a:xfrm>
          </p:grpSpPr>
          <p:sp>
            <p:nvSpPr>
              <p:cNvPr id="143" name="Google Shape;143;p8">
                <a:hlinkClick r:id="" action="ppaction://hlinkshowjump?jump=firstslide"/>
              </p:cNvPr>
              <p:cNvSpPr/>
              <p:nvPr/>
            </p:nvSpPr>
            <p:spPr>
              <a:xfrm>
                <a:off x="8170770" y="4753449"/>
                <a:ext cx="26957" cy="25369"/>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4" name="Google Shape;144;p8">
                <a:hlinkClick r:id="" action="ppaction://hlinkshowjump?jump=firstslide"/>
              </p:cNvPr>
              <p:cNvSpPr/>
              <p:nvPr/>
            </p:nvSpPr>
            <p:spPr>
              <a:xfrm>
                <a:off x="8120106" y="4854105"/>
                <a:ext cx="36618" cy="46377"/>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5" name="Google Shape;145;p8">
                <a:hlinkClick r:id="" action="ppaction://hlinkshowjump?jump=firstslide"/>
              </p:cNvPr>
              <p:cNvSpPr/>
              <p:nvPr/>
            </p:nvSpPr>
            <p:spPr>
              <a:xfrm>
                <a:off x="8128941" y="4808344"/>
                <a:ext cx="18309" cy="18309"/>
              </a:xfrm>
              <a:custGeom>
                <a:avLst/>
                <a:gdLst/>
                <a:ahLst/>
                <a:cxnLst/>
                <a:rect l="l" t="t" r="r" b="b"/>
                <a:pathLst>
                  <a:path w="2259" h="2259" extrusionOk="0">
                    <a:moveTo>
                      <a:pt x="0" y="0"/>
                    </a:moveTo>
                    <a:lnTo>
                      <a:pt x="0" y="2259"/>
                    </a:lnTo>
                    <a:lnTo>
                      <a:pt x="2259" y="2259"/>
                    </a:lnTo>
                    <a:lnTo>
                      <a:pt x="22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6" name="Google Shape;146;p8">
                <a:hlinkClick r:id="" action="ppaction://hlinkshowjump?jump=firstslide"/>
              </p:cNvPr>
              <p:cNvSpPr/>
              <p:nvPr/>
            </p:nvSpPr>
            <p:spPr>
              <a:xfrm>
                <a:off x="8058597" y="4744266"/>
                <a:ext cx="158283" cy="77103"/>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7" name="Google Shape;147;p8">
                <a:hlinkClick r:id="" action="ppaction://hlinkshowjump?jump=firstslide"/>
              </p:cNvPr>
              <p:cNvSpPr/>
              <p:nvPr/>
            </p:nvSpPr>
            <p:spPr>
              <a:xfrm>
                <a:off x="8077733" y="4777545"/>
                <a:ext cx="119889" cy="122937"/>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pic>
        <p:nvPicPr>
          <p:cNvPr id="148" name="Google Shape;148;p8"/>
          <p:cNvPicPr preferRelativeResize="0"/>
          <p:nvPr/>
        </p:nvPicPr>
        <p:blipFill>
          <a:blip r:embed="rId2">
            <a:alphaModFix/>
          </a:blip>
          <a:stretch>
            <a:fillRect/>
          </a:stretch>
        </p:blipFill>
        <p:spPr>
          <a:xfrm>
            <a:off x="7946150" y="-178825"/>
            <a:ext cx="1621173" cy="178012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9"/>
        <p:cNvGrpSpPr/>
        <p:nvPr/>
      </p:nvGrpSpPr>
      <p:grpSpPr>
        <a:xfrm>
          <a:off x="0" y="0"/>
          <a:ext cx="0" cy="0"/>
          <a:chOff x="0" y="0"/>
          <a:chExt cx="0" cy="0"/>
        </a:xfrm>
      </p:grpSpPr>
      <p:sp>
        <p:nvSpPr>
          <p:cNvPr id="150" name="Google Shape;150;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51" name="Google Shape;151;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52" name="Google Shape;152;p9"/>
          <p:cNvGrpSpPr/>
          <p:nvPr/>
        </p:nvGrpSpPr>
        <p:grpSpPr>
          <a:xfrm>
            <a:off x="816250" y="4703275"/>
            <a:ext cx="7511400" cy="238200"/>
            <a:chOff x="816250" y="4703275"/>
            <a:chExt cx="7511400" cy="238200"/>
          </a:xfrm>
        </p:grpSpPr>
        <p:grpSp>
          <p:nvGrpSpPr>
            <p:cNvPr id="153" name="Google Shape;153;p9"/>
            <p:cNvGrpSpPr/>
            <p:nvPr/>
          </p:nvGrpSpPr>
          <p:grpSpPr>
            <a:xfrm>
              <a:off x="816250" y="4703275"/>
              <a:ext cx="7511400" cy="238200"/>
              <a:chOff x="816250" y="4630450"/>
              <a:chExt cx="7511400" cy="238200"/>
            </a:xfrm>
          </p:grpSpPr>
          <p:sp>
            <p:nvSpPr>
              <p:cNvPr id="154" name="Google Shape;154;p9"/>
              <p:cNvSpPr/>
              <p:nvPr/>
            </p:nvSpPr>
            <p:spPr>
              <a:xfrm>
                <a:off x="816250" y="4630450"/>
                <a:ext cx="7511400" cy="238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rot="5400000">
                <a:off x="8018000" y="4558475"/>
                <a:ext cx="237300" cy="3819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a:hlinkClick r:id="" action="ppaction://hlinkshowjump?jump=previousslide"/>
              </p:cNvPr>
              <p:cNvSpPr/>
              <p:nvPr/>
            </p:nvSpPr>
            <p:spPr>
              <a:xfrm rot="-5400000">
                <a:off x="892550"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a:hlinkClick r:id="" action="ppaction://hlinkshowjump?jump=nextslide"/>
              </p:cNvPr>
              <p:cNvSpPr/>
              <p:nvPr/>
            </p:nvSpPr>
            <p:spPr>
              <a:xfrm rot="5400000" flipH="1">
                <a:off x="1084525"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9"/>
            <p:cNvGrpSpPr/>
            <p:nvPr/>
          </p:nvGrpSpPr>
          <p:grpSpPr>
            <a:xfrm>
              <a:off x="8051978" y="4744266"/>
              <a:ext cx="158283" cy="156216"/>
              <a:chOff x="8058597" y="4744266"/>
              <a:chExt cx="158283" cy="156216"/>
            </a:xfrm>
          </p:grpSpPr>
          <p:sp>
            <p:nvSpPr>
              <p:cNvPr id="159" name="Google Shape;159;p9">
                <a:hlinkClick r:id="" action="ppaction://hlinkshowjump?jump=firstslide"/>
              </p:cNvPr>
              <p:cNvSpPr/>
              <p:nvPr/>
            </p:nvSpPr>
            <p:spPr>
              <a:xfrm>
                <a:off x="8170770" y="4753449"/>
                <a:ext cx="26957" cy="25369"/>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0" name="Google Shape;160;p9">
                <a:hlinkClick r:id="" action="ppaction://hlinkshowjump?jump=firstslide"/>
              </p:cNvPr>
              <p:cNvSpPr/>
              <p:nvPr/>
            </p:nvSpPr>
            <p:spPr>
              <a:xfrm>
                <a:off x="8120106" y="4854105"/>
                <a:ext cx="36618" cy="46377"/>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1" name="Google Shape;161;p9">
                <a:hlinkClick r:id="" action="ppaction://hlinkshowjump?jump=firstslide"/>
              </p:cNvPr>
              <p:cNvSpPr/>
              <p:nvPr/>
            </p:nvSpPr>
            <p:spPr>
              <a:xfrm>
                <a:off x="8128941" y="4808344"/>
                <a:ext cx="18309" cy="18309"/>
              </a:xfrm>
              <a:custGeom>
                <a:avLst/>
                <a:gdLst/>
                <a:ahLst/>
                <a:cxnLst/>
                <a:rect l="l" t="t" r="r" b="b"/>
                <a:pathLst>
                  <a:path w="2259" h="2259" extrusionOk="0">
                    <a:moveTo>
                      <a:pt x="0" y="0"/>
                    </a:moveTo>
                    <a:lnTo>
                      <a:pt x="0" y="2259"/>
                    </a:lnTo>
                    <a:lnTo>
                      <a:pt x="2259" y="2259"/>
                    </a:lnTo>
                    <a:lnTo>
                      <a:pt x="22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2" name="Google Shape;162;p9">
                <a:hlinkClick r:id="" action="ppaction://hlinkshowjump?jump=firstslide"/>
              </p:cNvPr>
              <p:cNvSpPr/>
              <p:nvPr/>
            </p:nvSpPr>
            <p:spPr>
              <a:xfrm>
                <a:off x="8058597" y="4744266"/>
                <a:ext cx="158283" cy="77103"/>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3" name="Google Shape;163;p9">
                <a:hlinkClick r:id="" action="ppaction://hlinkshowjump?jump=firstslide"/>
              </p:cNvPr>
              <p:cNvSpPr/>
              <p:nvPr/>
            </p:nvSpPr>
            <p:spPr>
              <a:xfrm>
                <a:off x="8077733" y="4777545"/>
                <a:ext cx="119889" cy="122937"/>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pic>
        <p:nvPicPr>
          <p:cNvPr id="164" name="Google Shape;164;p9"/>
          <p:cNvPicPr preferRelativeResize="0"/>
          <p:nvPr/>
        </p:nvPicPr>
        <p:blipFill>
          <a:blip r:embed="rId2">
            <a:alphaModFix/>
          </a:blip>
          <a:stretch>
            <a:fillRect/>
          </a:stretch>
        </p:blipFill>
        <p:spPr>
          <a:xfrm flipH="1">
            <a:off x="-814937" y="602400"/>
            <a:ext cx="2002724" cy="182377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5"/>
        <p:cNvGrpSpPr/>
        <p:nvPr/>
      </p:nvGrpSpPr>
      <p:grpSpPr>
        <a:xfrm>
          <a:off x="0" y="0"/>
          <a:ext cx="0" cy="0"/>
          <a:chOff x="0" y="0"/>
          <a:chExt cx="0" cy="0"/>
        </a:xfrm>
      </p:grpSpPr>
      <p:sp>
        <p:nvSpPr>
          <p:cNvPr id="166" name="Google Shape;166;p10"/>
          <p:cNvSpPr>
            <a:spLocks noGrp="1"/>
          </p:cNvSpPr>
          <p:nvPr>
            <p:ph type="pic" idx="2"/>
          </p:nvPr>
        </p:nvSpPr>
        <p:spPr>
          <a:xfrm>
            <a:off x="0" y="0"/>
            <a:ext cx="9144000" cy="5143500"/>
          </a:xfrm>
          <a:prstGeom prst="rect">
            <a:avLst/>
          </a:prstGeom>
          <a:noFill/>
          <a:ln>
            <a:noFill/>
          </a:ln>
        </p:spPr>
      </p:sp>
      <p:sp>
        <p:nvSpPr>
          <p:cNvPr id="167" name="Google Shape;167;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9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94"/>
        <p:cNvGrpSpPr/>
        <p:nvPr/>
      </p:nvGrpSpPr>
      <p:grpSpPr>
        <a:xfrm>
          <a:off x="0" y="0"/>
          <a:ext cx="0" cy="0"/>
          <a:chOff x="0" y="0"/>
          <a:chExt cx="0" cy="0"/>
        </a:xfrm>
      </p:grpSpPr>
      <p:pic>
        <p:nvPicPr>
          <p:cNvPr id="195" name="Google Shape;195;p13"/>
          <p:cNvPicPr preferRelativeResize="0"/>
          <p:nvPr/>
        </p:nvPicPr>
        <p:blipFill>
          <a:blip r:embed="rId2">
            <a:alphaModFix/>
          </a:blip>
          <a:stretch>
            <a:fillRect/>
          </a:stretch>
        </p:blipFill>
        <p:spPr>
          <a:xfrm>
            <a:off x="8146876" y="1782725"/>
            <a:ext cx="2383774" cy="2617499"/>
          </a:xfrm>
          <a:prstGeom prst="rect">
            <a:avLst/>
          </a:prstGeom>
          <a:noFill/>
          <a:ln>
            <a:noFill/>
          </a:ln>
        </p:spPr>
      </p:pic>
      <p:sp>
        <p:nvSpPr>
          <p:cNvPr id="196" name="Google Shape;19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7" name="Google Shape;197;p13"/>
          <p:cNvSpPr txBox="1">
            <a:spLocks noGrp="1"/>
          </p:cNvSpPr>
          <p:nvPr>
            <p:ph type="title" idx="2" hasCustomPrompt="1"/>
          </p:nvPr>
        </p:nvSpPr>
        <p:spPr>
          <a:xfrm>
            <a:off x="1836663" y="14808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8" name="Google Shape;198;p13"/>
          <p:cNvSpPr txBox="1">
            <a:spLocks noGrp="1"/>
          </p:cNvSpPr>
          <p:nvPr>
            <p:ph type="title" idx="3" hasCustomPrompt="1"/>
          </p:nvPr>
        </p:nvSpPr>
        <p:spPr>
          <a:xfrm>
            <a:off x="1836663" y="29142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9" name="Google Shape;199;p13"/>
          <p:cNvSpPr txBox="1">
            <a:spLocks noGrp="1"/>
          </p:cNvSpPr>
          <p:nvPr>
            <p:ph type="title" idx="4" hasCustomPrompt="1"/>
          </p:nvPr>
        </p:nvSpPr>
        <p:spPr>
          <a:xfrm>
            <a:off x="4204550" y="14808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0" name="Google Shape;200;p13"/>
          <p:cNvSpPr txBox="1">
            <a:spLocks noGrp="1"/>
          </p:cNvSpPr>
          <p:nvPr>
            <p:ph type="title" idx="5" hasCustomPrompt="1"/>
          </p:nvPr>
        </p:nvSpPr>
        <p:spPr>
          <a:xfrm>
            <a:off x="4204550" y="29142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1" name="Google Shape;201;p13"/>
          <p:cNvSpPr txBox="1">
            <a:spLocks noGrp="1"/>
          </p:cNvSpPr>
          <p:nvPr>
            <p:ph type="title" idx="6" hasCustomPrompt="1"/>
          </p:nvPr>
        </p:nvSpPr>
        <p:spPr>
          <a:xfrm>
            <a:off x="6572513" y="14808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2" name="Google Shape;202;p13"/>
          <p:cNvSpPr txBox="1">
            <a:spLocks noGrp="1"/>
          </p:cNvSpPr>
          <p:nvPr>
            <p:ph type="title" idx="7" hasCustomPrompt="1"/>
          </p:nvPr>
        </p:nvSpPr>
        <p:spPr>
          <a:xfrm>
            <a:off x="6572513" y="29142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3" name="Google Shape;203;p13"/>
          <p:cNvSpPr txBox="1">
            <a:spLocks noGrp="1"/>
          </p:cNvSpPr>
          <p:nvPr>
            <p:ph type="subTitle" idx="1"/>
          </p:nvPr>
        </p:nvSpPr>
        <p:spPr>
          <a:xfrm>
            <a:off x="1103613" y="1928475"/>
            <a:ext cx="22008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4" name="Google Shape;204;p13"/>
          <p:cNvSpPr txBox="1">
            <a:spLocks noGrp="1"/>
          </p:cNvSpPr>
          <p:nvPr>
            <p:ph type="subTitle" idx="8"/>
          </p:nvPr>
        </p:nvSpPr>
        <p:spPr>
          <a:xfrm>
            <a:off x="3471550" y="1928475"/>
            <a:ext cx="22008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5" name="Google Shape;205;p13"/>
          <p:cNvSpPr txBox="1">
            <a:spLocks noGrp="1"/>
          </p:cNvSpPr>
          <p:nvPr>
            <p:ph type="subTitle" idx="9"/>
          </p:nvPr>
        </p:nvSpPr>
        <p:spPr>
          <a:xfrm>
            <a:off x="5839463" y="1928475"/>
            <a:ext cx="22008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6" name="Google Shape;206;p13"/>
          <p:cNvSpPr txBox="1">
            <a:spLocks noGrp="1"/>
          </p:cNvSpPr>
          <p:nvPr>
            <p:ph type="subTitle" idx="13"/>
          </p:nvPr>
        </p:nvSpPr>
        <p:spPr>
          <a:xfrm>
            <a:off x="1103613" y="3361850"/>
            <a:ext cx="22008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7" name="Google Shape;207;p13"/>
          <p:cNvSpPr txBox="1">
            <a:spLocks noGrp="1"/>
          </p:cNvSpPr>
          <p:nvPr>
            <p:ph type="subTitle" idx="14"/>
          </p:nvPr>
        </p:nvSpPr>
        <p:spPr>
          <a:xfrm>
            <a:off x="3471550" y="3361850"/>
            <a:ext cx="22008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8" name="Google Shape;208;p13"/>
          <p:cNvSpPr txBox="1">
            <a:spLocks noGrp="1"/>
          </p:cNvSpPr>
          <p:nvPr>
            <p:ph type="subTitle" idx="15"/>
          </p:nvPr>
        </p:nvSpPr>
        <p:spPr>
          <a:xfrm>
            <a:off x="5839463" y="3361850"/>
            <a:ext cx="22008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209" name="Google Shape;209;p13"/>
          <p:cNvGrpSpPr/>
          <p:nvPr/>
        </p:nvGrpSpPr>
        <p:grpSpPr>
          <a:xfrm>
            <a:off x="816250" y="4703275"/>
            <a:ext cx="7511400" cy="238200"/>
            <a:chOff x="816250" y="4703275"/>
            <a:chExt cx="7511400" cy="238200"/>
          </a:xfrm>
        </p:grpSpPr>
        <p:grpSp>
          <p:nvGrpSpPr>
            <p:cNvPr id="210" name="Google Shape;210;p13"/>
            <p:cNvGrpSpPr/>
            <p:nvPr/>
          </p:nvGrpSpPr>
          <p:grpSpPr>
            <a:xfrm>
              <a:off x="816250" y="4703275"/>
              <a:ext cx="7511400" cy="238200"/>
              <a:chOff x="816250" y="4630450"/>
              <a:chExt cx="7511400" cy="238200"/>
            </a:xfrm>
          </p:grpSpPr>
          <p:sp>
            <p:nvSpPr>
              <p:cNvPr id="211" name="Google Shape;211;p13"/>
              <p:cNvSpPr/>
              <p:nvPr/>
            </p:nvSpPr>
            <p:spPr>
              <a:xfrm>
                <a:off x="816250" y="4630450"/>
                <a:ext cx="7511400" cy="238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p:nvPr/>
            </p:nvSpPr>
            <p:spPr>
              <a:xfrm rot="5400000">
                <a:off x="8018000" y="4558475"/>
                <a:ext cx="237300" cy="3819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a:hlinkClick r:id="" action="ppaction://hlinkshowjump?jump=previousslide"/>
              </p:cNvPr>
              <p:cNvSpPr/>
              <p:nvPr/>
            </p:nvSpPr>
            <p:spPr>
              <a:xfrm rot="-5400000">
                <a:off x="892550"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a:hlinkClick r:id="" action="ppaction://hlinkshowjump?jump=nextslide"/>
              </p:cNvPr>
              <p:cNvSpPr/>
              <p:nvPr/>
            </p:nvSpPr>
            <p:spPr>
              <a:xfrm rot="5400000" flipH="1">
                <a:off x="1084525"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13"/>
            <p:cNvGrpSpPr/>
            <p:nvPr/>
          </p:nvGrpSpPr>
          <p:grpSpPr>
            <a:xfrm>
              <a:off x="8051978" y="4744266"/>
              <a:ext cx="158283" cy="156216"/>
              <a:chOff x="8058597" y="4744266"/>
              <a:chExt cx="158283" cy="156216"/>
            </a:xfrm>
          </p:grpSpPr>
          <p:sp>
            <p:nvSpPr>
              <p:cNvPr id="216" name="Google Shape;216;p13">
                <a:hlinkClick r:id="" action="ppaction://hlinkshowjump?jump=firstslide"/>
              </p:cNvPr>
              <p:cNvSpPr/>
              <p:nvPr/>
            </p:nvSpPr>
            <p:spPr>
              <a:xfrm>
                <a:off x="8058597" y="4744266"/>
                <a:ext cx="158283" cy="77103"/>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7" name="Google Shape;217;p13">
                <a:hlinkClick r:id="" action="ppaction://hlinkshowjump?jump=firstslide"/>
              </p:cNvPr>
              <p:cNvSpPr/>
              <p:nvPr/>
            </p:nvSpPr>
            <p:spPr>
              <a:xfrm>
                <a:off x="8170770" y="4753449"/>
                <a:ext cx="26957" cy="25369"/>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8" name="Google Shape;218;p13">
                <a:hlinkClick r:id="" action="ppaction://hlinkshowjump?jump=firstslide"/>
              </p:cNvPr>
              <p:cNvSpPr/>
              <p:nvPr/>
            </p:nvSpPr>
            <p:spPr>
              <a:xfrm>
                <a:off x="8077733" y="4777545"/>
                <a:ext cx="119889" cy="122937"/>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9" name="Google Shape;219;p13">
                <a:hlinkClick r:id="" action="ppaction://hlinkshowjump?jump=firstslide"/>
              </p:cNvPr>
              <p:cNvSpPr/>
              <p:nvPr/>
            </p:nvSpPr>
            <p:spPr>
              <a:xfrm>
                <a:off x="8128941" y="4808344"/>
                <a:ext cx="18309" cy="18309"/>
              </a:xfrm>
              <a:custGeom>
                <a:avLst/>
                <a:gdLst/>
                <a:ahLst/>
                <a:cxnLst/>
                <a:rect l="l" t="t" r="r" b="b"/>
                <a:pathLst>
                  <a:path w="2259" h="2259" extrusionOk="0">
                    <a:moveTo>
                      <a:pt x="0" y="0"/>
                    </a:moveTo>
                    <a:lnTo>
                      <a:pt x="0" y="2259"/>
                    </a:lnTo>
                    <a:lnTo>
                      <a:pt x="2259" y="2259"/>
                    </a:lnTo>
                    <a:lnTo>
                      <a:pt x="22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0" name="Google Shape;220;p13">
                <a:hlinkClick r:id="" action="ppaction://hlinkshowjump?jump=firstslide"/>
              </p:cNvPr>
              <p:cNvSpPr/>
              <p:nvPr/>
            </p:nvSpPr>
            <p:spPr>
              <a:xfrm>
                <a:off x="8120106" y="4854105"/>
                <a:ext cx="36618" cy="46377"/>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21" name="Google Shape;221;p13"/>
          <p:cNvGrpSpPr/>
          <p:nvPr/>
        </p:nvGrpSpPr>
        <p:grpSpPr>
          <a:xfrm>
            <a:off x="431225" y="973200"/>
            <a:ext cx="8759925" cy="2382050"/>
            <a:chOff x="431225" y="973200"/>
            <a:chExt cx="8759925" cy="2382050"/>
          </a:xfrm>
        </p:grpSpPr>
        <p:grpSp>
          <p:nvGrpSpPr>
            <p:cNvPr id="222" name="Google Shape;222;p13"/>
            <p:cNvGrpSpPr/>
            <p:nvPr/>
          </p:nvGrpSpPr>
          <p:grpSpPr>
            <a:xfrm>
              <a:off x="431225" y="973200"/>
              <a:ext cx="282000" cy="1270550"/>
              <a:chOff x="4314650" y="3034025"/>
              <a:chExt cx="282000" cy="1270550"/>
            </a:xfrm>
          </p:grpSpPr>
          <p:sp>
            <p:nvSpPr>
              <p:cNvPr id="223" name="Google Shape;223;p13"/>
              <p:cNvSpPr/>
              <p:nvPr/>
            </p:nvSpPr>
            <p:spPr>
              <a:xfrm>
                <a:off x="4314650" y="3034025"/>
                <a:ext cx="282000" cy="479525"/>
              </a:xfrm>
              <a:custGeom>
                <a:avLst/>
                <a:gdLst/>
                <a:ahLst/>
                <a:cxnLst/>
                <a:rect l="l" t="t" r="r" b="b"/>
                <a:pathLst>
                  <a:path w="11280" h="19181" extrusionOk="0">
                    <a:moveTo>
                      <a:pt x="0" y="1"/>
                    </a:moveTo>
                    <a:lnTo>
                      <a:pt x="0" y="11280"/>
                    </a:lnTo>
                    <a:lnTo>
                      <a:pt x="11280" y="19180"/>
                    </a:lnTo>
                    <a:lnTo>
                      <a:pt x="11280" y="790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3"/>
              <p:cNvSpPr/>
              <p:nvPr/>
            </p:nvSpPr>
            <p:spPr>
              <a:xfrm>
                <a:off x="4314650" y="3376575"/>
                <a:ext cx="282000" cy="295025"/>
              </a:xfrm>
              <a:custGeom>
                <a:avLst/>
                <a:gdLst/>
                <a:ahLst/>
                <a:cxnLst/>
                <a:rect l="l" t="t" r="r" b="b"/>
                <a:pathLst>
                  <a:path w="11280" h="11801" extrusionOk="0">
                    <a:moveTo>
                      <a:pt x="0" y="0"/>
                    </a:moveTo>
                    <a:lnTo>
                      <a:pt x="0" y="3901"/>
                    </a:lnTo>
                    <a:lnTo>
                      <a:pt x="11280" y="11801"/>
                    </a:lnTo>
                    <a:lnTo>
                      <a:pt x="11280" y="790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3"/>
              <p:cNvSpPr/>
              <p:nvPr/>
            </p:nvSpPr>
            <p:spPr>
              <a:xfrm>
                <a:off x="4314650" y="3534650"/>
                <a:ext cx="282000" cy="295375"/>
              </a:xfrm>
              <a:custGeom>
                <a:avLst/>
                <a:gdLst/>
                <a:ahLst/>
                <a:cxnLst/>
                <a:rect l="l" t="t" r="r" b="b"/>
                <a:pathLst>
                  <a:path w="11280" h="11815" extrusionOk="0">
                    <a:moveTo>
                      <a:pt x="0" y="0"/>
                    </a:moveTo>
                    <a:lnTo>
                      <a:pt x="0" y="3915"/>
                    </a:lnTo>
                    <a:lnTo>
                      <a:pt x="11280" y="11815"/>
                    </a:lnTo>
                    <a:lnTo>
                      <a:pt x="11280" y="790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p:nvPr/>
            </p:nvSpPr>
            <p:spPr>
              <a:xfrm>
                <a:off x="4314650" y="3693050"/>
                <a:ext cx="282000" cy="295050"/>
              </a:xfrm>
              <a:custGeom>
                <a:avLst/>
                <a:gdLst/>
                <a:ahLst/>
                <a:cxnLst/>
                <a:rect l="l" t="t" r="r" b="b"/>
                <a:pathLst>
                  <a:path w="11280" h="11802" extrusionOk="0">
                    <a:moveTo>
                      <a:pt x="0" y="1"/>
                    </a:moveTo>
                    <a:lnTo>
                      <a:pt x="0" y="3902"/>
                    </a:lnTo>
                    <a:lnTo>
                      <a:pt x="11280" y="11801"/>
                    </a:lnTo>
                    <a:lnTo>
                      <a:pt x="11280" y="790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a:off x="4314650" y="3851125"/>
                <a:ext cx="282000" cy="295400"/>
              </a:xfrm>
              <a:custGeom>
                <a:avLst/>
                <a:gdLst/>
                <a:ahLst/>
                <a:cxnLst/>
                <a:rect l="l" t="t" r="r" b="b"/>
                <a:pathLst>
                  <a:path w="11280" h="11816" extrusionOk="0">
                    <a:moveTo>
                      <a:pt x="0" y="1"/>
                    </a:moveTo>
                    <a:lnTo>
                      <a:pt x="0" y="3915"/>
                    </a:lnTo>
                    <a:lnTo>
                      <a:pt x="11280" y="11815"/>
                    </a:lnTo>
                    <a:lnTo>
                      <a:pt x="11280" y="790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3"/>
              <p:cNvSpPr/>
              <p:nvPr/>
            </p:nvSpPr>
            <p:spPr>
              <a:xfrm>
                <a:off x="4314650" y="4009550"/>
                <a:ext cx="282000" cy="295025"/>
              </a:xfrm>
              <a:custGeom>
                <a:avLst/>
                <a:gdLst/>
                <a:ahLst/>
                <a:cxnLst/>
                <a:rect l="l" t="t" r="r" b="b"/>
                <a:pathLst>
                  <a:path w="11280" h="11801" extrusionOk="0">
                    <a:moveTo>
                      <a:pt x="0" y="0"/>
                    </a:moveTo>
                    <a:lnTo>
                      <a:pt x="0" y="3901"/>
                    </a:lnTo>
                    <a:lnTo>
                      <a:pt x="11280" y="11801"/>
                    </a:lnTo>
                    <a:lnTo>
                      <a:pt x="11280" y="790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13"/>
            <p:cNvGrpSpPr/>
            <p:nvPr/>
          </p:nvGrpSpPr>
          <p:grpSpPr>
            <a:xfrm>
              <a:off x="8499375" y="2663475"/>
              <a:ext cx="691775" cy="691775"/>
              <a:chOff x="1323700" y="2294750"/>
              <a:chExt cx="691775" cy="691775"/>
            </a:xfrm>
          </p:grpSpPr>
          <p:sp>
            <p:nvSpPr>
              <p:cNvPr id="230" name="Google Shape;230;p13"/>
              <p:cNvSpPr/>
              <p:nvPr/>
            </p:nvSpPr>
            <p:spPr>
              <a:xfrm>
                <a:off x="1375450" y="2304250"/>
                <a:ext cx="630525" cy="630525"/>
              </a:xfrm>
              <a:custGeom>
                <a:avLst/>
                <a:gdLst/>
                <a:ahLst/>
                <a:cxnLst/>
                <a:rect l="l" t="t" r="r" b="b"/>
                <a:pathLst>
                  <a:path w="25221" h="25221" extrusionOk="0">
                    <a:moveTo>
                      <a:pt x="4056" y="1"/>
                    </a:moveTo>
                    <a:lnTo>
                      <a:pt x="0" y="4056"/>
                    </a:lnTo>
                    <a:lnTo>
                      <a:pt x="8548" y="12618"/>
                    </a:lnTo>
                    <a:lnTo>
                      <a:pt x="0" y="21165"/>
                    </a:lnTo>
                    <a:lnTo>
                      <a:pt x="4056" y="25221"/>
                    </a:lnTo>
                    <a:lnTo>
                      <a:pt x="12603" y="16673"/>
                    </a:lnTo>
                    <a:lnTo>
                      <a:pt x="21165" y="25221"/>
                    </a:lnTo>
                    <a:lnTo>
                      <a:pt x="25220" y="21165"/>
                    </a:lnTo>
                    <a:lnTo>
                      <a:pt x="16673" y="12618"/>
                    </a:lnTo>
                    <a:lnTo>
                      <a:pt x="25220" y="4056"/>
                    </a:lnTo>
                    <a:lnTo>
                      <a:pt x="21165" y="1"/>
                    </a:lnTo>
                    <a:lnTo>
                      <a:pt x="12603" y="8548"/>
                    </a:lnTo>
                    <a:lnTo>
                      <a:pt x="40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a:off x="1365925" y="2294750"/>
                <a:ext cx="649550" cy="649550"/>
              </a:xfrm>
              <a:custGeom>
                <a:avLst/>
                <a:gdLst/>
                <a:ahLst/>
                <a:cxnLst/>
                <a:rect l="l" t="t" r="r" b="b"/>
                <a:pathLst>
                  <a:path w="25982" h="25982" extrusionOk="0">
                    <a:moveTo>
                      <a:pt x="21546" y="747"/>
                    </a:moveTo>
                    <a:lnTo>
                      <a:pt x="25249" y="4436"/>
                    </a:lnTo>
                    <a:lnTo>
                      <a:pt x="16688" y="12984"/>
                    </a:lnTo>
                    <a:lnTo>
                      <a:pt x="25249" y="21531"/>
                    </a:lnTo>
                    <a:lnTo>
                      <a:pt x="21546" y="25235"/>
                    </a:lnTo>
                    <a:lnTo>
                      <a:pt x="12984" y="16673"/>
                    </a:lnTo>
                    <a:lnTo>
                      <a:pt x="4451" y="25235"/>
                    </a:lnTo>
                    <a:lnTo>
                      <a:pt x="747" y="21545"/>
                    </a:lnTo>
                    <a:lnTo>
                      <a:pt x="9295" y="12998"/>
                    </a:lnTo>
                    <a:lnTo>
                      <a:pt x="747" y="4436"/>
                    </a:lnTo>
                    <a:lnTo>
                      <a:pt x="4437" y="747"/>
                    </a:lnTo>
                    <a:lnTo>
                      <a:pt x="12984" y="9308"/>
                    </a:lnTo>
                    <a:lnTo>
                      <a:pt x="21546" y="747"/>
                    </a:lnTo>
                    <a:close/>
                    <a:moveTo>
                      <a:pt x="4437" y="0"/>
                    </a:moveTo>
                    <a:lnTo>
                      <a:pt x="1" y="4436"/>
                    </a:lnTo>
                    <a:lnTo>
                      <a:pt x="8562" y="12998"/>
                    </a:lnTo>
                    <a:lnTo>
                      <a:pt x="1" y="21545"/>
                    </a:lnTo>
                    <a:lnTo>
                      <a:pt x="4437" y="25981"/>
                    </a:lnTo>
                    <a:lnTo>
                      <a:pt x="12984" y="17419"/>
                    </a:lnTo>
                    <a:lnTo>
                      <a:pt x="21546" y="25981"/>
                    </a:lnTo>
                    <a:lnTo>
                      <a:pt x="25982" y="21545"/>
                    </a:lnTo>
                    <a:lnTo>
                      <a:pt x="17434" y="12998"/>
                    </a:lnTo>
                    <a:lnTo>
                      <a:pt x="25982" y="4436"/>
                    </a:lnTo>
                    <a:lnTo>
                      <a:pt x="21546" y="0"/>
                    </a:lnTo>
                    <a:lnTo>
                      <a:pt x="12984" y="8562"/>
                    </a:lnTo>
                    <a:lnTo>
                      <a:pt x="44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a:off x="1333200" y="2346500"/>
                <a:ext cx="630525" cy="630525"/>
              </a:xfrm>
              <a:custGeom>
                <a:avLst/>
                <a:gdLst/>
                <a:ahLst/>
                <a:cxnLst/>
                <a:rect l="l" t="t" r="r" b="b"/>
                <a:pathLst>
                  <a:path w="25221" h="25221" extrusionOk="0">
                    <a:moveTo>
                      <a:pt x="4056" y="0"/>
                    </a:moveTo>
                    <a:lnTo>
                      <a:pt x="0" y="4056"/>
                    </a:lnTo>
                    <a:lnTo>
                      <a:pt x="8548" y="12618"/>
                    </a:lnTo>
                    <a:lnTo>
                      <a:pt x="0" y="21165"/>
                    </a:lnTo>
                    <a:lnTo>
                      <a:pt x="4056" y="25221"/>
                    </a:lnTo>
                    <a:lnTo>
                      <a:pt x="12603" y="16673"/>
                    </a:lnTo>
                    <a:lnTo>
                      <a:pt x="21165" y="25221"/>
                    </a:lnTo>
                    <a:lnTo>
                      <a:pt x="25221" y="21165"/>
                    </a:lnTo>
                    <a:lnTo>
                      <a:pt x="16673" y="12618"/>
                    </a:lnTo>
                    <a:lnTo>
                      <a:pt x="25221" y="4056"/>
                    </a:lnTo>
                    <a:lnTo>
                      <a:pt x="21165" y="0"/>
                    </a:lnTo>
                    <a:lnTo>
                      <a:pt x="12603" y="8548"/>
                    </a:lnTo>
                    <a:lnTo>
                      <a:pt x="40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a:off x="1323700" y="2337350"/>
                <a:ext cx="649525" cy="649175"/>
              </a:xfrm>
              <a:custGeom>
                <a:avLst/>
                <a:gdLst/>
                <a:ahLst/>
                <a:cxnLst/>
                <a:rect l="l" t="t" r="r" b="b"/>
                <a:pathLst>
                  <a:path w="25981" h="25967" extrusionOk="0">
                    <a:moveTo>
                      <a:pt x="21531" y="733"/>
                    </a:moveTo>
                    <a:lnTo>
                      <a:pt x="25220" y="4422"/>
                    </a:lnTo>
                    <a:lnTo>
                      <a:pt x="16673" y="12984"/>
                    </a:lnTo>
                    <a:lnTo>
                      <a:pt x="25234" y="21531"/>
                    </a:lnTo>
                    <a:lnTo>
                      <a:pt x="21545" y="25221"/>
                    </a:lnTo>
                    <a:lnTo>
                      <a:pt x="12983" y="16673"/>
                    </a:lnTo>
                    <a:lnTo>
                      <a:pt x="4450" y="25221"/>
                    </a:lnTo>
                    <a:lnTo>
                      <a:pt x="746" y="21531"/>
                    </a:lnTo>
                    <a:lnTo>
                      <a:pt x="9294" y="12984"/>
                    </a:lnTo>
                    <a:lnTo>
                      <a:pt x="732" y="4422"/>
                    </a:lnTo>
                    <a:lnTo>
                      <a:pt x="4436" y="747"/>
                    </a:lnTo>
                    <a:lnTo>
                      <a:pt x="12983" y="9294"/>
                    </a:lnTo>
                    <a:lnTo>
                      <a:pt x="21531" y="733"/>
                    </a:lnTo>
                    <a:close/>
                    <a:moveTo>
                      <a:pt x="4436" y="0"/>
                    </a:moveTo>
                    <a:lnTo>
                      <a:pt x="0" y="4422"/>
                    </a:lnTo>
                    <a:lnTo>
                      <a:pt x="8548" y="12984"/>
                    </a:lnTo>
                    <a:lnTo>
                      <a:pt x="0" y="21531"/>
                    </a:lnTo>
                    <a:lnTo>
                      <a:pt x="4436" y="25967"/>
                    </a:lnTo>
                    <a:lnTo>
                      <a:pt x="12983" y="17419"/>
                    </a:lnTo>
                    <a:lnTo>
                      <a:pt x="21545" y="25967"/>
                    </a:lnTo>
                    <a:lnTo>
                      <a:pt x="25981" y="21531"/>
                    </a:lnTo>
                    <a:lnTo>
                      <a:pt x="17433" y="12984"/>
                    </a:lnTo>
                    <a:lnTo>
                      <a:pt x="25967" y="4422"/>
                    </a:lnTo>
                    <a:lnTo>
                      <a:pt x="21545" y="0"/>
                    </a:lnTo>
                    <a:lnTo>
                      <a:pt x="12983" y="8548"/>
                    </a:lnTo>
                    <a:lnTo>
                      <a:pt x="4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1pPr>
            <a:lvl2pPr marL="914400" lvl="1"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marL="1371600" lvl="2"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marL="1828800" lvl="3"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marL="2286000" lvl="4"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marL="2743200" lvl="5"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marL="3200400" lvl="6"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marL="3657600" lvl="7"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marL="4114800" lvl="8"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56" r:id="rId7"/>
    <p:sldLayoutId id="2147483658" r:id="rId8"/>
    <p:sldLayoutId id="2147483659" r:id="rId9"/>
    <p:sldLayoutId id="2147483667" r:id="rId10"/>
    <p:sldLayoutId id="214748366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80"/>
        <p:cNvGrpSpPr/>
        <p:nvPr/>
      </p:nvGrpSpPr>
      <p:grpSpPr>
        <a:xfrm>
          <a:off x="0" y="0"/>
          <a:ext cx="0" cy="0"/>
          <a:chOff x="0" y="0"/>
          <a:chExt cx="0" cy="0"/>
        </a:xfrm>
      </p:grpSpPr>
      <p:sp>
        <p:nvSpPr>
          <p:cNvPr id="481" name="Google Shape;481;p26"/>
          <p:cNvSpPr txBox="1">
            <a:spLocks noGrp="1"/>
          </p:cNvSpPr>
          <p:nvPr>
            <p:ph type="ctrTitle"/>
          </p:nvPr>
        </p:nvSpPr>
        <p:spPr>
          <a:xfrm>
            <a:off x="1396950" y="1489325"/>
            <a:ext cx="6350100" cy="1496100"/>
          </a:xfrm>
          <a:prstGeom prst="rect">
            <a:avLst/>
          </a:prstGeom>
        </p:spPr>
        <p:txBody>
          <a:bodyPr spcFirstLastPara="1" wrap="square" lIns="91425" tIns="91425" rIns="91425" bIns="91425" anchor="b" anchorCtr="0">
            <a:noAutofit/>
          </a:bodyPr>
          <a:lstStyle/>
          <a:p>
            <a:pPr lvl="0"/>
            <a:r>
              <a:rPr lang="en-US" sz="4800" dirty="0"/>
              <a:t>Regression of Used Car Prices</a:t>
            </a:r>
            <a:endParaRPr dirty="0">
              <a:solidFill>
                <a:schemeClr val="dk2"/>
              </a:solidFill>
            </a:endParaRPr>
          </a:p>
        </p:txBody>
      </p:sp>
      <p:sp>
        <p:nvSpPr>
          <p:cNvPr id="482" name="Google Shape;482;p26"/>
          <p:cNvSpPr txBox="1">
            <a:spLocks noGrp="1"/>
          </p:cNvSpPr>
          <p:nvPr>
            <p:ph type="subTitle" idx="1"/>
          </p:nvPr>
        </p:nvSpPr>
        <p:spPr>
          <a:xfrm>
            <a:off x="2307675" y="3178375"/>
            <a:ext cx="45288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Kaggle</a:t>
            </a:r>
            <a:r>
              <a:rPr lang="en-US" dirty="0"/>
              <a:t> competition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Inconsistencies </a:t>
            </a:r>
          </a:p>
        </p:txBody>
      </p:sp>
      <p:sp>
        <p:nvSpPr>
          <p:cNvPr id="3" name="Text Placeholder 2"/>
          <p:cNvSpPr>
            <a:spLocks noGrp="1"/>
          </p:cNvSpPr>
          <p:nvPr>
            <p:ph type="body" idx="1"/>
          </p:nvPr>
        </p:nvSpPr>
        <p:spPr>
          <a:xfrm>
            <a:off x="228600" y="1215750"/>
            <a:ext cx="8534400" cy="2455500"/>
          </a:xfrm>
        </p:spPr>
        <p:txBody>
          <a:bodyPr/>
          <a:lstStyle/>
          <a:p>
            <a:pPr marL="323850" indent="-171450">
              <a:buFont typeface="Arial" panose="020B0604020202020204" pitchFamily="34" charset="0"/>
              <a:buChar char="•"/>
            </a:pPr>
            <a:r>
              <a:rPr lang="en-US" dirty="0"/>
              <a:t>Handling inconsistencies in data involves identifying and standardizing variations in values to ensure uniformity and reliability. </a:t>
            </a:r>
          </a:p>
          <a:p>
            <a:pPr marL="323850" indent="-171450">
              <a:buFont typeface="Arial" panose="020B0604020202020204" pitchFamily="34" charset="0"/>
              <a:buChar char="•"/>
            </a:pPr>
            <a:r>
              <a:rPr lang="en-US" b="1" dirty="0"/>
              <a:t>Detecting Variations</a:t>
            </a:r>
            <a:r>
              <a:rPr lang="en-US" dirty="0"/>
              <a:t>: Identify inconsistent formats, typos, or alternate representations of the same value       </a:t>
            </a:r>
          </a:p>
          <a:p>
            <a:pPr marL="152400" indent="0">
              <a:buNone/>
            </a:pPr>
            <a:r>
              <a:rPr lang="en-US" dirty="0"/>
              <a:t>     ( 'BLUE', '</a:t>
            </a:r>
            <a:r>
              <a:rPr lang="en-US" dirty="0" err="1"/>
              <a:t>Blu</a:t>
            </a:r>
            <a:r>
              <a:rPr lang="en-US" dirty="0"/>
              <a:t>', 'Blue').</a:t>
            </a:r>
          </a:p>
          <a:p>
            <a:pPr marL="323850" indent="-171450">
              <a:buFont typeface="Arial" panose="020B0604020202020204" pitchFamily="34" charset="0"/>
              <a:buChar char="•"/>
            </a:pPr>
            <a:r>
              <a:rPr lang="en-US" b="1" dirty="0"/>
              <a:t>Standardizing Values</a:t>
            </a:r>
            <a:r>
              <a:rPr lang="en-US" dirty="0"/>
              <a:t>: Replace variations with a single, consistent format or category using techniques like mapping or regular expressions.</a:t>
            </a:r>
          </a:p>
          <a:p>
            <a:pPr marL="323850" indent="-171450">
              <a:buFont typeface="Arial" panose="020B0604020202020204" pitchFamily="34" charset="0"/>
              <a:buChar char="•"/>
            </a:pPr>
            <a:r>
              <a:rPr lang="en-US" b="1" dirty="0"/>
              <a:t>Handling Unsupported or Missing Values</a:t>
            </a:r>
            <a:r>
              <a:rPr lang="en-US" dirty="0"/>
              <a:t>: Replace invalid, unsupported, or missing entries ('–', </a:t>
            </a:r>
            <a:r>
              <a:rPr lang="en-US" dirty="0" err="1"/>
              <a:t>NaN</a:t>
            </a:r>
            <a:r>
              <a:rPr lang="en-US" dirty="0"/>
              <a:t>) with a meaningful placeholder like 'Unknown'.</a:t>
            </a:r>
          </a:p>
          <a:p>
            <a:pPr marL="15240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2801267"/>
            <a:ext cx="4458086" cy="65537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300" y="3456644"/>
            <a:ext cx="7620000" cy="67061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763" y="4095750"/>
            <a:ext cx="7546474" cy="556308"/>
          </a:xfrm>
          <a:prstGeom prst="rect">
            <a:avLst/>
          </a:prstGeom>
        </p:spPr>
      </p:pic>
    </p:spTree>
    <p:extLst>
      <p:ext uri="{BB962C8B-B14F-4D97-AF65-F5344CB8AC3E}">
        <p14:creationId xmlns:p14="http://schemas.microsoft.com/office/powerpoint/2010/main" val="4290520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 </a:t>
            </a:r>
          </a:p>
        </p:txBody>
      </p:sp>
      <p:sp>
        <p:nvSpPr>
          <p:cNvPr id="3" name="Text Placeholder 2"/>
          <p:cNvSpPr>
            <a:spLocks noGrp="1"/>
          </p:cNvSpPr>
          <p:nvPr>
            <p:ph type="body" idx="1"/>
          </p:nvPr>
        </p:nvSpPr>
        <p:spPr>
          <a:xfrm>
            <a:off x="381000" y="1215750"/>
            <a:ext cx="8305800" cy="2455500"/>
          </a:xfrm>
        </p:spPr>
        <p:txBody>
          <a:bodyPr/>
          <a:lstStyle/>
          <a:p>
            <a:pPr lvl="0"/>
            <a:r>
              <a:rPr lang="en-US" dirty="0"/>
              <a:t>This code handles outliers in the </a:t>
            </a:r>
            <a:r>
              <a:rPr lang="en-US" dirty="0" err="1"/>
              <a:t>milage</a:t>
            </a:r>
            <a:r>
              <a:rPr lang="en-US" dirty="0"/>
              <a:t> and price columns by clipping extreme values to fall within a defined range based on </a:t>
            </a:r>
            <a:r>
              <a:rPr lang="en-US" dirty="0" err="1"/>
              <a:t>quantiles</a:t>
            </a:r>
            <a:r>
              <a:rPr lang="en-US" dirty="0"/>
              <a:t>.</a:t>
            </a:r>
          </a:p>
          <a:p>
            <a:pPr lvl="0"/>
            <a:endParaRPr lang="en-US" dirty="0"/>
          </a:p>
          <a:p>
            <a:r>
              <a:rPr lang="en-US" b="1" dirty="0"/>
              <a:t>Clipping Outliers:</a:t>
            </a:r>
            <a:r>
              <a:rPr lang="en-US" dirty="0"/>
              <a:t> Clips outliers in </a:t>
            </a:r>
            <a:r>
              <a:rPr lang="en-US" dirty="0" err="1"/>
              <a:t>milage</a:t>
            </a:r>
            <a:r>
              <a:rPr lang="en-US" dirty="0"/>
              <a:t> and price based on the 5th and 95th percentiles to reduce  their impact on model training.</a:t>
            </a:r>
          </a:p>
          <a:p>
            <a:pPr marL="152400" lvl="0" indent="0">
              <a:buNone/>
            </a:pPr>
            <a:endParaRPr lang="en-US" dirty="0"/>
          </a:p>
          <a:p>
            <a:r>
              <a:rPr lang="en-US" dirty="0"/>
              <a:t>This technique reduces the impact of extreme outliers while retaining the overall data distribution, improving the stability and performance of machine learning models.</a:t>
            </a:r>
          </a:p>
          <a:p>
            <a:endParaRPr lang="en-US" dirty="0"/>
          </a:p>
          <a:p>
            <a:endParaRPr lang="en-US" dirty="0"/>
          </a:p>
          <a:p>
            <a:pPr lvl="0"/>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2802689"/>
            <a:ext cx="4724400" cy="1794912"/>
          </a:xfrm>
          <a:prstGeom prst="rect">
            <a:avLst/>
          </a:prstGeom>
        </p:spPr>
      </p:pic>
    </p:spTree>
    <p:extLst>
      <p:ext uri="{BB962C8B-B14F-4D97-AF65-F5344CB8AC3E}">
        <p14:creationId xmlns:p14="http://schemas.microsoft.com/office/powerpoint/2010/main" val="3260425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Visualization and </a:t>
            </a:r>
            <a:r>
              <a:rPr lang="en-US" dirty="0" err="1"/>
              <a:t>Heatmap</a:t>
            </a:r>
            <a:endParaRPr lang="en-US" dirty="0"/>
          </a:p>
        </p:txBody>
      </p:sp>
      <p:sp>
        <p:nvSpPr>
          <p:cNvPr id="5" name="Title 4"/>
          <p:cNvSpPr>
            <a:spLocks noGrp="1"/>
          </p:cNvSpPr>
          <p:nvPr>
            <p:ph type="title" idx="2"/>
          </p:nvPr>
        </p:nvSpPr>
        <p:spPr/>
        <p:txBody>
          <a:bodyPr/>
          <a:lstStyle/>
          <a:p>
            <a:r>
              <a:rPr lang="en-US" dirty="0"/>
              <a:t>03</a:t>
            </a:r>
          </a:p>
        </p:txBody>
      </p:sp>
      <p:pic>
        <p:nvPicPr>
          <p:cNvPr id="7" name="Picture Placeholder 6"/>
          <p:cNvPicPr>
            <a:picLocks noGrp="1" noChangeAspect="1"/>
          </p:cNvPicPr>
          <p:nvPr>
            <p:ph type="pic" idx="3"/>
          </p:nvPr>
        </p:nvPicPr>
        <p:blipFill>
          <a:blip r:embed="rId2">
            <a:extLst>
              <a:ext uri="{28A0092B-C50C-407E-A947-70E740481C1C}">
                <a14:useLocalDpi xmlns:a14="http://schemas.microsoft.com/office/drawing/2010/main" val="0"/>
              </a:ext>
            </a:extLst>
          </a:blip>
          <a:srcRect l="21734" r="21734"/>
          <a:stretch>
            <a:fillRect/>
          </a:stretch>
        </p:blipFill>
        <p:spPr/>
      </p:pic>
    </p:spTree>
    <p:extLst>
      <p:ext uri="{BB962C8B-B14F-4D97-AF65-F5344CB8AC3E}">
        <p14:creationId xmlns:p14="http://schemas.microsoft.com/office/powerpoint/2010/main" val="678695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5204" y="57150"/>
            <a:ext cx="7704000" cy="572700"/>
          </a:xfrm>
        </p:spPr>
        <p:txBody>
          <a:bodyPr/>
          <a:lstStyle/>
          <a:p>
            <a:r>
              <a:rPr lang="en-US" dirty="0"/>
              <a:t>Price Distribution by Fuel Type</a:t>
            </a:r>
          </a:p>
        </p:txBody>
      </p:sp>
      <p:sp>
        <p:nvSpPr>
          <p:cNvPr id="6" name="Text Placeholder 5"/>
          <p:cNvSpPr>
            <a:spLocks noGrp="1"/>
          </p:cNvSpPr>
          <p:nvPr>
            <p:ph type="body" idx="1"/>
          </p:nvPr>
        </p:nvSpPr>
        <p:spPr>
          <a:xfrm>
            <a:off x="725204" y="677850"/>
            <a:ext cx="7704000" cy="2455500"/>
          </a:xfrm>
        </p:spPr>
        <p:txBody>
          <a:bodyPr/>
          <a:lstStyle/>
          <a:p>
            <a:r>
              <a:rPr lang="en-US" dirty="0"/>
              <a:t>This graph demonstrates the distribution of car prices across various fuel types after data cleaning.</a:t>
            </a:r>
          </a:p>
          <a:p>
            <a:pPr marL="152400" indent="0">
              <a:buNone/>
            </a:pPr>
            <a:endParaRPr lang="en-US" dirty="0"/>
          </a:p>
          <a:p>
            <a:r>
              <a:rPr lang="en-US" dirty="0"/>
              <a:t> It allows us to identify trends, patterns, and anomalies specific to each fuel type.</a:t>
            </a:r>
          </a:p>
          <a:p>
            <a:pPr marL="152400" indent="0">
              <a:buNone/>
            </a:pPr>
            <a:endParaRPr lang="en-US" dirty="0"/>
          </a:p>
          <a:p>
            <a:r>
              <a:rPr lang="en-US" dirty="0"/>
              <a:t> For example, certain fuel types may have price clusters indicating affordability or rarity.</a:t>
            </a:r>
          </a:p>
          <a:p>
            <a:pPr marL="152400" indent="0">
              <a:buNone/>
            </a:pPr>
            <a:endParaRPr lang="en-US" dirty="0"/>
          </a:p>
          <a:p>
            <a:r>
              <a:rPr lang="en-US" dirty="0"/>
              <a:t>These insights are valuable for identifying market segmentation and targeting specific audiences.</a:t>
            </a:r>
          </a:p>
          <a:p>
            <a:endParaRPr lang="en-US" dirty="0"/>
          </a:p>
          <a:p>
            <a:endParaRPr lang="en-US" dirty="0"/>
          </a:p>
        </p:txBody>
      </p:sp>
      <p:pic>
        <p:nvPicPr>
          <p:cNvPr id="4" name="Picture 3">
            <a:extLst>
              <a:ext uri="{FF2B5EF4-FFF2-40B4-BE49-F238E27FC236}">
                <a16:creationId xmlns:a16="http://schemas.microsoft.com/office/drawing/2014/main" id="{54D0C301-0E12-4F40-93BA-5A2F10CF7162}"/>
              </a:ext>
            </a:extLst>
          </p:cNvPr>
          <p:cNvPicPr>
            <a:picLocks noChangeAspect="1"/>
          </p:cNvPicPr>
          <p:nvPr/>
        </p:nvPicPr>
        <p:blipFill>
          <a:blip r:embed="rId2"/>
          <a:stretch>
            <a:fillRect/>
          </a:stretch>
        </p:blipFill>
        <p:spPr>
          <a:xfrm>
            <a:off x="1676400" y="2173649"/>
            <a:ext cx="5272461" cy="2368787"/>
          </a:xfrm>
          <a:prstGeom prst="rect">
            <a:avLst/>
          </a:prstGeom>
        </p:spPr>
      </p:pic>
    </p:spTree>
    <p:extLst>
      <p:ext uri="{BB962C8B-B14F-4D97-AF65-F5344CB8AC3E}">
        <p14:creationId xmlns:p14="http://schemas.microsoft.com/office/powerpoint/2010/main" val="1499286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Overall Price Distribution</a:t>
            </a:r>
          </a:p>
        </p:txBody>
      </p:sp>
      <p:sp>
        <p:nvSpPr>
          <p:cNvPr id="6" name="Text Placeholder 5"/>
          <p:cNvSpPr>
            <a:spLocks noGrp="1"/>
          </p:cNvSpPr>
          <p:nvPr>
            <p:ph type="body" idx="1"/>
          </p:nvPr>
        </p:nvSpPr>
        <p:spPr/>
        <p:txBody>
          <a:bodyPr/>
          <a:lstStyle/>
          <a:p>
            <a:r>
              <a:rPr lang="en-US" dirty="0"/>
              <a:t>This histogram illustrates the overall price distribution after data cleaning. </a:t>
            </a:r>
          </a:p>
          <a:p>
            <a:endParaRPr lang="en-US" dirty="0"/>
          </a:p>
          <a:p>
            <a:pPr marL="152400" indent="0">
              <a:buNone/>
            </a:pPr>
            <a:endParaRPr lang="en-US" dirty="0"/>
          </a:p>
          <a:p>
            <a:r>
              <a:rPr lang="en-US" dirty="0"/>
              <a:t>The orange density curve highlights the spread of prices, revealing clusters of affordable and premium cars.</a:t>
            </a:r>
          </a:p>
          <a:p>
            <a:endParaRPr lang="en-US" dirty="0"/>
          </a:p>
        </p:txBody>
      </p:sp>
      <p:pic>
        <p:nvPicPr>
          <p:cNvPr id="3" name="Picture 2">
            <a:extLst>
              <a:ext uri="{FF2B5EF4-FFF2-40B4-BE49-F238E27FC236}">
                <a16:creationId xmlns:a16="http://schemas.microsoft.com/office/drawing/2014/main" id="{8915A215-9FC2-491A-B98D-9402CD94C100}"/>
              </a:ext>
            </a:extLst>
          </p:cNvPr>
          <p:cNvPicPr>
            <a:picLocks noChangeAspect="1"/>
          </p:cNvPicPr>
          <p:nvPr/>
        </p:nvPicPr>
        <p:blipFill>
          <a:blip r:embed="rId2"/>
          <a:stretch>
            <a:fillRect/>
          </a:stretch>
        </p:blipFill>
        <p:spPr>
          <a:xfrm>
            <a:off x="2133600" y="2035809"/>
            <a:ext cx="4463350" cy="2662666"/>
          </a:xfrm>
          <a:prstGeom prst="rect">
            <a:avLst/>
          </a:prstGeom>
        </p:spPr>
      </p:pic>
    </p:spTree>
    <p:extLst>
      <p:ext uri="{BB962C8B-B14F-4D97-AF65-F5344CB8AC3E}">
        <p14:creationId xmlns:p14="http://schemas.microsoft.com/office/powerpoint/2010/main" val="4140839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Clean Title Distribution</a:t>
            </a:r>
          </a:p>
        </p:txBody>
      </p:sp>
      <p:sp>
        <p:nvSpPr>
          <p:cNvPr id="6" name="Text Placeholder 5"/>
          <p:cNvSpPr>
            <a:spLocks noGrp="1"/>
          </p:cNvSpPr>
          <p:nvPr>
            <p:ph type="body" idx="1"/>
          </p:nvPr>
        </p:nvSpPr>
        <p:spPr/>
        <p:txBody>
          <a:bodyPr/>
          <a:lstStyle/>
          <a:p>
            <a:r>
              <a:rPr lang="en-US" dirty="0"/>
              <a:t>The pie chart shows the percentage of cars with clean and non-clean titles after cleaning.</a:t>
            </a:r>
          </a:p>
          <a:p>
            <a:pPr marL="152400" indent="0">
              <a:buNone/>
            </a:pPr>
            <a:endParaRPr lang="en-US" dirty="0"/>
          </a:p>
          <a:p>
            <a:pPr marL="152400" indent="0">
              <a:buNone/>
            </a:pPr>
            <a:r>
              <a:rPr lang="en-US" dirty="0"/>
              <a:t>	Clean titles (88.6%): Increase consumer trust and indicate a reliable dataset.</a:t>
            </a:r>
          </a:p>
          <a:p>
            <a:pPr marL="152400" indent="0">
              <a:buNone/>
            </a:pPr>
            <a:r>
              <a:rPr lang="en-US" dirty="0"/>
              <a:t>	Non-clean titles (11.4%): Appeal to niche markets with lower-cost vehicles but carry some risk.</a:t>
            </a:r>
          </a:p>
          <a:p>
            <a:pPr marL="152400" indent="0">
              <a:buNone/>
            </a:pPr>
            <a:endParaRPr lang="en-US" dirty="0"/>
          </a:p>
          <a:p>
            <a:r>
              <a:rPr lang="en-US" dirty="0"/>
              <a:t>Understanding this distribution aids in risk assessment and customer targeting strategies.</a:t>
            </a:r>
          </a:p>
          <a:p>
            <a:pPr marL="152400" indent="0">
              <a:buNone/>
            </a:pPr>
            <a:endParaRPr lang="en-US" dirty="0"/>
          </a:p>
          <a:p>
            <a:r>
              <a:rPr lang="en-US" dirty="0"/>
              <a:t> A higher percentage of clean titles indicates better-quality data, aiding accurate predictions.</a:t>
            </a:r>
          </a:p>
          <a:p>
            <a:endParaRPr lang="en-US" dirty="0"/>
          </a:p>
        </p:txBody>
      </p:sp>
      <p:pic>
        <p:nvPicPr>
          <p:cNvPr id="4" name="Picture 3">
            <a:extLst>
              <a:ext uri="{FF2B5EF4-FFF2-40B4-BE49-F238E27FC236}">
                <a16:creationId xmlns:a16="http://schemas.microsoft.com/office/drawing/2014/main" id="{93DFC470-634B-4966-8BE9-6C4808F59BA7}"/>
              </a:ext>
            </a:extLst>
          </p:cNvPr>
          <p:cNvPicPr>
            <a:picLocks noChangeAspect="1"/>
          </p:cNvPicPr>
          <p:nvPr/>
        </p:nvPicPr>
        <p:blipFill>
          <a:blip r:embed="rId2"/>
          <a:stretch>
            <a:fillRect/>
          </a:stretch>
        </p:blipFill>
        <p:spPr>
          <a:xfrm>
            <a:off x="7156544" y="2662941"/>
            <a:ext cx="1964410" cy="2047707"/>
          </a:xfrm>
          <a:prstGeom prst="rect">
            <a:avLst/>
          </a:prstGeom>
        </p:spPr>
      </p:pic>
    </p:spTree>
    <p:extLst>
      <p:ext uri="{BB962C8B-B14F-4D97-AF65-F5344CB8AC3E}">
        <p14:creationId xmlns:p14="http://schemas.microsoft.com/office/powerpoint/2010/main" val="1584426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Fuel Type Distribution</a:t>
            </a:r>
          </a:p>
        </p:txBody>
      </p:sp>
      <p:pic>
        <p:nvPicPr>
          <p:cNvPr id="3" name="Picture 2">
            <a:extLst>
              <a:ext uri="{FF2B5EF4-FFF2-40B4-BE49-F238E27FC236}">
                <a16:creationId xmlns:a16="http://schemas.microsoft.com/office/drawing/2014/main" id="{C491FAC8-F202-47C1-AF9B-B3C3DF5715CF}"/>
              </a:ext>
            </a:extLst>
          </p:cNvPr>
          <p:cNvPicPr>
            <a:picLocks noChangeAspect="1"/>
          </p:cNvPicPr>
          <p:nvPr/>
        </p:nvPicPr>
        <p:blipFill>
          <a:blip r:embed="rId2"/>
          <a:stretch>
            <a:fillRect/>
          </a:stretch>
        </p:blipFill>
        <p:spPr>
          <a:xfrm>
            <a:off x="1905000" y="2038350"/>
            <a:ext cx="5029200" cy="2495566"/>
          </a:xfrm>
          <a:prstGeom prst="rect">
            <a:avLst/>
          </a:prstGeom>
        </p:spPr>
      </p:pic>
      <p:sp>
        <p:nvSpPr>
          <p:cNvPr id="6" name="Text Placeholder 5"/>
          <p:cNvSpPr>
            <a:spLocks noGrp="1"/>
          </p:cNvSpPr>
          <p:nvPr>
            <p:ph type="body" idx="1"/>
          </p:nvPr>
        </p:nvSpPr>
        <p:spPr/>
        <p:txBody>
          <a:bodyPr/>
          <a:lstStyle/>
          <a:p>
            <a:r>
              <a:rPr lang="en-US" dirty="0"/>
              <a:t>This bar chart represents the distribution of various fuel types after cleaning. </a:t>
            </a:r>
          </a:p>
          <a:p>
            <a:pPr marL="152400" indent="0">
              <a:buNone/>
            </a:pPr>
            <a:endParaRPr lang="en-US" dirty="0"/>
          </a:p>
          <a:p>
            <a:r>
              <a:rPr lang="en-US" dirty="0"/>
              <a:t>It highlights the prevalence of specific fuel types, useful for understanding market trends.</a:t>
            </a:r>
          </a:p>
          <a:p>
            <a:endParaRPr lang="en-US" dirty="0"/>
          </a:p>
        </p:txBody>
      </p:sp>
    </p:spTree>
    <p:extLst>
      <p:ext uri="{BB962C8B-B14F-4D97-AF65-F5344CB8AC3E}">
        <p14:creationId xmlns:p14="http://schemas.microsoft.com/office/powerpoint/2010/main" val="3302138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Heatmap</a:t>
            </a:r>
            <a:endParaRPr lang="en-US" dirty="0"/>
          </a:p>
        </p:txBody>
      </p:sp>
      <p:sp>
        <p:nvSpPr>
          <p:cNvPr id="6" name="Text Placeholder 5"/>
          <p:cNvSpPr>
            <a:spLocks noGrp="1"/>
          </p:cNvSpPr>
          <p:nvPr>
            <p:ph type="body" idx="1"/>
          </p:nvPr>
        </p:nvSpPr>
        <p:spPr/>
        <p:txBody>
          <a:bodyPr/>
          <a:lstStyle/>
          <a:p>
            <a:pPr marL="323850" indent="-171450">
              <a:buFont typeface="Arial" panose="020B0604020202020204" pitchFamily="34" charset="0"/>
              <a:buChar char="•"/>
            </a:pPr>
            <a:r>
              <a:rPr lang="en-US" dirty="0"/>
              <a:t>This  code generates a </a:t>
            </a:r>
            <a:r>
              <a:rPr lang="en-US" dirty="0" err="1"/>
              <a:t>heatmap</a:t>
            </a:r>
            <a:r>
              <a:rPr lang="en-US" dirty="0"/>
              <a:t> to visualize the correlation between numerical features in a dataset</a:t>
            </a:r>
          </a:p>
          <a:p>
            <a:pPr marL="323850" indent="-171450">
              <a:buFont typeface="Arial" panose="020B0604020202020204" pitchFamily="34" charset="0"/>
              <a:buChar char="•"/>
            </a:pPr>
            <a:endParaRPr lang="en-US" dirty="0"/>
          </a:p>
          <a:p>
            <a:pPr marL="323850" indent="-171450">
              <a:buFont typeface="Arial" panose="020B0604020202020204" pitchFamily="34" charset="0"/>
              <a:buChar char="•"/>
            </a:pPr>
            <a:r>
              <a:rPr lang="en-US" dirty="0"/>
              <a:t>The correlation </a:t>
            </a:r>
            <a:r>
              <a:rPr lang="en-US" dirty="0" err="1"/>
              <a:t>heatmap</a:t>
            </a:r>
            <a:r>
              <a:rPr lang="en-US" dirty="0"/>
              <a:t> helps us quickly understand how features in the dataset are related. Strong correlations between variables can guide decisions on feature selection or reveal potential </a:t>
            </a:r>
            <a:r>
              <a:rPr lang="en-US" dirty="0" err="1"/>
              <a:t>multicollinearity</a:t>
            </a:r>
            <a:r>
              <a:rPr lang="en-US" dirty="0"/>
              <a:t>, while weaker correlations may indicate less relevant features.</a:t>
            </a:r>
          </a:p>
          <a:p>
            <a:pPr marL="323850" indent="-171450">
              <a:buFont typeface="Arial" panose="020B0604020202020204" pitchFamily="34" charset="0"/>
              <a:buChar char="•"/>
            </a:pPr>
            <a:endParaRPr lang="en-US" dirty="0"/>
          </a:p>
          <a:p>
            <a:pPr marL="323850" indent="-171450">
              <a:buFont typeface="Arial" panose="020B0604020202020204" pitchFamily="34" charset="0"/>
              <a:buChar char="•"/>
            </a:pPr>
            <a:r>
              <a:rPr lang="en-US" dirty="0"/>
              <a:t>his can help in identifying patterns, trends, or potential redundancies in the dataset, which is essential for feature selection and understanding data dynamics.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876550"/>
            <a:ext cx="6134632" cy="1638442"/>
          </a:xfrm>
          <a:prstGeom prst="rect">
            <a:avLst/>
          </a:prstGeom>
        </p:spPr>
      </p:pic>
    </p:spTree>
    <p:extLst>
      <p:ext uri="{BB962C8B-B14F-4D97-AF65-F5344CB8AC3E}">
        <p14:creationId xmlns:p14="http://schemas.microsoft.com/office/powerpoint/2010/main" val="2365548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38363"/>
            <a:ext cx="5034127" cy="4526811"/>
          </a:xfrm>
          <a:prstGeom prst="rect">
            <a:avLst/>
          </a:prstGeom>
        </p:spPr>
      </p:pic>
    </p:spTree>
    <p:extLst>
      <p:ext uri="{BB962C8B-B14F-4D97-AF65-F5344CB8AC3E}">
        <p14:creationId xmlns:p14="http://schemas.microsoft.com/office/powerpoint/2010/main" val="4083626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Explanation </a:t>
            </a:r>
            <a:r>
              <a:rPr lang="en-US" dirty="0" err="1"/>
              <a:t>Heatmap</a:t>
            </a:r>
            <a:endParaRPr lang="en-US" dirty="0"/>
          </a:p>
        </p:txBody>
      </p:sp>
      <p:sp>
        <p:nvSpPr>
          <p:cNvPr id="4" name="Text Placeholder 3"/>
          <p:cNvSpPr>
            <a:spLocks noGrp="1"/>
          </p:cNvSpPr>
          <p:nvPr>
            <p:ph type="body" idx="1"/>
          </p:nvPr>
        </p:nvSpPr>
        <p:spPr/>
        <p:txBody>
          <a:bodyPr/>
          <a:lstStyle/>
          <a:p>
            <a:pPr marL="152400" indent="0">
              <a:buNone/>
            </a:pPr>
            <a:r>
              <a:rPr lang="en-US" dirty="0" err="1"/>
              <a:t>Heatmaps</a:t>
            </a:r>
            <a:r>
              <a:rPr lang="en-US" dirty="0"/>
              <a:t> assist in spotting regards, tendencies and perhaps repetition in the data </a:t>
            </a:r>
            <a:r>
              <a:rPr lang="en-US" dirty="0" err="1"/>
              <a:t>set.It</a:t>
            </a:r>
            <a:r>
              <a:rPr lang="en-US" dirty="0"/>
              <a:t> helps in the selection of features by identifying variables that are strongly correlated ensuring that a more accurate and dependable model is </a:t>
            </a:r>
            <a:r>
              <a:rPr lang="en-US" dirty="0" err="1"/>
              <a:t>obtained.Insights</a:t>
            </a:r>
            <a:r>
              <a:rPr lang="en-US" dirty="0"/>
              <a:t> from the </a:t>
            </a:r>
            <a:r>
              <a:rPr lang="en-US" dirty="0" err="1"/>
              <a:t>Heatmap</a:t>
            </a:r>
            <a:r>
              <a:rPr lang="en-US" dirty="0"/>
              <a:t> :</a:t>
            </a:r>
          </a:p>
          <a:p>
            <a:pPr marL="152400" indent="0">
              <a:buNone/>
            </a:pPr>
            <a:endParaRPr lang="en-US" dirty="0"/>
          </a:p>
          <a:p>
            <a:pPr marL="152400" indent="0">
              <a:buNone/>
            </a:pPr>
            <a:endParaRPr lang="en-US" dirty="0"/>
          </a:p>
          <a:p>
            <a:pPr marL="152400" indent="0">
              <a:buNone/>
            </a:pPr>
            <a:r>
              <a:rPr lang="en-US" dirty="0"/>
              <a:t>1. Model year and car age together are highly negatively associated with each other (-1.00) implying that a lower model car will have higher car age.</a:t>
            </a:r>
          </a:p>
          <a:p>
            <a:pPr marL="152400" indent="0">
              <a:buNone/>
            </a:pPr>
            <a:endParaRPr lang="en-US" dirty="0"/>
          </a:p>
          <a:p>
            <a:pPr marL="152400" indent="0">
              <a:buNone/>
            </a:pPr>
            <a:r>
              <a:rPr lang="en-US" dirty="0"/>
              <a:t>2. Price and log price as expected show a very high positive association of 0.93 because there was a transformation of data on a logarithmic scale.</a:t>
            </a:r>
          </a:p>
          <a:p>
            <a:pPr marL="152400" indent="0">
              <a:buNone/>
            </a:pPr>
            <a:endParaRPr lang="en-US" dirty="0"/>
          </a:p>
          <a:p>
            <a:pPr marL="152400" indent="0">
              <a:buNone/>
            </a:pPr>
            <a:r>
              <a:rPr lang="en-US" dirty="0"/>
              <a:t>3. The mileage age interaction and mileage together exhibit a strong positive relationship with each other of 0.85 meaning that the two together are very useful to an analysis.</a:t>
            </a:r>
          </a:p>
          <a:p>
            <a:endParaRPr lang="en-US" dirty="0"/>
          </a:p>
        </p:txBody>
      </p:sp>
    </p:spTree>
    <p:extLst>
      <p:ext uri="{BB962C8B-B14F-4D97-AF65-F5344CB8AC3E}">
        <p14:creationId xmlns:p14="http://schemas.microsoft.com/office/powerpoint/2010/main" val="3458320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Quick Introduction</a:t>
            </a:r>
            <a:endParaRPr dirty="0"/>
          </a:p>
        </p:txBody>
      </p:sp>
      <p:sp>
        <p:nvSpPr>
          <p:cNvPr id="497" name="Google Shape;497;p28"/>
          <p:cNvSpPr txBox="1">
            <a:spLocks noGrp="1"/>
          </p:cNvSpPr>
          <p:nvPr>
            <p:ph type="title" idx="2"/>
          </p:nvPr>
        </p:nvSpPr>
        <p:spPr>
          <a:xfrm>
            <a:off x="1836663" y="14808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98" name="Google Shape;498;p28"/>
          <p:cNvSpPr txBox="1">
            <a:spLocks noGrp="1"/>
          </p:cNvSpPr>
          <p:nvPr>
            <p:ph type="title" idx="3"/>
          </p:nvPr>
        </p:nvSpPr>
        <p:spPr>
          <a:xfrm>
            <a:off x="1836663" y="291429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499" name="Google Shape;499;p28"/>
          <p:cNvSpPr txBox="1">
            <a:spLocks noGrp="1"/>
          </p:cNvSpPr>
          <p:nvPr>
            <p:ph type="title" idx="4"/>
          </p:nvPr>
        </p:nvSpPr>
        <p:spPr>
          <a:xfrm>
            <a:off x="4204550" y="14808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00" name="Google Shape;500;p28"/>
          <p:cNvSpPr txBox="1">
            <a:spLocks noGrp="1"/>
          </p:cNvSpPr>
          <p:nvPr>
            <p:ph type="title" idx="5"/>
          </p:nvPr>
        </p:nvSpPr>
        <p:spPr>
          <a:xfrm>
            <a:off x="4204550" y="291429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501" name="Google Shape;501;p28"/>
          <p:cNvSpPr txBox="1">
            <a:spLocks noGrp="1"/>
          </p:cNvSpPr>
          <p:nvPr>
            <p:ph type="title" idx="6"/>
          </p:nvPr>
        </p:nvSpPr>
        <p:spPr>
          <a:xfrm>
            <a:off x="6572513" y="14808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02" name="Google Shape;502;p28"/>
          <p:cNvSpPr txBox="1">
            <a:spLocks noGrp="1"/>
          </p:cNvSpPr>
          <p:nvPr>
            <p:ph type="title" idx="7"/>
          </p:nvPr>
        </p:nvSpPr>
        <p:spPr>
          <a:xfrm>
            <a:off x="6572513" y="291429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503" name="Google Shape;503;p28"/>
          <p:cNvSpPr txBox="1">
            <a:spLocks noGrp="1"/>
          </p:cNvSpPr>
          <p:nvPr>
            <p:ph type="subTitle" idx="1"/>
          </p:nvPr>
        </p:nvSpPr>
        <p:spPr>
          <a:xfrm>
            <a:off x="457200" y="1928474"/>
            <a:ext cx="3276600" cy="1024275"/>
          </a:xfrm>
          <a:prstGeom prst="rect">
            <a:avLst/>
          </a:prstGeom>
        </p:spPr>
        <p:txBody>
          <a:bodyPr spcFirstLastPara="1" wrap="square" lIns="91425" tIns="91425" rIns="91425" bIns="91425" anchor="t" anchorCtr="0">
            <a:noAutofit/>
          </a:bodyPr>
          <a:lstStyle/>
          <a:p>
            <a:pPr marL="0" indent="0"/>
            <a:r>
              <a:rPr lang="en-US" dirty="0"/>
              <a:t>Reading data and Discovering general information</a:t>
            </a:r>
          </a:p>
          <a:p>
            <a:pPr marL="0" lvl="0" indent="0" algn="ctr" rtl="0">
              <a:spcBef>
                <a:spcPts val="0"/>
              </a:spcBef>
              <a:spcAft>
                <a:spcPts val="0"/>
              </a:spcAft>
              <a:buNone/>
            </a:pPr>
            <a:endParaRPr dirty="0"/>
          </a:p>
        </p:txBody>
      </p:sp>
      <p:sp>
        <p:nvSpPr>
          <p:cNvPr id="504" name="Google Shape;504;p28"/>
          <p:cNvSpPr txBox="1">
            <a:spLocks noGrp="1"/>
          </p:cNvSpPr>
          <p:nvPr>
            <p:ph type="subTitle" idx="8"/>
          </p:nvPr>
        </p:nvSpPr>
        <p:spPr>
          <a:xfrm>
            <a:off x="3505200" y="2114550"/>
            <a:ext cx="2200800" cy="73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Cleaning Data</a:t>
            </a:r>
            <a:endParaRPr dirty="0"/>
          </a:p>
        </p:txBody>
      </p:sp>
      <p:sp>
        <p:nvSpPr>
          <p:cNvPr id="505" name="Google Shape;505;p28"/>
          <p:cNvSpPr txBox="1">
            <a:spLocks noGrp="1"/>
          </p:cNvSpPr>
          <p:nvPr>
            <p:ph type="subTitle" idx="9"/>
          </p:nvPr>
        </p:nvSpPr>
        <p:spPr>
          <a:xfrm>
            <a:off x="5867400" y="2038350"/>
            <a:ext cx="2200800" cy="8718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Visualizations and </a:t>
            </a:r>
            <a:r>
              <a:rPr lang="en-US" dirty="0" err="1"/>
              <a:t>Heatmap</a:t>
            </a:r>
            <a:endParaRPr dirty="0"/>
          </a:p>
        </p:txBody>
      </p:sp>
      <p:sp>
        <p:nvSpPr>
          <p:cNvPr id="506" name="Google Shape;506;p28"/>
          <p:cNvSpPr txBox="1">
            <a:spLocks noGrp="1"/>
          </p:cNvSpPr>
          <p:nvPr>
            <p:ph type="subTitle" idx="13"/>
          </p:nvPr>
        </p:nvSpPr>
        <p:spPr>
          <a:xfrm>
            <a:off x="1103613" y="3361850"/>
            <a:ext cx="2200800" cy="73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Feature Engineering </a:t>
            </a:r>
            <a:endParaRPr dirty="0"/>
          </a:p>
        </p:txBody>
      </p:sp>
      <p:sp>
        <p:nvSpPr>
          <p:cNvPr id="507" name="Google Shape;507;p28"/>
          <p:cNvSpPr txBox="1">
            <a:spLocks noGrp="1"/>
          </p:cNvSpPr>
          <p:nvPr>
            <p:ph type="subTitle" idx="14"/>
          </p:nvPr>
        </p:nvSpPr>
        <p:spPr>
          <a:xfrm>
            <a:off x="3471550" y="3361850"/>
            <a:ext cx="2200800" cy="73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Machine Learning </a:t>
            </a:r>
            <a:endParaRPr dirty="0"/>
          </a:p>
        </p:txBody>
      </p:sp>
      <p:sp>
        <p:nvSpPr>
          <p:cNvPr id="508" name="Google Shape;508;p28"/>
          <p:cNvSpPr txBox="1">
            <a:spLocks noGrp="1"/>
          </p:cNvSpPr>
          <p:nvPr>
            <p:ph type="subTitle" idx="15"/>
          </p:nvPr>
        </p:nvSpPr>
        <p:spPr>
          <a:xfrm>
            <a:off x="5839463" y="3361850"/>
            <a:ext cx="2200800" cy="73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Accuracy</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8600" y="2647950"/>
            <a:ext cx="4800600" cy="781500"/>
          </a:xfrm>
        </p:spPr>
        <p:txBody>
          <a:bodyPr/>
          <a:lstStyle/>
          <a:p>
            <a:r>
              <a:rPr lang="en-US" dirty="0"/>
              <a:t>Feature Engineering</a:t>
            </a:r>
          </a:p>
        </p:txBody>
      </p:sp>
      <p:sp>
        <p:nvSpPr>
          <p:cNvPr id="3" name="Title 2"/>
          <p:cNvSpPr>
            <a:spLocks noGrp="1"/>
          </p:cNvSpPr>
          <p:nvPr>
            <p:ph type="title" idx="2"/>
          </p:nvPr>
        </p:nvSpPr>
        <p:spPr/>
        <p:txBody>
          <a:bodyPr/>
          <a:lstStyle/>
          <a:p>
            <a:r>
              <a:rPr lang="en-US" dirty="0"/>
              <a:t>04</a:t>
            </a:r>
          </a:p>
        </p:txBody>
      </p:sp>
      <p:pic>
        <p:nvPicPr>
          <p:cNvPr id="5" name="Picture Placeholder 4"/>
          <p:cNvPicPr>
            <a:picLocks noGrp="1" noChangeAspect="1"/>
          </p:cNvPicPr>
          <p:nvPr>
            <p:ph type="pic" idx="3"/>
          </p:nvPr>
        </p:nvPicPr>
        <p:blipFill>
          <a:blip r:embed="rId2">
            <a:extLst>
              <a:ext uri="{28A0092B-C50C-407E-A947-70E740481C1C}">
                <a14:useLocalDpi xmlns:a14="http://schemas.microsoft.com/office/drawing/2010/main" val="0"/>
              </a:ext>
            </a:extLst>
          </a:blip>
          <a:srcRect l="21630" r="21630"/>
          <a:stretch>
            <a:fillRect/>
          </a:stretch>
        </p:blipFill>
        <p:spPr>
          <a:xfrm>
            <a:off x="685800" y="1200150"/>
            <a:ext cx="2760600" cy="2736300"/>
          </a:xfrm>
        </p:spPr>
      </p:pic>
    </p:spTree>
    <p:extLst>
      <p:ext uri="{BB962C8B-B14F-4D97-AF65-F5344CB8AC3E}">
        <p14:creationId xmlns:p14="http://schemas.microsoft.com/office/powerpoint/2010/main" val="2300910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dirty="0"/>
              <a:t>Combine related categorical values (colors)</a:t>
            </a:r>
            <a:endParaRPr lang="en-US" dirty="0"/>
          </a:p>
        </p:txBody>
      </p:sp>
      <p:sp>
        <p:nvSpPr>
          <p:cNvPr id="6" name="Text Placeholder 5"/>
          <p:cNvSpPr>
            <a:spLocks noGrp="1"/>
          </p:cNvSpPr>
          <p:nvPr>
            <p:ph type="body" idx="1"/>
          </p:nvPr>
        </p:nvSpPr>
        <p:spPr>
          <a:xfrm>
            <a:off x="762000" y="1352550"/>
            <a:ext cx="4800600" cy="2209800"/>
          </a:xfrm>
        </p:spPr>
        <p:txBody>
          <a:bodyPr/>
          <a:lstStyle/>
          <a:p>
            <a:pPr marL="323850" indent="-171450">
              <a:buFont typeface="Arial" panose="020B0604020202020204" pitchFamily="34" charset="0"/>
              <a:buChar char="•"/>
            </a:pPr>
            <a:r>
              <a:rPr lang="en-US" dirty="0"/>
              <a:t>This code defines a function </a:t>
            </a:r>
            <a:r>
              <a:rPr lang="en-US" dirty="0" err="1"/>
              <a:t>group_colors</a:t>
            </a:r>
            <a:r>
              <a:rPr lang="en-US" dirty="0"/>
              <a:t> that categorizes and standardizes color names in the </a:t>
            </a:r>
            <a:r>
              <a:rPr lang="en-US" dirty="0" err="1"/>
              <a:t>ext_col</a:t>
            </a:r>
            <a:r>
              <a:rPr lang="en-US" dirty="0"/>
              <a:t> (exterior color) and </a:t>
            </a:r>
            <a:r>
              <a:rPr lang="en-US" dirty="0" err="1"/>
              <a:t>int_col</a:t>
            </a:r>
            <a:r>
              <a:rPr lang="en-US" dirty="0"/>
              <a:t> (interior color) columns into common color groups.</a:t>
            </a:r>
          </a:p>
          <a:p>
            <a:pPr marL="152400" indent="0">
              <a:buNone/>
            </a:pPr>
            <a:endParaRPr lang="en-US" dirty="0"/>
          </a:p>
          <a:p>
            <a:pPr marL="323850" indent="-171450">
              <a:buFont typeface="Arial" panose="020B0604020202020204" pitchFamily="34" charset="0"/>
              <a:buChar char="•"/>
            </a:pPr>
            <a:r>
              <a:rPr lang="en-US" dirty="0"/>
              <a:t>This helps simplify the data by consolidating related color values into a smaller set of categories, making it easier for models to process and improving overall consistency.</a:t>
            </a:r>
          </a:p>
          <a:p>
            <a:pPr marL="152400" indent="0">
              <a:buNone/>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602" y="3333750"/>
            <a:ext cx="4557295" cy="119595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0" y="1242595"/>
            <a:ext cx="2773847" cy="3319881"/>
          </a:xfrm>
          <a:prstGeom prst="rect">
            <a:avLst/>
          </a:prstGeom>
        </p:spPr>
      </p:pic>
    </p:spTree>
    <p:extLst>
      <p:ext uri="{BB962C8B-B14F-4D97-AF65-F5344CB8AC3E}">
        <p14:creationId xmlns:p14="http://schemas.microsoft.com/office/powerpoint/2010/main" val="1485504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Transformation </a:t>
            </a:r>
          </a:p>
        </p:txBody>
      </p:sp>
      <p:sp>
        <p:nvSpPr>
          <p:cNvPr id="3" name="Text Placeholder 2"/>
          <p:cNvSpPr>
            <a:spLocks noGrp="1"/>
          </p:cNvSpPr>
          <p:nvPr>
            <p:ph type="body" idx="1"/>
          </p:nvPr>
        </p:nvSpPr>
        <p:spPr>
          <a:xfrm>
            <a:off x="304800" y="1215750"/>
            <a:ext cx="8610600" cy="2455500"/>
          </a:xfrm>
        </p:spPr>
        <p:txBody>
          <a:bodyPr/>
          <a:lstStyle/>
          <a:p>
            <a:pPr marL="323850" indent="-171450">
              <a:buFont typeface="Arial" panose="020B0604020202020204" pitchFamily="34" charset="0"/>
              <a:buChar char="•"/>
            </a:pPr>
            <a:r>
              <a:rPr lang="en-US" sz="1400" dirty="0"/>
              <a:t>This code generates new features that combine mileage and car age information to improve the dataset.</a:t>
            </a:r>
          </a:p>
          <a:p>
            <a:pPr marL="323850" indent="-171450">
              <a:buFont typeface="Arial" panose="020B0604020202020204" pitchFamily="34" charset="0"/>
              <a:buChar char="•"/>
            </a:pPr>
            <a:r>
              <a:rPr lang="en-US" sz="1400" dirty="0" err="1"/>
              <a:t>annual_mileage</a:t>
            </a:r>
            <a:r>
              <a:rPr lang="en-US" sz="1400" dirty="0"/>
              <a:t>: Average mileage per year based on </a:t>
            </a:r>
            <a:r>
              <a:rPr lang="en-US" sz="1400" dirty="0" err="1"/>
              <a:t>model_year</a:t>
            </a:r>
            <a:r>
              <a:rPr lang="en-US" sz="1400" dirty="0"/>
              <a:t>.</a:t>
            </a:r>
          </a:p>
          <a:p>
            <a:pPr marL="323850" indent="-171450">
              <a:buFont typeface="Arial" panose="020B0604020202020204" pitchFamily="34" charset="0"/>
              <a:buChar char="•"/>
            </a:pPr>
            <a:r>
              <a:rPr lang="en-US" sz="1400" dirty="0" err="1"/>
              <a:t>milage_age_interaction</a:t>
            </a:r>
            <a:r>
              <a:rPr lang="en-US" sz="1400" dirty="0"/>
              <a:t>: Product of </a:t>
            </a:r>
            <a:r>
              <a:rPr lang="en-US" sz="1400" dirty="0" err="1"/>
              <a:t>milage</a:t>
            </a:r>
            <a:r>
              <a:rPr lang="en-US" sz="1400" dirty="0"/>
              <a:t> and car age.</a:t>
            </a:r>
          </a:p>
          <a:p>
            <a:pPr marL="323850" indent="-171450">
              <a:buFont typeface="Arial" panose="020B0604020202020204" pitchFamily="34" charset="0"/>
              <a:buChar char="•"/>
            </a:pPr>
            <a:r>
              <a:rPr lang="en-US" sz="1400" dirty="0" err="1"/>
              <a:t>car_age</a:t>
            </a:r>
            <a:r>
              <a:rPr lang="en-US" sz="1400" dirty="0"/>
              <a:t>: Age of the car.</a:t>
            </a:r>
          </a:p>
          <a:p>
            <a:pPr marL="323850" indent="-171450">
              <a:buFont typeface="Arial" panose="020B0604020202020204" pitchFamily="34" charset="0"/>
              <a:buChar char="•"/>
            </a:pPr>
            <a:r>
              <a:rPr lang="en-US" sz="1400" dirty="0"/>
              <a:t>These newly created features aim to enhance the dataset by including important interactions and derived variables</a:t>
            </a:r>
          </a:p>
          <a:p>
            <a:pPr marL="323850" indent="-171450">
              <a:buFont typeface="Arial" panose="020B0604020202020204" pitchFamily="34" charset="0"/>
              <a:buChar char="•"/>
            </a:pPr>
            <a:r>
              <a:rPr lang="en-US" sz="1400" dirty="0"/>
              <a:t>which can help improve the accuracy and predictive power of the model by offering more relevant information.</a:t>
            </a:r>
          </a:p>
          <a:p>
            <a:pPr marL="15240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3181350"/>
            <a:ext cx="5723116" cy="1310754"/>
          </a:xfrm>
          <a:prstGeom prst="rect">
            <a:avLst/>
          </a:prstGeom>
        </p:spPr>
      </p:pic>
    </p:spTree>
    <p:extLst>
      <p:ext uri="{BB962C8B-B14F-4D97-AF65-F5344CB8AC3E}">
        <p14:creationId xmlns:p14="http://schemas.microsoft.com/office/powerpoint/2010/main" val="3907515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Encode categorical features</a:t>
            </a:r>
          </a:p>
        </p:txBody>
      </p:sp>
      <p:sp>
        <p:nvSpPr>
          <p:cNvPr id="3" name="Text Placeholder 2"/>
          <p:cNvSpPr>
            <a:spLocks noGrp="1"/>
          </p:cNvSpPr>
          <p:nvPr>
            <p:ph type="body" idx="1"/>
          </p:nvPr>
        </p:nvSpPr>
        <p:spPr/>
        <p:txBody>
          <a:bodyPr/>
          <a:lstStyle/>
          <a:p>
            <a:pPr marL="323850" indent="-171450">
              <a:buFont typeface="Arial" panose="020B0604020202020204" pitchFamily="34" charset="0"/>
              <a:buChar char="•"/>
            </a:pPr>
            <a:r>
              <a:rPr lang="en-US" sz="1400" dirty="0"/>
              <a:t>This code applies label</a:t>
            </a:r>
            <a:r>
              <a:rPr lang="en-US" sz="1400" b="1" dirty="0"/>
              <a:t> </a:t>
            </a:r>
            <a:r>
              <a:rPr lang="en-US" sz="1400" dirty="0"/>
              <a:t>encoding to categorical columns in the train and test datasets.</a:t>
            </a:r>
          </a:p>
          <a:p>
            <a:endParaRPr lang="en-US" sz="1400" dirty="0"/>
          </a:p>
          <a:p>
            <a:pPr marL="323850" indent="-171450">
              <a:buFont typeface="Arial" panose="020B0604020202020204" pitchFamily="34" charset="0"/>
              <a:buChar char="•"/>
            </a:pPr>
            <a:r>
              <a:rPr lang="en-US" sz="1400" dirty="0"/>
              <a:t>Label encoding is used to convert categorical features into numeric values so they can be used in machine learning models that require numerical input. This helps to prepare the data for model training and testing.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199" y="2800350"/>
            <a:ext cx="5250635" cy="1501270"/>
          </a:xfrm>
          <a:prstGeom prst="rect">
            <a:avLst/>
          </a:prstGeom>
        </p:spPr>
      </p:pic>
    </p:spTree>
    <p:extLst>
      <p:ext uri="{BB962C8B-B14F-4D97-AF65-F5344CB8AC3E}">
        <p14:creationId xmlns:p14="http://schemas.microsoft.com/office/powerpoint/2010/main" val="3117009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Min-Max scaling</a:t>
            </a:r>
          </a:p>
        </p:txBody>
      </p:sp>
      <p:sp>
        <p:nvSpPr>
          <p:cNvPr id="3" name="Text Placeholder 2"/>
          <p:cNvSpPr>
            <a:spLocks noGrp="1"/>
          </p:cNvSpPr>
          <p:nvPr>
            <p:ph type="body" idx="1"/>
          </p:nvPr>
        </p:nvSpPr>
        <p:spPr/>
        <p:txBody>
          <a:bodyPr/>
          <a:lstStyle/>
          <a:p>
            <a:pPr marL="323850" indent="-171450">
              <a:buFont typeface="Arial" panose="020B0604020202020204" pitchFamily="34" charset="0"/>
              <a:buChar char="•"/>
            </a:pPr>
            <a:r>
              <a:rPr lang="en-US" sz="1400" dirty="0"/>
              <a:t>This code applies Min-Max scaling to scale specific numerical features in the train and test datasets.</a:t>
            </a:r>
          </a:p>
          <a:p>
            <a:pPr marL="152400" indent="0">
              <a:buNone/>
            </a:pPr>
            <a:endParaRPr lang="en-US" sz="1400" dirty="0"/>
          </a:p>
          <a:p>
            <a:pPr marL="323850" indent="-171450">
              <a:buFont typeface="Arial" panose="020B0604020202020204" pitchFamily="34" charset="0"/>
              <a:buChar char="•"/>
            </a:pPr>
            <a:r>
              <a:rPr lang="en-US" sz="1400" dirty="0"/>
              <a:t>Scales numerical features like </a:t>
            </a:r>
            <a:r>
              <a:rPr lang="en-US" sz="1400" dirty="0" err="1"/>
              <a:t>annual_mileage</a:t>
            </a:r>
            <a:r>
              <a:rPr lang="en-US" sz="1400" dirty="0"/>
              <a:t> and </a:t>
            </a:r>
            <a:r>
              <a:rPr lang="en-US" sz="1400" dirty="0" err="1"/>
              <a:t>milage_age_interaction</a:t>
            </a:r>
            <a:r>
              <a:rPr lang="en-US" sz="1400" dirty="0"/>
              <a:t> to a range of 0 to 1, standardizing feature values for consistent model input.</a:t>
            </a:r>
          </a:p>
          <a:p>
            <a:pPr marL="323850" indent="-171450">
              <a:buFont typeface="Arial" panose="020B0604020202020204" pitchFamily="34" charset="0"/>
              <a:buChar char="•"/>
            </a:pPr>
            <a:endParaRPr lang="en-US" sz="1400" dirty="0"/>
          </a:p>
          <a:p>
            <a:pPr marL="323850" indent="-171450">
              <a:buFont typeface="Arial" panose="020B0604020202020204" pitchFamily="34" charset="0"/>
              <a:buChar char="•"/>
            </a:pPr>
            <a:r>
              <a:rPr lang="en-US" sz="1400" dirty="0"/>
              <a:t>Min-Max scaling is used to standardize the range of features, making sure they are on the same scale, which helps improve the performance of models that are sensitive especially those sensitive to the scale of the data</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599" y="3257550"/>
            <a:ext cx="6649797" cy="1219286"/>
          </a:xfrm>
          <a:prstGeom prst="rect">
            <a:avLst/>
          </a:prstGeom>
        </p:spPr>
      </p:pic>
    </p:spTree>
    <p:extLst>
      <p:ext uri="{BB962C8B-B14F-4D97-AF65-F5344CB8AC3E}">
        <p14:creationId xmlns:p14="http://schemas.microsoft.com/office/powerpoint/2010/main" val="1834881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839200" cy="1017725"/>
          </a:xfrm>
        </p:spPr>
        <p:txBody>
          <a:bodyPr/>
          <a:lstStyle/>
          <a:p>
            <a:r>
              <a:rPr lang="en-US" sz="3200" dirty="0"/>
              <a:t>Logarithmic Transformation of Price and Mileage Features</a:t>
            </a:r>
            <a:br>
              <a:rPr lang="en-US" sz="3200" dirty="0"/>
            </a:br>
            <a:r>
              <a:rPr lang="en-US" sz="3200" dirty="0"/>
              <a:t>Creating a Mileage-Age Interaction</a:t>
            </a:r>
            <a:endParaRPr lang="en-US" dirty="0"/>
          </a:p>
        </p:txBody>
      </p:sp>
      <p:sp>
        <p:nvSpPr>
          <p:cNvPr id="3" name="Text Placeholder 2"/>
          <p:cNvSpPr>
            <a:spLocks noGrp="1"/>
          </p:cNvSpPr>
          <p:nvPr>
            <p:ph type="body" idx="1"/>
          </p:nvPr>
        </p:nvSpPr>
        <p:spPr>
          <a:xfrm>
            <a:off x="381000" y="1657350"/>
            <a:ext cx="8305800" cy="2531700"/>
          </a:xfrm>
        </p:spPr>
        <p:txBody>
          <a:bodyPr/>
          <a:lstStyle/>
          <a:p>
            <a:pPr marL="323850" indent="-171450">
              <a:buFont typeface="Arial" panose="020B0604020202020204" pitchFamily="34" charset="0"/>
              <a:buChar char="•"/>
            </a:pPr>
            <a:r>
              <a:rPr lang="en-US" dirty="0"/>
              <a:t>The price and </a:t>
            </a:r>
            <a:r>
              <a:rPr lang="en-US" dirty="0" err="1"/>
              <a:t>milage</a:t>
            </a:r>
            <a:r>
              <a:rPr lang="en-US" dirty="0"/>
              <a:t> columns are transformed using the natural logarithm (np.log1p). This reduces </a:t>
            </a:r>
            <a:r>
              <a:rPr lang="en-US" dirty="0" err="1"/>
              <a:t>skewness</a:t>
            </a:r>
            <a:r>
              <a:rPr lang="en-US" dirty="0"/>
              <a:t> and compresses the range of these features, making them more suitable for modeling by stabilizing variance and handling extreme values.</a:t>
            </a:r>
          </a:p>
          <a:p>
            <a:pPr marL="323850" indent="-171450">
              <a:buFont typeface="Arial" panose="020B0604020202020204" pitchFamily="34" charset="0"/>
              <a:buChar char="•"/>
            </a:pPr>
            <a:r>
              <a:rPr lang="en-US" dirty="0"/>
              <a:t>The logarithmic transformation improves the data distribution, making it easier for models to interpret.</a:t>
            </a:r>
          </a:p>
          <a:p>
            <a:pPr marL="323850" indent="-171450">
              <a:buFont typeface="Arial" panose="020B0604020202020204" pitchFamily="34" charset="0"/>
              <a:buChar char="•"/>
            </a:pPr>
            <a:endParaRPr lang="en-US" dirty="0"/>
          </a:p>
          <a:p>
            <a:pPr marL="323850" indent="-171450">
              <a:buFont typeface="Arial" panose="020B0604020202020204" pitchFamily="34" charset="0"/>
              <a:buChar char="•"/>
            </a:pPr>
            <a:r>
              <a:rPr lang="en-US" dirty="0"/>
              <a:t>A new feature, </a:t>
            </a:r>
            <a:r>
              <a:rPr lang="en-US" dirty="0" err="1"/>
              <a:t>milage_age_interaction</a:t>
            </a:r>
            <a:r>
              <a:rPr lang="en-US" dirty="0"/>
              <a:t>, is created by multiplying the </a:t>
            </a:r>
            <a:r>
              <a:rPr lang="en-US" dirty="0" err="1"/>
              <a:t>milage</a:t>
            </a:r>
            <a:r>
              <a:rPr lang="en-US" dirty="0"/>
              <a:t> and </a:t>
            </a:r>
            <a:r>
              <a:rPr lang="en-US" dirty="0" err="1"/>
              <a:t>car_age</a:t>
            </a:r>
            <a:r>
              <a:rPr lang="en-US" dirty="0"/>
              <a:t> columns. This interaction term captures the combined effect of a car's mileage and its age, which could be an important predictor for the target variable, such as the car's price or condition.</a:t>
            </a:r>
          </a:p>
          <a:p>
            <a:pPr marL="323850" indent="-171450">
              <a:buFont typeface="Arial" panose="020B0604020202020204" pitchFamily="34" charset="0"/>
              <a:buChar char="•"/>
            </a:pPr>
            <a:r>
              <a:rPr lang="en-US" dirty="0"/>
              <a:t>The interaction feature enhances the model by considering the combined impact of both mileage and age on the car's price or other outcomes.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3409950"/>
            <a:ext cx="4557188" cy="1198443"/>
          </a:xfrm>
          <a:prstGeom prst="rect">
            <a:avLst/>
          </a:prstGeom>
        </p:spPr>
      </p:pic>
    </p:spTree>
    <p:extLst>
      <p:ext uri="{BB962C8B-B14F-4D97-AF65-F5344CB8AC3E}">
        <p14:creationId xmlns:p14="http://schemas.microsoft.com/office/powerpoint/2010/main" val="747832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Machine Learning</a:t>
            </a:r>
          </a:p>
        </p:txBody>
      </p:sp>
      <p:sp>
        <p:nvSpPr>
          <p:cNvPr id="5" name="Title 4"/>
          <p:cNvSpPr>
            <a:spLocks noGrp="1"/>
          </p:cNvSpPr>
          <p:nvPr>
            <p:ph type="title" idx="2"/>
          </p:nvPr>
        </p:nvSpPr>
        <p:spPr/>
        <p:txBody>
          <a:bodyPr/>
          <a:lstStyle/>
          <a:p>
            <a:r>
              <a:rPr lang="en-US" dirty="0"/>
              <a:t>05</a:t>
            </a:r>
          </a:p>
        </p:txBody>
      </p:sp>
      <p:pic>
        <p:nvPicPr>
          <p:cNvPr id="7" name="Picture Placeholder 6"/>
          <p:cNvPicPr>
            <a:picLocks noGrp="1" noChangeAspect="1"/>
          </p:cNvPicPr>
          <p:nvPr>
            <p:ph type="pic" idx="3"/>
          </p:nvPr>
        </p:nvPicPr>
        <p:blipFill>
          <a:blip r:embed="rId2">
            <a:extLst>
              <a:ext uri="{28A0092B-C50C-407E-A947-70E740481C1C}">
                <a14:useLocalDpi xmlns:a14="http://schemas.microsoft.com/office/drawing/2010/main" val="0"/>
              </a:ext>
            </a:extLst>
          </a:blip>
          <a:srcRect l="21622" r="21622"/>
          <a:stretch>
            <a:fillRect/>
          </a:stretch>
        </p:blipFill>
        <p:spPr/>
      </p:pic>
    </p:spTree>
    <p:extLst>
      <p:ext uri="{BB962C8B-B14F-4D97-AF65-F5344CB8AC3E}">
        <p14:creationId xmlns:p14="http://schemas.microsoft.com/office/powerpoint/2010/main" val="14439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1"/>
          <p:cNvSpPr txBox="1">
            <a:spLocks noGrp="1"/>
          </p:cNvSpPr>
          <p:nvPr>
            <p:ph type="subTitle" idx="4"/>
          </p:nvPr>
        </p:nvSpPr>
        <p:spPr>
          <a:xfrm>
            <a:off x="5393520" y="590550"/>
            <a:ext cx="3058500" cy="762000"/>
          </a:xfrm>
          <a:prstGeom prst="rect">
            <a:avLst/>
          </a:prstGeom>
        </p:spPr>
        <p:txBody>
          <a:bodyPr spcFirstLastPara="1" wrap="square" lIns="91425" tIns="91425" rIns="91425" bIns="91425" anchor="b" anchorCtr="0">
            <a:noAutofit/>
          </a:bodyPr>
          <a:lstStyle/>
          <a:p>
            <a:pPr marL="0" indent="0"/>
            <a:r>
              <a:rPr lang="en-US" dirty="0"/>
              <a:t>Splitting the Data</a:t>
            </a:r>
            <a:br>
              <a:rPr lang="en-US" dirty="0"/>
            </a:br>
            <a:endParaRPr lang="en-US" dirty="0"/>
          </a:p>
          <a:p>
            <a:pPr marL="0" lvl="0" indent="0" algn="ctr" rtl="0">
              <a:spcBef>
                <a:spcPts val="0"/>
              </a:spcBef>
              <a:spcAft>
                <a:spcPts val="0"/>
              </a:spcAft>
              <a:buNone/>
            </a:pPr>
            <a:endParaRPr dirty="0"/>
          </a:p>
        </p:txBody>
      </p:sp>
      <p:sp>
        <p:nvSpPr>
          <p:cNvPr id="540" name="Google Shape;540;p31"/>
          <p:cNvSpPr txBox="1">
            <a:spLocks noGrp="1"/>
          </p:cNvSpPr>
          <p:nvPr>
            <p:ph type="subTitle" idx="1"/>
          </p:nvPr>
        </p:nvSpPr>
        <p:spPr>
          <a:xfrm>
            <a:off x="5333999" y="2190750"/>
            <a:ext cx="3262765" cy="2209800"/>
          </a:xfrm>
          <a:prstGeom prst="rect">
            <a:avLst/>
          </a:prstGeom>
        </p:spPr>
        <p:txBody>
          <a:bodyPr spcFirstLastPara="1" wrap="square" lIns="91425" tIns="91425" rIns="91425" bIns="91425" anchor="t" anchorCtr="0">
            <a:noAutofit/>
          </a:bodyPr>
          <a:lstStyle/>
          <a:p>
            <a:endParaRPr lang="en-US" dirty="0"/>
          </a:p>
          <a:p>
            <a:r>
              <a:rPr lang="en-US" dirty="0"/>
              <a:t>This line of code splits the dataset into training and validation sets, which is a common step in preparing data for machine learning</a:t>
            </a:r>
          </a:p>
          <a:p>
            <a:endParaRPr lang="en-US" dirty="0"/>
          </a:p>
          <a:p>
            <a:r>
              <a:rPr lang="en-US" dirty="0"/>
              <a:t>Splitting the dataset helps avoid over fitting by testing the model on data it hasn't seen during training. This ensures the model's performance isn't just memorization but reflects its ability to generalize</a:t>
            </a:r>
          </a:p>
          <a:p>
            <a:pPr marL="0" lvl="0" indent="0" algn="ctr" rtl="0">
              <a:spcBef>
                <a:spcPts val="0"/>
              </a:spcBef>
              <a:spcAft>
                <a:spcPts val="0"/>
              </a:spcAft>
              <a:buNone/>
            </a:pPr>
            <a:endParaRPr dirty="0"/>
          </a:p>
        </p:txBody>
      </p:sp>
      <p:sp>
        <p:nvSpPr>
          <p:cNvPr id="541" name="Google Shape;541;p31"/>
          <p:cNvSpPr txBox="1">
            <a:spLocks noGrp="1"/>
          </p:cNvSpPr>
          <p:nvPr>
            <p:ph type="subTitle" idx="2"/>
          </p:nvPr>
        </p:nvSpPr>
        <p:spPr>
          <a:xfrm>
            <a:off x="685800" y="2419350"/>
            <a:ext cx="3276600" cy="2133600"/>
          </a:xfrm>
          <a:prstGeom prst="rect">
            <a:avLst/>
          </a:prstGeom>
        </p:spPr>
        <p:txBody>
          <a:bodyPr spcFirstLastPara="1" wrap="square" lIns="91425" tIns="91425" rIns="91425" bIns="91425" anchor="t" anchorCtr="0">
            <a:noAutofit/>
          </a:bodyPr>
          <a:lstStyle/>
          <a:p>
            <a:pPr marL="0" lvl="0" indent="0"/>
            <a:r>
              <a:rPr lang="en-US" dirty="0"/>
              <a:t>This code prepares the data by separating features (independent variables) and the target (dependent variable) for a machine learning task</a:t>
            </a:r>
          </a:p>
          <a:p>
            <a:pPr marL="0" lvl="0" indent="0"/>
            <a:endParaRPr lang="en-US" dirty="0"/>
          </a:p>
          <a:p>
            <a:pPr marL="0" lvl="0" indent="0"/>
            <a:r>
              <a:rPr lang="en-US" dirty="0"/>
              <a:t>Features: Prepares the independent variables for model input.</a:t>
            </a:r>
          </a:p>
          <a:p>
            <a:r>
              <a:rPr lang="en-US" dirty="0"/>
              <a:t>Target: Isolates the dependent variable (</a:t>
            </a:r>
            <a:r>
              <a:rPr lang="en-US" dirty="0" err="1"/>
              <a:t>log_price</a:t>
            </a:r>
            <a:r>
              <a:rPr lang="en-US" dirty="0"/>
              <a:t>) that the model will learn to </a:t>
            </a:r>
          </a:p>
          <a:p>
            <a:r>
              <a:rPr lang="en-US" dirty="0"/>
              <a:t>predict.</a:t>
            </a:r>
          </a:p>
          <a:p>
            <a:pPr marL="0" lvl="0" indent="0" algn="ctr" rtl="0">
              <a:spcBef>
                <a:spcPts val="0"/>
              </a:spcBef>
              <a:spcAft>
                <a:spcPts val="0"/>
              </a:spcAft>
              <a:buNone/>
            </a:pPr>
            <a:endParaRPr dirty="0"/>
          </a:p>
        </p:txBody>
      </p:sp>
      <p:sp>
        <p:nvSpPr>
          <p:cNvPr id="542" name="Google Shape;542;p31"/>
          <p:cNvSpPr txBox="1">
            <a:spLocks noGrp="1"/>
          </p:cNvSpPr>
          <p:nvPr>
            <p:ph type="subTitle" idx="3"/>
          </p:nvPr>
        </p:nvSpPr>
        <p:spPr>
          <a:xfrm>
            <a:off x="842881" y="361950"/>
            <a:ext cx="3058500" cy="429900"/>
          </a:xfrm>
          <a:prstGeom prst="rect">
            <a:avLst/>
          </a:prstGeom>
        </p:spPr>
        <p:txBody>
          <a:bodyPr spcFirstLastPara="1" wrap="square" lIns="91425" tIns="91425" rIns="91425" bIns="91425" anchor="b" anchorCtr="0">
            <a:noAutofit/>
          </a:bodyPr>
          <a:lstStyle/>
          <a:p>
            <a:pPr marL="0" lvl="0" indent="0"/>
            <a:r>
              <a:rPr lang="en-US" dirty="0"/>
              <a:t>Feature-Target Splitting</a:t>
            </a:r>
            <a:endParaRPr dirty="0"/>
          </a:p>
        </p:txBody>
      </p:sp>
      <p:sp>
        <p:nvSpPr>
          <p:cNvPr id="553" name="Google Shape;553;p31"/>
          <p:cNvSpPr/>
          <p:nvPr/>
        </p:nvSpPr>
        <p:spPr>
          <a:xfrm rot="10800000">
            <a:off x="8596765" y="4501917"/>
            <a:ext cx="448175" cy="448175"/>
          </a:xfrm>
          <a:custGeom>
            <a:avLst/>
            <a:gdLst/>
            <a:ahLst/>
            <a:cxnLst/>
            <a:rect l="l" t="t" r="r" b="b"/>
            <a:pathLst>
              <a:path w="17927" h="17927" extrusionOk="0">
                <a:moveTo>
                  <a:pt x="1" y="0"/>
                </a:moveTo>
                <a:lnTo>
                  <a:pt x="1" y="5985"/>
                </a:lnTo>
                <a:lnTo>
                  <a:pt x="1" y="17926"/>
                </a:lnTo>
                <a:lnTo>
                  <a:pt x="5986" y="17926"/>
                </a:lnTo>
                <a:lnTo>
                  <a:pt x="5986" y="5985"/>
                </a:lnTo>
                <a:lnTo>
                  <a:pt x="17927" y="5985"/>
                </a:lnTo>
                <a:lnTo>
                  <a:pt x="179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560109"/>
            <a:ext cx="4363262" cy="561740"/>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619016"/>
            <a:ext cx="4244340" cy="453737"/>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Linear Regression</a:t>
            </a:r>
          </a:p>
        </p:txBody>
      </p:sp>
      <p:sp>
        <p:nvSpPr>
          <p:cNvPr id="8" name="Text Placeholder 7"/>
          <p:cNvSpPr>
            <a:spLocks noGrp="1"/>
          </p:cNvSpPr>
          <p:nvPr>
            <p:ph type="body" idx="1"/>
          </p:nvPr>
        </p:nvSpPr>
        <p:spPr/>
        <p:txBody>
          <a:bodyPr/>
          <a:lstStyle/>
          <a:p>
            <a:pPr lvl="0"/>
            <a:r>
              <a:rPr lang="en-US" b="1" dirty="0"/>
              <a:t> Linear Regression</a:t>
            </a:r>
            <a:r>
              <a:rPr lang="en-US" dirty="0"/>
              <a:t> model, evaluates its performance, and calculates key metrics to assess its predictive ability.</a:t>
            </a:r>
            <a:endParaRPr lang="en-US" b="1" dirty="0"/>
          </a:p>
          <a:p>
            <a:r>
              <a:rPr lang="en-US" b="1" dirty="0"/>
              <a:t>Purpose</a:t>
            </a:r>
            <a:r>
              <a:rPr lang="en-US" dirty="0"/>
              <a:t>: Evaluate a Linear Regression model on a validation set.</a:t>
            </a:r>
          </a:p>
          <a:p>
            <a:r>
              <a:rPr lang="en-US" b="1" dirty="0"/>
              <a:t>R² Score</a:t>
            </a:r>
            <a:r>
              <a:rPr lang="en-US" dirty="0"/>
              <a:t>: Measures the proportion of variability in the target explained by the model.</a:t>
            </a:r>
          </a:p>
          <a:p>
            <a:r>
              <a:rPr lang="en-US" b="1" dirty="0"/>
              <a:t>MAE</a:t>
            </a:r>
            <a:r>
              <a:rPr lang="en-US" dirty="0"/>
              <a:t>: Reports the average error in monetary terms (post-log transformation).</a:t>
            </a:r>
          </a:p>
          <a:p>
            <a:r>
              <a:rPr lang="en-US" b="1" dirty="0"/>
              <a:t>Insights</a:t>
            </a:r>
            <a:r>
              <a:rPr lang="en-US" dirty="0"/>
              <a:t>: These metrics provide a quick and interpretable view of model performance, allowing comparison with other models.</a:t>
            </a:r>
          </a:p>
          <a:p>
            <a:endParaRPr lang="en-US" dirty="0"/>
          </a:p>
          <a:p>
            <a:pPr marL="152400" indent="0">
              <a:buNone/>
            </a:pP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2489" y="2647950"/>
            <a:ext cx="5578323" cy="1973751"/>
          </a:xfrm>
          <a:prstGeom prst="rect">
            <a:avLst/>
          </a:prstGeom>
        </p:spPr>
      </p:pic>
    </p:spTree>
    <p:extLst>
      <p:ext uri="{BB962C8B-B14F-4D97-AF65-F5344CB8AC3E}">
        <p14:creationId xmlns:p14="http://schemas.microsoft.com/office/powerpoint/2010/main" val="17311525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XGBoost</a:t>
            </a:r>
            <a:endParaRPr lang="en-US" dirty="0"/>
          </a:p>
        </p:txBody>
      </p:sp>
      <p:sp>
        <p:nvSpPr>
          <p:cNvPr id="3" name="Text Placeholder 2"/>
          <p:cNvSpPr>
            <a:spLocks noGrp="1"/>
          </p:cNvSpPr>
          <p:nvPr>
            <p:ph type="body" idx="1"/>
          </p:nvPr>
        </p:nvSpPr>
        <p:spPr>
          <a:xfrm>
            <a:off x="720000" y="1047750"/>
            <a:ext cx="7704000" cy="2623500"/>
          </a:xfrm>
        </p:spPr>
        <p:txBody>
          <a:bodyPr/>
          <a:lstStyle/>
          <a:p>
            <a:r>
              <a:rPr lang="en-US" b="1" dirty="0" err="1"/>
              <a:t>XGBoost</a:t>
            </a:r>
            <a:r>
              <a:rPr lang="en-US" b="1" dirty="0"/>
              <a:t> Regression Model</a:t>
            </a:r>
            <a:r>
              <a:rPr lang="en-US" dirty="0"/>
              <a:t>, evaluates its performance on the validation set, and calculates key metrics for interpretation. </a:t>
            </a:r>
            <a:r>
              <a:rPr lang="en-US" dirty="0" err="1"/>
              <a:t>XGBoost</a:t>
            </a:r>
            <a:r>
              <a:rPr lang="en-US" dirty="0"/>
              <a:t>, a high-performing gradient boosting algorithm.</a:t>
            </a:r>
          </a:p>
          <a:p>
            <a:r>
              <a:rPr lang="en-US" dirty="0"/>
              <a:t>Parameters like tree depth, learning rate, and sampling ratios are adjusted to balance complexity and over fitting.</a:t>
            </a:r>
          </a:p>
          <a:p>
            <a:r>
              <a:rPr lang="en-US" dirty="0"/>
              <a:t>This evaluation provides a benchmark to assess </a:t>
            </a:r>
            <a:r>
              <a:rPr lang="en-US" dirty="0" err="1"/>
              <a:t>XGBoost's</a:t>
            </a:r>
            <a:r>
              <a:rPr lang="en-US" dirty="0"/>
              <a:t> performance against other models, highlighting its strengths in accuracy and robustness.</a:t>
            </a:r>
          </a:p>
          <a:p>
            <a:pPr marL="15240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343150"/>
            <a:ext cx="3924792" cy="2260048"/>
          </a:xfrm>
          <a:prstGeom prst="rect">
            <a:avLst/>
          </a:prstGeom>
        </p:spPr>
      </p:pic>
    </p:spTree>
    <p:extLst>
      <p:ext uri="{BB962C8B-B14F-4D97-AF65-F5344CB8AC3E}">
        <p14:creationId xmlns:p14="http://schemas.microsoft.com/office/powerpoint/2010/main" val="1878264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704547" y="361950"/>
            <a:ext cx="7704000" cy="572700"/>
          </a:xfrm>
        </p:spPr>
        <p:txBody>
          <a:bodyPr/>
          <a:lstStyle/>
          <a:p>
            <a:r>
              <a:rPr lang="en-US" dirty="0"/>
              <a:t>Importing Libraries </a:t>
            </a:r>
          </a:p>
        </p:txBody>
      </p:sp>
      <p:sp>
        <p:nvSpPr>
          <p:cNvPr id="16" name="Text Placeholder 15"/>
          <p:cNvSpPr>
            <a:spLocks noGrp="1"/>
          </p:cNvSpPr>
          <p:nvPr>
            <p:ph type="body" idx="1"/>
          </p:nvPr>
        </p:nvSpPr>
        <p:spPr>
          <a:xfrm>
            <a:off x="720000" y="1047750"/>
            <a:ext cx="7704000" cy="3962400"/>
          </a:xfrm>
        </p:spPr>
        <p:txBody>
          <a:bodyPr/>
          <a:lstStyle/>
          <a:p>
            <a:pPr marL="152400" indent="0">
              <a:buNone/>
            </a:pPr>
            <a:r>
              <a:rPr lang="en-US" sz="1400" dirty="0"/>
              <a:t>As a starter we imported those libraries : </a:t>
            </a:r>
          </a:p>
          <a:p>
            <a:pPr marL="152400" indent="0">
              <a:buNone/>
            </a:pPr>
            <a:r>
              <a:rPr lang="en-US" sz="1400" dirty="0"/>
              <a:t>Machine Learning </a:t>
            </a:r>
          </a:p>
          <a:p>
            <a:pPr marL="152400" indent="0">
              <a:buNone/>
            </a:pPr>
            <a:r>
              <a:rPr lang="en-US" sz="1400" dirty="0"/>
              <a:t>Pandas </a:t>
            </a:r>
          </a:p>
          <a:p>
            <a:pPr marL="152400" indent="0">
              <a:buNone/>
            </a:pPr>
            <a:r>
              <a:rPr lang="en-US" sz="1400" dirty="0" err="1"/>
              <a:t>Numpys</a:t>
            </a:r>
            <a:endParaRPr lang="en-US" sz="1400" dirty="0"/>
          </a:p>
          <a:p>
            <a:pPr marL="152400" indent="0">
              <a:buNone/>
            </a:pPr>
            <a:r>
              <a:rPr lang="en-US" sz="1400" dirty="0"/>
              <a:t>Visualization </a:t>
            </a:r>
          </a:p>
          <a:p>
            <a:pPr marL="152400" indent="0">
              <a:buNone/>
            </a:pPr>
            <a:endParaRPr lang="en-US" dirty="0"/>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343150"/>
            <a:ext cx="8131245" cy="2613887"/>
          </a:xfrm>
          <a:prstGeom prst="rect">
            <a:avLst/>
          </a:prstGeom>
        </p:spPr>
      </p:pic>
      <p:grpSp>
        <p:nvGrpSpPr>
          <p:cNvPr id="19" name="Google Shape;1058;p47"/>
          <p:cNvGrpSpPr/>
          <p:nvPr/>
        </p:nvGrpSpPr>
        <p:grpSpPr>
          <a:xfrm>
            <a:off x="7696200" y="1042848"/>
            <a:ext cx="803910" cy="788703"/>
            <a:chOff x="839600" y="2095300"/>
            <a:chExt cx="1050725" cy="1030850"/>
          </a:xfrm>
        </p:grpSpPr>
        <p:sp>
          <p:nvSpPr>
            <p:cNvPr id="20" name="Google Shape;1059;p47"/>
            <p:cNvSpPr/>
            <p:nvPr/>
          </p:nvSpPr>
          <p:spPr>
            <a:xfrm>
              <a:off x="853700" y="2106425"/>
              <a:ext cx="1022525" cy="1008750"/>
            </a:xfrm>
            <a:custGeom>
              <a:avLst/>
              <a:gdLst/>
              <a:ahLst/>
              <a:cxnLst/>
              <a:rect l="l" t="t" r="r" b="b"/>
              <a:pathLst>
                <a:path w="40901" h="40350" extrusionOk="0">
                  <a:moveTo>
                    <a:pt x="11817" y="1"/>
                  </a:moveTo>
                  <a:lnTo>
                    <a:pt x="11015" y="8822"/>
                  </a:lnTo>
                  <a:lnTo>
                    <a:pt x="2181" y="8083"/>
                  </a:lnTo>
                  <a:lnTo>
                    <a:pt x="2181" y="8083"/>
                  </a:lnTo>
                  <a:lnTo>
                    <a:pt x="7243" y="15363"/>
                  </a:lnTo>
                  <a:lnTo>
                    <a:pt x="1" y="20463"/>
                  </a:lnTo>
                  <a:lnTo>
                    <a:pt x="4700" y="25162"/>
                  </a:lnTo>
                  <a:lnTo>
                    <a:pt x="7707" y="25977"/>
                  </a:lnTo>
                  <a:lnTo>
                    <a:pt x="6291" y="31352"/>
                  </a:lnTo>
                  <a:lnTo>
                    <a:pt x="10990" y="36051"/>
                  </a:lnTo>
                  <a:lnTo>
                    <a:pt x="16980" y="33282"/>
                  </a:lnTo>
                  <a:lnTo>
                    <a:pt x="18107" y="35650"/>
                  </a:lnTo>
                  <a:lnTo>
                    <a:pt x="22806" y="40349"/>
                  </a:lnTo>
                  <a:lnTo>
                    <a:pt x="26578" y="32342"/>
                  </a:lnTo>
                  <a:lnTo>
                    <a:pt x="34610" y="36051"/>
                  </a:lnTo>
                  <a:lnTo>
                    <a:pt x="32355" y="27493"/>
                  </a:lnTo>
                  <a:lnTo>
                    <a:pt x="40901" y="25162"/>
                  </a:lnTo>
                  <a:lnTo>
                    <a:pt x="36202" y="20463"/>
                  </a:lnTo>
                  <a:lnTo>
                    <a:pt x="34309" y="19135"/>
                  </a:lnTo>
                  <a:lnTo>
                    <a:pt x="38720" y="12782"/>
                  </a:lnTo>
                  <a:lnTo>
                    <a:pt x="34021" y="8083"/>
                  </a:lnTo>
                  <a:lnTo>
                    <a:pt x="29435" y="8471"/>
                  </a:lnTo>
                  <a:lnTo>
                    <a:pt x="29084" y="4700"/>
                  </a:lnTo>
                  <a:lnTo>
                    <a:pt x="24385" y="1"/>
                  </a:lnTo>
                  <a:lnTo>
                    <a:pt x="18107" y="6241"/>
                  </a:lnTo>
                  <a:lnTo>
                    <a:pt x="118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60;p47"/>
            <p:cNvSpPr/>
            <p:nvPr/>
          </p:nvSpPr>
          <p:spPr>
            <a:xfrm>
              <a:off x="841175" y="2095300"/>
              <a:ext cx="1049150" cy="1030850"/>
            </a:xfrm>
            <a:custGeom>
              <a:avLst/>
              <a:gdLst/>
              <a:ahLst/>
              <a:cxnLst/>
              <a:rect l="l" t="t" r="r" b="b"/>
              <a:pathLst>
                <a:path w="41966" h="41234" extrusionOk="0">
                  <a:moveTo>
                    <a:pt x="24899" y="1060"/>
                  </a:moveTo>
                  <a:lnTo>
                    <a:pt x="29172" y="5333"/>
                  </a:lnTo>
                  <a:lnTo>
                    <a:pt x="29497" y="8954"/>
                  </a:lnTo>
                  <a:cubicBezTo>
                    <a:pt x="29521" y="9177"/>
                    <a:pt x="29709" y="9345"/>
                    <a:pt x="29928" y="9345"/>
                  </a:cubicBezTo>
                  <a:cubicBezTo>
                    <a:pt x="29943" y="9345"/>
                    <a:pt x="29958" y="9344"/>
                    <a:pt x="29974" y="9343"/>
                  </a:cubicBezTo>
                  <a:lnTo>
                    <a:pt x="34359" y="8979"/>
                  </a:lnTo>
                  <a:lnTo>
                    <a:pt x="38657" y="13277"/>
                  </a:lnTo>
                  <a:lnTo>
                    <a:pt x="34447" y="19329"/>
                  </a:lnTo>
                  <a:cubicBezTo>
                    <a:pt x="34309" y="19530"/>
                    <a:pt x="34359" y="19806"/>
                    <a:pt x="34560" y="19943"/>
                  </a:cubicBezTo>
                  <a:lnTo>
                    <a:pt x="36427" y="21259"/>
                  </a:lnTo>
                  <a:lnTo>
                    <a:pt x="40562" y="25394"/>
                  </a:lnTo>
                  <a:lnTo>
                    <a:pt x="32743" y="27512"/>
                  </a:lnTo>
                  <a:cubicBezTo>
                    <a:pt x="32505" y="27575"/>
                    <a:pt x="32367" y="27813"/>
                    <a:pt x="32430" y="28051"/>
                  </a:cubicBezTo>
                  <a:lnTo>
                    <a:pt x="34460" y="35720"/>
                  </a:lnTo>
                  <a:lnTo>
                    <a:pt x="34460" y="35720"/>
                  </a:lnTo>
                  <a:lnTo>
                    <a:pt x="27254" y="32386"/>
                  </a:lnTo>
                  <a:cubicBezTo>
                    <a:pt x="27198" y="32360"/>
                    <a:pt x="27138" y="32347"/>
                    <a:pt x="27078" y="32347"/>
                  </a:cubicBezTo>
                  <a:cubicBezTo>
                    <a:pt x="26913" y="32347"/>
                    <a:pt x="26752" y="32443"/>
                    <a:pt x="26678" y="32599"/>
                  </a:cubicBezTo>
                  <a:lnTo>
                    <a:pt x="23169" y="40055"/>
                  </a:lnTo>
                  <a:lnTo>
                    <a:pt x="18972" y="35845"/>
                  </a:lnTo>
                  <a:lnTo>
                    <a:pt x="17894" y="33539"/>
                  </a:lnTo>
                  <a:cubicBezTo>
                    <a:pt x="17813" y="33376"/>
                    <a:pt x="17659" y="33285"/>
                    <a:pt x="17495" y="33285"/>
                  </a:cubicBezTo>
                  <a:cubicBezTo>
                    <a:pt x="17432" y="33285"/>
                    <a:pt x="17368" y="33298"/>
                    <a:pt x="17305" y="33326"/>
                  </a:cubicBezTo>
                  <a:lnTo>
                    <a:pt x="11591" y="35970"/>
                  </a:lnTo>
                  <a:lnTo>
                    <a:pt x="7281" y="31672"/>
                  </a:lnTo>
                  <a:lnTo>
                    <a:pt x="8634" y="26535"/>
                  </a:lnTo>
                  <a:cubicBezTo>
                    <a:pt x="8697" y="26297"/>
                    <a:pt x="8559" y="26058"/>
                    <a:pt x="8321" y="25996"/>
                  </a:cubicBezTo>
                  <a:lnTo>
                    <a:pt x="5426" y="25219"/>
                  </a:lnTo>
                  <a:lnTo>
                    <a:pt x="1178" y="20971"/>
                  </a:lnTo>
                  <a:lnTo>
                    <a:pt x="7995" y="16159"/>
                  </a:lnTo>
                  <a:cubicBezTo>
                    <a:pt x="8195" y="16021"/>
                    <a:pt x="8245" y="15746"/>
                    <a:pt x="8108" y="15545"/>
                  </a:cubicBezTo>
                  <a:lnTo>
                    <a:pt x="3572" y="9042"/>
                  </a:lnTo>
                  <a:lnTo>
                    <a:pt x="11478" y="9706"/>
                  </a:lnTo>
                  <a:cubicBezTo>
                    <a:pt x="11494" y="9708"/>
                    <a:pt x="11509" y="9708"/>
                    <a:pt x="11524" y="9708"/>
                  </a:cubicBezTo>
                  <a:cubicBezTo>
                    <a:pt x="11743" y="9708"/>
                    <a:pt x="11931" y="9540"/>
                    <a:pt x="11955" y="9317"/>
                  </a:cubicBezTo>
                  <a:lnTo>
                    <a:pt x="12669" y="1411"/>
                  </a:lnTo>
                  <a:lnTo>
                    <a:pt x="18295" y="7012"/>
                  </a:lnTo>
                  <a:cubicBezTo>
                    <a:pt x="18383" y="7093"/>
                    <a:pt x="18496" y="7134"/>
                    <a:pt x="18607" y="7134"/>
                  </a:cubicBezTo>
                  <a:cubicBezTo>
                    <a:pt x="18718" y="7134"/>
                    <a:pt x="18828" y="7093"/>
                    <a:pt x="18909" y="7012"/>
                  </a:cubicBezTo>
                  <a:lnTo>
                    <a:pt x="24899" y="1060"/>
                  </a:lnTo>
                  <a:close/>
                  <a:moveTo>
                    <a:pt x="24899" y="1"/>
                  </a:moveTo>
                  <a:cubicBezTo>
                    <a:pt x="24786" y="1"/>
                    <a:pt x="24673" y="45"/>
                    <a:pt x="24585" y="133"/>
                  </a:cubicBezTo>
                  <a:lnTo>
                    <a:pt x="18608" y="6072"/>
                  </a:lnTo>
                  <a:lnTo>
                    <a:pt x="12631" y="133"/>
                  </a:lnTo>
                  <a:cubicBezTo>
                    <a:pt x="12542" y="44"/>
                    <a:pt x="12432" y="3"/>
                    <a:pt x="12324" y="3"/>
                  </a:cubicBezTo>
                  <a:cubicBezTo>
                    <a:pt x="12111" y="3"/>
                    <a:pt x="11904" y="159"/>
                    <a:pt x="11879" y="408"/>
                  </a:cubicBezTo>
                  <a:lnTo>
                    <a:pt x="11115" y="8804"/>
                  </a:lnTo>
                  <a:lnTo>
                    <a:pt x="2732" y="8089"/>
                  </a:lnTo>
                  <a:cubicBezTo>
                    <a:pt x="2721" y="8089"/>
                    <a:pt x="2710" y="8088"/>
                    <a:pt x="2700" y="8088"/>
                  </a:cubicBezTo>
                  <a:cubicBezTo>
                    <a:pt x="2343" y="8088"/>
                    <a:pt x="2124" y="8487"/>
                    <a:pt x="2331" y="8779"/>
                  </a:cubicBezTo>
                  <a:lnTo>
                    <a:pt x="7143" y="15696"/>
                  </a:lnTo>
                  <a:lnTo>
                    <a:pt x="251" y="20557"/>
                  </a:lnTo>
                  <a:cubicBezTo>
                    <a:pt x="25" y="20708"/>
                    <a:pt x="0" y="21034"/>
                    <a:pt x="188" y="21222"/>
                  </a:cubicBezTo>
                  <a:lnTo>
                    <a:pt x="4887" y="25921"/>
                  </a:lnTo>
                  <a:cubicBezTo>
                    <a:pt x="4937" y="25983"/>
                    <a:pt x="5013" y="26021"/>
                    <a:pt x="5088" y="26033"/>
                  </a:cubicBezTo>
                  <a:lnTo>
                    <a:pt x="7669" y="26748"/>
                  </a:lnTo>
                  <a:lnTo>
                    <a:pt x="6366" y="31685"/>
                  </a:lnTo>
                  <a:cubicBezTo>
                    <a:pt x="6316" y="31835"/>
                    <a:pt x="6366" y="31998"/>
                    <a:pt x="6479" y="32111"/>
                  </a:cubicBezTo>
                  <a:lnTo>
                    <a:pt x="11178" y="36810"/>
                  </a:lnTo>
                  <a:cubicBezTo>
                    <a:pt x="11260" y="36892"/>
                    <a:pt x="11373" y="36936"/>
                    <a:pt x="11488" y="36936"/>
                  </a:cubicBezTo>
                  <a:cubicBezTo>
                    <a:pt x="11549" y="36936"/>
                    <a:pt x="11610" y="36923"/>
                    <a:pt x="11666" y="36897"/>
                  </a:cubicBezTo>
                  <a:lnTo>
                    <a:pt x="17268" y="34304"/>
                  </a:lnTo>
                  <a:lnTo>
                    <a:pt x="18207" y="36283"/>
                  </a:lnTo>
                  <a:cubicBezTo>
                    <a:pt x="18220" y="36334"/>
                    <a:pt x="18257" y="36371"/>
                    <a:pt x="18295" y="36409"/>
                  </a:cubicBezTo>
                  <a:lnTo>
                    <a:pt x="22994" y="41108"/>
                  </a:lnTo>
                  <a:cubicBezTo>
                    <a:pt x="23069" y="41195"/>
                    <a:pt x="23182" y="41233"/>
                    <a:pt x="23307" y="41233"/>
                  </a:cubicBezTo>
                  <a:lnTo>
                    <a:pt x="23382" y="41233"/>
                  </a:lnTo>
                  <a:cubicBezTo>
                    <a:pt x="23520" y="41208"/>
                    <a:pt x="23633" y="41120"/>
                    <a:pt x="23696" y="40982"/>
                  </a:cubicBezTo>
                  <a:lnTo>
                    <a:pt x="27305" y="33364"/>
                  </a:lnTo>
                  <a:lnTo>
                    <a:pt x="34948" y="36897"/>
                  </a:lnTo>
                  <a:cubicBezTo>
                    <a:pt x="35012" y="36928"/>
                    <a:pt x="35076" y="36942"/>
                    <a:pt x="35138" y="36942"/>
                  </a:cubicBezTo>
                  <a:cubicBezTo>
                    <a:pt x="35407" y="36942"/>
                    <a:pt x="35634" y="36681"/>
                    <a:pt x="35562" y="36396"/>
                  </a:cubicBezTo>
                  <a:lnTo>
                    <a:pt x="33407" y="28251"/>
                  </a:lnTo>
                  <a:lnTo>
                    <a:pt x="41539" y="26033"/>
                  </a:lnTo>
                  <a:cubicBezTo>
                    <a:pt x="41865" y="25946"/>
                    <a:pt x="41965" y="25545"/>
                    <a:pt x="41727" y="25307"/>
                  </a:cubicBezTo>
                  <a:lnTo>
                    <a:pt x="37028" y="20608"/>
                  </a:lnTo>
                  <a:cubicBezTo>
                    <a:pt x="37016" y="20583"/>
                    <a:pt x="36991" y="20570"/>
                    <a:pt x="36978" y="20557"/>
                  </a:cubicBezTo>
                  <a:lnTo>
                    <a:pt x="35437" y="19467"/>
                  </a:lnTo>
                  <a:lnTo>
                    <a:pt x="39597" y="13478"/>
                  </a:lnTo>
                  <a:cubicBezTo>
                    <a:pt x="39710" y="13302"/>
                    <a:pt x="39697" y="13064"/>
                    <a:pt x="39547" y="12914"/>
                  </a:cubicBezTo>
                  <a:lnTo>
                    <a:pt x="34848" y="8215"/>
                  </a:lnTo>
                  <a:cubicBezTo>
                    <a:pt x="34769" y="8136"/>
                    <a:pt x="34650" y="8088"/>
                    <a:pt x="34536" y="8088"/>
                  </a:cubicBezTo>
                  <a:cubicBezTo>
                    <a:pt x="34523" y="8088"/>
                    <a:pt x="34510" y="8088"/>
                    <a:pt x="34497" y="8089"/>
                  </a:cubicBezTo>
                  <a:lnTo>
                    <a:pt x="30337" y="8440"/>
                  </a:lnTo>
                  <a:lnTo>
                    <a:pt x="30036" y="5107"/>
                  </a:lnTo>
                  <a:cubicBezTo>
                    <a:pt x="30024" y="5007"/>
                    <a:pt x="29986" y="4907"/>
                    <a:pt x="29911" y="4832"/>
                  </a:cubicBezTo>
                  <a:lnTo>
                    <a:pt x="25212" y="133"/>
                  </a:lnTo>
                  <a:cubicBezTo>
                    <a:pt x="25124" y="45"/>
                    <a:pt x="25011" y="1"/>
                    <a:pt x="248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61;p47"/>
            <p:cNvSpPr/>
            <p:nvPr/>
          </p:nvSpPr>
          <p:spPr>
            <a:xfrm>
              <a:off x="853700" y="2106425"/>
              <a:ext cx="905050" cy="891275"/>
            </a:xfrm>
            <a:custGeom>
              <a:avLst/>
              <a:gdLst/>
              <a:ahLst/>
              <a:cxnLst/>
              <a:rect l="l" t="t" r="r" b="b"/>
              <a:pathLst>
                <a:path w="36202" h="35651" extrusionOk="0">
                  <a:moveTo>
                    <a:pt x="11817" y="1"/>
                  </a:moveTo>
                  <a:lnTo>
                    <a:pt x="11015" y="8822"/>
                  </a:lnTo>
                  <a:lnTo>
                    <a:pt x="2181" y="8083"/>
                  </a:lnTo>
                  <a:lnTo>
                    <a:pt x="2181" y="8083"/>
                  </a:lnTo>
                  <a:lnTo>
                    <a:pt x="7243" y="15363"/>
                  </a:lnTo>
                  <a:lnTo>
                    <a:pt x="1" y="20463"/>
                  </a:lnTo>
                  <a:lnTo>
                    <a:pt x="8546" y="22794"/>
                  </a:lnTo>
                  <a:lnTo>
                    <a:pt x="6291" y="31352"/>
                  </a:lnTo>
                  <a:lnTo>
                    <a:pt x="14336" y="27643"/>
                  </a:lnTo>
                  <a:lnTo>
                    <a:pt x="18107" y="35650"/>
                  </a:lnTo>
                  <a:lnTo>
                    <a:pt x="21879" y="27643"/>
                  </a:lnTo>
                  <a:lnTo>
                    <a:pt x="29924" y="31352"/>
                  </a:lnTo>
                  <a:lnTo>
                    <a:pt x="27656" y="22794"/>
                  </a:lnTo>
                  <a:lnTo>
                    <a:pt x="36202" y="20463"/>
                  </a:lnTo>
                  <a:lnTo>
                    <a:pt x="28959" y="15363"/>
                  </a:lnTo>
                  <a:lnTo>
                    <a:pt x="34021" y="8083"/>
                  </a:lnTo>
                  <a:lnTo>
                    <a:pt x="25187" y="8822"/>
                  </a:lnTo>
                  <a:lnTo>
                    <a:pt x="24385" y="1"/>
                  </a:lnTo>
                  <a:lnTo>
                    <a:pt x="18107" y="6241"/>
                  </a:lnTo>
                  <a:lnTo>
                    <a:pt x="118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62;p47"/>
            <p:cNvSpPr/>
            <p:nvPr/>
          </p:nvSpPr>
          <p:spPr>
            <a:xfrm>
              <a:off x="839600" y="2095375"/>
              <a:ext cx="931050" cy="913325"/>
            </a:xfrm>
            <a:custGeom>
              <a:avLst/>
              <a:gdLst/>
              <a:ahLst/>
              <a:cxnLst/>
              <a:rect l="l" t="t" r="r" b="b"/>
              <a:pathLst>
                <a:path w="37242" h="36533" extrusionOk="0">
                  <a:moveTo>
                    <a:pt x="24611" y="1408"/>
                  </a:moveTo>
                  <a:lnTo>
                    <a:pt x="25325" y="9302"/>
                  </a:lnTo>
                  <a:cubicBezTo>
                    <a:pt x="25337" y="9532"/>
                    <a:pt x="25536" y="9704"/>
                    <a:pt x="25765" y="9704"/>
                  </a:cubicBezTo>
                  <a:cubicBezTo>
                    <a:pt x="25773" y="9704"/>
                    <a:pt x="25781" y="9703"/>
                    <a:pt x="25789" y="9703"/>
                  </a:cubicBezTo>
                  <a:lnTo>
                    <a:pt x="33696" y="9039"/>
                  </a:lnTo>
                  <a:lnTo>
                    <a:pt x="29172" y="15555"/>
                  </a:lnTo>
                  <a:cubicBezTo>
                    <a:pt x="29034" y="15755"/>
                    <a:pt x="29072" y="16018"/>
                    <a:pt x="29272" y="16156"/>
                  </a:cubicBezTo>
                  <a:lnTo>
                    <a:pt x="35763" y="20730"/>
                  </a:lnTo>
                  <a:lnTo>
                    <a:pt x="28107" y="22810"/>
                  </a:lnTo>
                  <a:cubicBezTo>
                    <a:pt x="27869" y="22873"/>
                    <a:pt x="27731" y="23111"/>
                    <a:pt x="27794" y="23349"/>
                  </a:cubicBezTo>
                  <a:lnTo>
                    <a:pt x="29824" y="31005"/>
                  </a:lnTo>
                  <a:lnTo>
                    <a:pt x="22618" y="27684"/>
                  </a:lnTo>
                  <a:cubicBezTo>
                    <a:pt x="22559" y="27657"/>
                    <a:pt x="22497" y="27643"/>
                    <a:pt x="22435" y="27643"/>
                  </a:cubicBezTo>
                  <a:cubicBezTo>
                    <a:pt x="22272" y="27643"/>
                    <a:pt x="22115" y="27734"/>
                    <a:pt x="22042" y="27897"/>
                  </a:cubicBezTo>
                  <a:lnTo>
                    <a:pt x="18671" y="35065"/>
                  </a:lnTo>
                  <a:lnTo>
                    <a:pt x="15288" y="27897"/>
                  </a:lnTo>
                  <a:cubicBezTo>
                    <a:pt x="15213" y="27735"/>
                    <a:pt x="15062" y="27647"/>
                    <a:pt x="14900" y="27647"/>
                  </a:cubicBezTo>
                  <a:cubicBezTo>
                    <a:pt x="14837" y="27647"/>
                    <a:pt x="14774" y="27659"/>
                    <a:pt x="14724" y="27684"/>
                  </a:cubicBezTo>
                  <a:lnTo>
                    <a:pt x="7519" y="31005"/>
                  </a:lnTo>
                  <a:lnTo>
                    <a:pt x="7519" y="31005"/>
                  </a:lnTo>
                  <a:lnTo>
                    <a:pt x="9549" y="23336"/>
                  </a:lnTo>
                  <a:cubicBezTo>
                    <a:pt x="9599" y="23111"/>
                    <a:pt x="9461" y="22873"/>
                    <a:pt x="9236" y="22810"/>
                  </a:cubicBezTo>
                  <a:lnTo>
                    <a:pt x="1580" y="20730"/>
                  </a:lnTo>
                  <a:lnTo>
                    <a:pt x="8058" y="16156"/>
                  </a:lnTo>
                  <a:cubicBezTo>
                    <a:pt x="8258" y="16018"/>
                    <a:pt x="8308" y="15743"/>
                    <a:pt x="8171" y="15542"/>
                  </a:cubicBezTo>
                  <a:lnTo>
                    <a:pt x="3647" y="9039"/>
                  </a:lnTo>
                  <a:lnTo>
                    <a:pt x="11541" y="9703"/>
                  </a:lnTo>
                  <a:cubicBezTo>
                    <a:pt x="11557" y="9705"/>
                    <a:pt x="11572" y="9705"/>
                    <a:pt x="11587" y="9705"/>
                  </a:cubicBezTo>
                  <a:cubicBezTo>
                    <a:pt x="11806" y="9705"/>
                    <a:pt x="11994" y="9537"/>
                    <a:pt x="12018" y="9314"/>
                  </a:cubicBezTo>
                  <a:lnTo>
                    <a:pt x="12732" y="1408"/>
                  </a:lnTo>
                  <a:lnTo>
                    <a:pt x="18358" y="7009"/>
                  </a:lnTo>
                  <a:cubicBezTo>
                    <a:pt x="18446" y="7090"/>
                    <a:pt x="18559" y="7131"/>
                    <a:pt x="18670" y="7131"/>
                  </a:cubicBezTo>
                  <a:cubicBezTo>
                    <a:pt x="18781" y="7131"/>
                    <a:pt x="18891" y="7090"/>
                    <a:pt x="18972" y="7009"/>
                  </a:cubicBezTo>
                  <a:lnTo>
                    <a:pt x="24611" y="1408"/>
                  </a:lnTo>
                  <a:close/>
                  <a:moveTo>
                    <a:pt x="12387" y="0"/>
                  </a:moveTo>
                  <a:cubicBezTo>
                    <a:pt x="12174" y="0"/>
                    <a:pt x="11967" y="156"/>
                    <a:pt x="11942" y="405"/>
                  </a:cubicBezTo>
                  <a:lnTo>
                    <a:pt x="11178" y="8801"/>
                  </a:lnTo>
                  <a:lnTo>
                    <a:pt x="2795" y="8086"/>
                  </a:lnTo>
                  <a:cubicBezTo>
                    <a:pt x="2784" y="8086"/>
                    <a:pt x="2773" y="8085"/>
                    <a:pt x="2763" y="8085"/>
                  </a:cubicBezTo>
                  <a:cubicBezTo>
                    <a:pt x="2406" y="8085"/>
                    <a:pt x="2187" y="8484"/>
                    <a:pt x="2394" y="8776"/>
                  </a:cubicBezTo>
                  <a:lnTo>
                    <a:pt x="7206" y="15693"/>
                  </a:lnTo>
                  <a:lnTo>
                    <a:pt x="314" y="20554"/>
                  </a:lnTo>
                  <a:cubicBezTo>
                    <a:pt x="1" y="20755"/>
                    <a:pt x="88" y="21231"/>
                    <a:pt x="452" y="21331"/>
                  </a:cubicBezTo>
                  <a:lnTo>
                    <a:pt x="8584" y="23537"/>
                  </a:lnTo>
                  <a:lnTo>
                    <a:pt x="6429" y="31682"/>
                  </a:lnTo>
                  <a:cubicBezTo>
                    <a:pt x="6347" y="31979"/>
                    <a:pt x="6576" y="32235"/>
                    <a:pt x="6847" y="32235"/>
                  </a:cubicBezTo>
                  <a:cubicBezTo>
                    <a:pt x="6907" y="32235"/>
                    <a:pt x="6969" y="32223"/>
                    <a:pt x="7030" y="32195"/>
                  </a:cubicBezTo>
                  <a:lnTo>
                    <a:pt x="14687" y="28662"/>
                  </a:lnTo>
                  <a:lnTo>
                    <a:pt x="18270" y="36280"/>
                  </a:lnTo>
                  <a:cubicBezTo>
                    <a:pt x="18346" y="36443"/>
                    <a:pt x="18496" y="36531"/>
                    <a:pt x="18671" y="36531"/>
                  </a:cubicBezTo>
                  <a:cubicBezTo>
                    <a:pt x="18681" y="36532"/>
                    <a:pt x="18690" y="36532"/>
                    <a:pt x="18699" y="36532"/>
                  </a:cubicBezTo>
                  <a:cubicBezTo>
                    <a:pt x="18851" y="36532"/>
                    <a:pt x="18989" y="36435"/>
                    <a:pt x="19060" y="36293"/>
                  </a:cubicBezTo>
                  <a:lnTo>
                    <a:pt x="22656" y="28662"/>
                  </a:lnTo>
                  <a:lnTo>
                    <a:pt x="30312" y="32195"/>
                  </a:lnTo>
                  <a:cubicBezTo>
                    <a:pt x="30372" y="32222"/>
                    <a:pt x="30432" y="32234"/>
                    <a:pt x="30491" y="32234"/>
                  </a:cubicBezTo>
                  <a:cubicBezTo>
                    <a:pt x="30764" y="32234"/>
                    <a:pt x="30996" y="31971"/>
                    <a:pt x="30914" y="31682"/>
                  </a:cubicBezTo>
                  <a:lnTo>
                    <a:pt x="28758" y="23537"/>
                  </a:lnTo>
                  <a:lnTo>
                    <a:pt x="36891" y="21331"/>
                  </a:lnTo>
                  <a:cubicBezTo>
                    <a:pt x="37054" y="21281"/>
                    <a:pt x="37179" y="21143"/>
                    <a:pt x="37204" y="20981"/>
                  </a:cubicBezTo>
                  <a:cubicBezTo>
                    <a:pt x="37242" y="20818"/>
                    <a:pt x="37167" y="20642"/>
                    <a:pt x="37029" y="20542"/>
                  </a:cubicBezTo>
                  <a:lnTo>
                    <a:pt x="30137" y="15693"/>
                  </a:lnTo>
                  <a:lnTo>
                    <a:pt x="34949" y="8776"/>
                  </a:lnTo>
                  <a:cubicBezTo>
                    <a:pt x="35152" y="8476"/>
                    <a:pt x="34943" y="8084"/>
                    <a:pt x="34595" y="8084"/>
                  </a:cubicBezTo>
                  <a:cubicBezTo>
                    <a:pt x="34580" y="8084"/>
                    <a:pt x="34564" y="8085"/>
                    <a:pt x="34548" y="8086"/>
                  </a:cubicBezTo>
                  <a:lnTo>
                    <a:pt x="26152" y="8788"/>
                  </a:lnTo>
                  <a:lnTo>
                    <a:pt x="25388" y="405"/>
                  </a:lnTo>
                  <a:cubicBezTo>
                    <a:pt x="25363" y="156"/>
                    <a:pt x="25162" y="0"/>
                    <a:pt x="24952" y="0"/>
                  </a:cubicBezTo>
                  <a:cubicBezTo>
                    <a:pt x="24846" y="0"/>
                    <a:pt x="24737" y="41"/>
                    <a:pt x="24648" y="130"/>
                  </a:cubicBezTo>
                  <a:lnTo>
                    <a:pt x="18671" y="6069"/>
                  </a:lnTo>
                  <a:lnTo>
                    <a:pt x="12694" y="130"/>
                  </a:lnTo>
                  <a:cubicBezTo>
                    <a:pt x="12605" y="41"/>
                    <a:pt x="12495" y="0"/>
                    <a:pt x="12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063;p47"/>
          <p:cNvGrpSpPr/>
          <p:nvPr/>
        </p:nvGrpSpPr>
        <p:grpSpPr>
          <a:xfrm>
            <a:off x="319089" y="355098"/>
            <a:ext cx="581021" cy="781894"/>
            <a:chOff x="1293850" y="4317100"/>
            <a:chExt cx="859000" cy="1149450"/>
          </a:xfrm>
        </p:grpSpPr>
        <p:sp>
          <p:nvSpPr>
            <p:cNvPr id="25" name="Google Shape;1064;p47"/>
            <p:cNvSpPr/>
            <p:nvPr/>
          </p:nvSpPr>
          <p:spPr>
            <a:xfrm>
              <a:off x="1303550" y="4328900"/>
              <a:ext cx="834250" cy="1126525"/>
            </a:xfrm>
            <a:custGeom>
              <a:avLst/>
              <a:gdLst/>
              <a:ahLst/>
              <a:cxnLst/>
              <a:rect l="l" t="t" r="r" b="b"/>
              <a:pathLst>
                <a:path w="33370" h="45061" extrusionOk="0">
                  <a:moveTo>
                    <a:pt x="16914" y="0"/>
                  </a:moveTo>
                  <a:cubicBezTo>
                    <a:pt x="16896" y="0"/>
                    <a:pt x="16881" y="2"/>
                    <a:pt x="16867" y="7"/>
                  </a:cubicBezTo>
                  <a:cubicBezTo>
                    <a:pt x="16579" y="119"/>
                    <a:pt x="16340" y="320"/>
                    <a:pt x="16165" y="571"/>
                  </a:cubicBezTo>
                  <a:cubicBezTo>
                    <a:pt x="14762" y="2475"/>
                    <a:pt x="13383" y="4380"/>
                    <a:pt x="11992" y="6285"/>
                  </a:cubicBezTo>
                  <a:cubicBezTo>
                    <a:pt x="8145" y="11573"/>
                    <a:pt x="4311" y="16848"/>
                    <a:pt x="477" y="22136"/>
                  </a:cubicBezTo>
                  <a:cubicBezTo>
                    <a:pt x="314" y="22324"/>
                    <a:pt x="201" y="22549"/>
                    <a:pt x="138" y="22787"/>
                  </a:cubicBezTo>
                  <a:cubicBezTo>
                    <a:pt x="1" y="23489"/>
                    <a:pt x="5614" y="29103"/>
                    <a:pt x="6454" y="29103"/>
                  </a:cubicBezTo>
                  <a:lnTo>
                    <a:pt x="12544" y="29103"/>
                  </a:lnTo>
                  <a:lnTo>
                    <a:pt x="12193" y="30531"/>
                  </a:lnTo>
                  <a:cubicBezTo>
                    <a:pt x="11516" y="33251"/>
                    <a:pt x="10827" y="35957"/>
                    <a:pt x="10163" y="38664"/>
                  </a:cubicBezTo>
                  <a:cubicBezTo>
                    <a:pt x="9966" y="39464"/>
                    <a:pt x="15496" y="45060"/>
                    <a:pt x="16408" y="45060"/>
                  </a:cubicBezTo>
                  <a:cubicBezTo>
                    <a:pt x="16424" y="45060"/>
                    <a:pt x="16440" y="45058"/>
                    <a:pt x="16453" y="45054"/>
                  </a:cubicBezTo>
                  <a:cubicBezTo>
                    <a:pt x="16754" y="44942"/>
                    <a:pt x="17017" y="44729"/>
                    <a:pt x="17193" y="44465"/>
                  </a:cubicBezTo>
                  <a:cubicBezTo>
                    <a:pt x="20363" y="40142"/>
                    <a:pt x="23508" y="35807"/>
                    <a:pt x="26666" y="31459"/>
                  </a:cubicBezTo>
                  <a:lnTo>
                    <a:pt x="32931" y="22863"/>
                  </a:lnTo>
                  <a:cubicBezTo>
                    <a:pt x="33232" y="22449"/>
                    <a:pt x="33370" y="22023"/>
                    <a:pt x="33094" y="21559"/>
                  </a:cubicBezTo>
                  <a:cubicBezTo>
                    <a:pt x="32831" y="21133"/>
                    <a:pt x="28245" y="16911"/>
                    <a:pt x="27969" y="16434"/>
                  </a:cubicBezTo>
                  <a:cubicBezTo>
                    <a:pt x="27725" y="16039"/>
                    <a:pt x="27341" y="15957"/>
                    <a:pt x="26917" y="15957"/>
                  </a:cubicBezTo>
                  <a:cubicBezTo>
                    <a:pt x="26884" y="15957"/>
                    <a:pt x="26850" y="15957"/>
                    <a:pt x="26816" y="15958"/>
                  </a:cubicBezTo>
                  <a:lnTo>
                    <a:pt x="20801" y="15958"/>
                  </a:lnTo>
                  <a:cubicBezTo>
                    <a:pt x="21140" y="14605"/>
                    <a:pt x="21478" y="13252"/>
                    <a:pt x="21816" y="11911"/>
                  </a:cubicBezTo>
                  <a:cubicBezTo>
                    <a:pt x="22280" y="10044"/>
                    <a:pt x="22756" y="8189"/>
                    <a:pt x="23195" y="6322"/>
                  </a:cubicBezTo>
                  <a:cubicBezTo>
                    <a:pt x="23367" y="5572"/>
                    <a:pt x="17812" y="0"/>
                    <a:pt x="169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65;p47"/>
            <p:cNvSpPr/>
            <p:nvPr/>
          </p:nvSpPr>
          <p:spPr>
            <a:xfrm>
              <a:off x="1294775" y="4317925"/>
              <a:ext cx="858075" cy="1148625"/>
            </a:xfrm>
            <a:custGeom>
              <a:avLst/>
              <a:gdLst/>
              <a:ahLst/>
              <a:cxnLst/>
              <a:rect l="l" t="t" r="r" b="b"/>
              <a:pathLst>
                <a:path w="34323" h="45945" extrusionOk="0">
                  <a:moveTo>
                    <a:pt x="17280" y="884"/>
                  </a:moveTo>
                  <a:cubicBezTo>
                    <a:pt x="18245" y="1210"/>
                    <a:pt x="22819" y="5784"/>
                    <a:pt x="23095" y="6711"/>
                  </a:cubicBezTo>
                  <a:cubicBezTo>
                    <a:pt x="22756" y="8127"/>
                    <a:pt x="22393" y="9568"/>
                    <a:pt x="22055" y="10959"/>
                  </a:cubicBezTo>
                  <a:lnTo>
                    <a:pt x="21741" y="12237"/>
                  </a:lnTo>
                  <a:cubicBezTo>
                    <a:pt x="21403" y="13578"/>
                    <a:pt x="21065" y="14931"/>
                    <a:pt x="20726" y="16284"/>
                  </a:cubicBezTo>
                  <a:lnTo>
                    <a:pt x="20588" y="16823"/>
                  </a:lnTo>
                  <a:lnTo>
                    <a:pt x="27180" y="16823"/>
                  </a:lnTo>
                  <a:cubicBezTo>
                    <a:pt x="27631" y="16823"/>
                    <a:pt x="27819" y="16898"/>
                    <a:pt x="27944" y="17099"/>
                  </a:cubicBezTo>
                  <a:cubicBezTo>
                    <a:pt x="28094" y="17362"/>
                    <a:pt x="28884" y="18139"/>
                    <a:pt x="30651" y="19831"/>
                  </a:cubicBezTo>
                  <a:cubicBezTo>
                    <a:pt x="31653" y="20808"/>
                    <a:pt x="32906" y="22011"/>
                    <a:pt x="33069" y="22224"/>
                  </a:cubicBezTo>
                  <a:cubicBezTo>
                    <a:pt x="33194" y="22437"/>
                    <a:pt x="33207" y="22650"/>
                    <a:pt x="32919" y="23038"/>
                  </a:cubicBezTo>
                  <a:cubicBezTo>
                    <a:pt x="31352" y="25194"/>
                    <a:pt x="29786" y="27349"/>
                    <a:pt x="28220" y="29504"/>
                  </a:cubicBezTo>
                  <a:lnTo>
                    <a:pt x="24962" y="33990"/>
                  </a:lnTo>
                  <a:cubicBezTo>
                    <a:pt x="22418" y="37486"/>
                    <a:pt x="19787" y="41095"/>
                    <a:pt x="17193" y="44641"/>
                  </a:cubicBezTo>
                  <a:cubicBezTo>
                    <a:pt x="17080" y="44817"/>
                    <a:pt x="16930" y="44955"/>
                    <a:pt x="16754" y="45055"/>
                  </a:cubicBezTo>
                  <a:cubicBezTo>
                    <a:pt x="15764" y="44729"/>
                    <a:pt x="11203" y="40080"/>
                    <a:pt x="10952" y="39165"/>
                  </a:cubicBezTo>
                  <a:cubicBezTo>
                    <a:pt x="11454" y="37123"/>
                    <a:pt x="11967" y="35043"/>
                    <a:pt x="12469" y="33038"/>
                  </a:cubicBezTo>
                  <a:lnTo>
                    <a:pt x="13446" y="29091"/>
                  </a:lnTo>
                  <a:lnTo>
                    <a:pt x="6817" y="29091"/>
                  </a:lnTo>
                  <a:cubicBezTo>
                    <a:pt x="5965" y="28840"/>
                    <a:pt x="1279" y="24191"/>
                    <a:pt x="928" y="23251"/>
                  </a:cubicBezTo>
                  <a:cubicBezTo>
                    <a:pt x="991" y="23101"/>
                    <a:pt x="1066" y="22951"/>
                    <a:pt x="1166" y="22825"/>
                  </a:cubicBezTo>
                  <a:cubicBezTo>
                    <a:pt x="4549" y="18177"/>
                    <a:pt x="7933" y="13515"/>
                    <a:pt x="11316" y="8866"/>
                  </a:cubicBezTo>
                  <a:lnTo>
                    <a:pt x="13659" y="5646"/>
                  </a:lnTo>
                  <a:cubicBezTo>
                    <a:pt x="14699" y="4217"/>
                    <a:pt x="15789" y="2726"/>
                    <a:pt x="16867" y="1260"/>
                  </a:cubicBezTo>
                  <a:cubicBezTo>
                    <a:pt x="16967" y="1110"/>
                    <a:pt x="17118" y="972"/>
                    <a:pt x="17280" y="884"/>
                  </a:cubicBezTo>
                  <a:close/>
                  <a:moveTo>
                    <a:pt x="17266" y="0"/>
                  </a:moveTo>
                  <a:cubicBezTo>
                    <a:pt x="17191" y="0"/>
                    <a:pt x="17137" y="17"/>
                    <a:pt x="17092" y="32"/>
                  </a:cubicBezTo>
                  <a:cubicBezTo>
                    <a:pt x="16654" y="158"/>
                    <a:pt x="16316" y="546"/>
                    <a:pt x="16165" y="759"/>
                  </a:cubicBezTo>
                  <a:cubicBezTo>
                    <a:pt x="15088" y="2213"/>
                    <a:pt x="13997" y="3716"/>
                    <a:pt x="12957" y="5157"/>
                  </a:cubicBezTo>
                  <a:lnTo>
                    <a:pt x="10614" y="8365"/>
                  </a:lnTo>
                  <a:cubicBezTo>
                    <a:pt x="7231" y="13026"/>
                    <a:pt x="3848" y="17675"/>
                    <a:pt x="464" y="22324"/>
                  </a:cubicBezTo>
                  <a:cubicBezTo>
                    <a:pt x="276" y="22575"/>
                    <a:pt x="126" y="22851"/>
                    <a:pt x="51" y="23151"/>
                  </a:cubicBezTo>
                  <a:cubicBezTo>
                    <a:pt x="1" y="23427"/>
                    <a:pt x="113" y="23765"/>
                    <a:pt x="865" y="24680"/>
                  </a:cubicBezTo>
                  <a:cubicBezTo>
                    <a:pt x="1905" y="25958"/>
                    <a:pt x="5790" y="29980"/>
                    <a:pt x="6805" y="29980"/>
                  </a:cubicBezTo>
                  <a:lnTo>
                    <a:pt x="12331" y="29980"/>
                  </a:lnTo>
                  <a:lnTo>
                    <a:pt x="11617" y="32837"/>
                  </a:lnTo>
                  <a:cubicBezTo>
                    <a:pt x="11115" y="34855"/>
                    <a:pt x="10589" y="36947"/>
                    <a:pt x="10088" y="39015"/>
                  </a:cubicBezTo>
                  <a:cubicBezTo>
                    <a:pt x="10025" y="39266"/>
                    <a:pt x="10050" y="39667"/>
                    <a:pt x="11216" y="41045"/>
                  </a:cubicBezTo>
                  <a:cubicBezTo>
                    <a:pt x="11980" y="41960"/>
                    <a:pt x="12794" y="42824"/>
                    <a:pt x="13659" y="43651"/>
                  </a:cubicBezTo>
                  <a:cubicBezTo>
                    <a:pt x="15739" y="45656"/>
                    <a:pt x="16441" y="45944"/>
                    <a:pt x="16754" y="45944"/>
                  </a:cubicBezTo>
                  <a:cubicBezTo>
                    <a:pt x="16817" y="45944"/>
                    <a:pt x="16879" y="45932"/>
                    <a:pt x="16930" y="45919"/>
                  </a:cubicBezTo>
                  <a:cubicBezTo>
                    <a:pt x="17418" y="45782"/>
                    <a:pt x="17769" y="45356"/>
                    <a:pt x="17907" y="45168"/>
                  </a:cubicBezTo>
                  <a:cubicBezTo>
                    <a:pt x="20501" y="41621"/>
                    <a:pt x="23132" y="38013"/>
                    <a:pt x="25663" y="34517"/>
                  </a:cubicBezTo>
                  <a:lnTo>
                    <a:pt x="28934" y="30031"/>
                  </a:lnTo>
                  <a:cubicBezTo>
                    <a:pt x="30500" y="27875"/>
                    <a:pt x="32067" y="25720"/>
                    <a:pt x="33633" y="23565"/>
                  </a:cubicBezTo>
                  <a:cubicBezTo>
                    <a:pt x="33796" y="23339"/>
                    <a:pt x="34322" y="22625"/>
                    <a:pt x="33821" y="21785"/>
                  </a:cubicBezTo>
                  <a:cubicBezTo>
                    <a:pt x="33683" y="21547"/>
                    <a:pt x="32969" y="20858"/>
                    <a:pt x="31265" y="19217"/>
                  </a:cubicBezTo>
                  <a:cubicBezTo>
                    <a:pt x="30250" y="18227"/>
                    <a:pt x="28859" y="16886"/>
                    <a:pt x="28696" y="16660"/>
                  </a:cubicBezTo>
                  <a:cubicBezTo>
                    <a:pt x="28270" y="15959"/>
                    <a:pt x="27530" y="15959"/>
                    <a:pt x="27180" y="15959"/>
                  </a:cubicBezTo>
                  <a:lnTo>
                    <a:pt x="21716" y="15959"/>
                  </a:lnTo>
                  <a:cubicBezTo>
                    <a:pt x="22004" y="14793"/>
                    <a:pt x="22293" y="13628"/>
                    <a:pt x="22593" y="12463"/>
                  </a:cubicBezTo>
                  <a:lnTo>
                    <a:pt x="22907" y="11184"/>
                  </a:lnTo>
                  <a:cubicBezTo>
                    <a:pt x="23258" y="9769"/>
                    <a:pt x="23621" y="8315"/>
                    <a:pt x="23972" y="6861"/>
                  </a:cubicBezTo>
                  <a:cubicBezTo>
                    <a:pt x="24034" y="6586"/>
                    <a:pt x="23984" y="6197"/>
                    <a:pt x="22731" y="4744"/>
                  </a:cubicBezTo>
                  <a:cubicBezTo>
                    <a:pt x="22030" y="3917"/>
                    <a:pt x="21052" y="2914"/>
                    <a:pt x="20125" y="2050"/>
                  </a:cubicBezTo>
                  <a:cubicBezTo>
                    <a:pt x="18229" y="274"/>
                    <a:pt x="17570" y="0"/>
                    <a:pt x="172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66;p47"/>
            <p:cNvSpPr/>
            <p:nvPr/>
          </p:nvSpPr>
          <p:spPr>
            <a:xfrm>
              <a:off x="1303875" y="4327925"/>
              <a:ext cx="706125" cy="1000225"/>
            </a:xfrm>
            <a:custGeom>
              <a:avLst/>
              <a:gdLst/>
              <a:ahLst/>
              <a:cxnLst/>
              <a:rect l="l" t="t" r="r" b="b"/>
              <a:pathLst>
                <a:path w="28245" h="40009" extrusionOk="0">
                  <a:moveTo>
                    <a:pt x="17158" y="0"/>
                  </a:moveTo>
                  <a:cubicBezTo>
                    <a:pt x="17064" y="0"/>
                    <a:pt x="16966" y="15"/>
                    <a:pt x="16866" y="46"/>
                  </a:cubicBezTo>
                  <a:cubicBezTo>
                    <a:pt x="16578" y="158"/>
                    <a:pt x="16340" y="359"/>
                    <a:pt x="16165" y="610"/>
                  </a:cubicBezTo>
                  <a:cubicBezTo>
                    <a:pt x="14761" y="2514"/>
                    <a:pt x="13383" y="4419"/>
                    <a:pt x="11992" y="6324"/>
                  </a:cubicBezTo>
                  <a:cubicBezTo>
                    <a:pt x="8145" y="11612"/>
                    <a:pt x="4311" y="16899"/>
                    <a:pt x="476" y="22175"/>
                  </a:cubicBezTo>
                  <a:cubicBezTo>
                    <a:pt x="313" y="22375"/>
                    <a:pt x="201" y="22588"/>
                    <a:pt x="138" y="22839"/>
                  </a:cubicBezTo>
                  <a:cubicBezTo>
                    <a:pt x="0" y="23528"/>
                    <a:pt x="489" y="24017"/>
                    <a:pt x="1328" y="24017"/>
                  </a:cubicBezTo>
                  <a:lnTo>
                    <a:pt x="13821" y="24017"/>
                  </a:lnTo>
                  <a:lnTo>
                    <a:pt x="13821" y="24029"/>
                  </a:lnTo>
                  <a:cubicBezTo>
                    <a:pt x="13270" y="26260"/>
                    <a:pt x="12719" y="28428"/>
                    <a:pt x="12180" y="30583"/>
                  </a:cubicBezTo>
                  <a:cubicBezTo>
                    <a:pt x="11503" y="33302"/>
                    <a:pt x="10827" y="36009"/>
                    <a:pt x="10162" y="38715"/>
                  </a:cubicBezTo>
                  <a:cubicBezTo>
                    <a:pt x="9988" y="39414"/>
                    <a:pt x="10432" y="40009"/>
                    <a:pt x="11046" y="40009"/>
                  </a:cubicBezTo>
                  <a:cubicBezTo>
                    <a:pt x="11137" y="40009"/>
                    <a:pt x="11231" y="39996"/>
                    <a:pt x="11328" y="39968"/>
                  </a:cubicBezTo>
                  <a:cubicBezTo>
                    <a:pt x="11628" y="39856"/>
                    <a:pt x="11892" y="39655"/>
                    <a:pt x="12067" y="39379"/>
                  </a:cubicBezTo>
                  <a:cubicBezTo>
                    <a:pt x="15225" y="35056"/>
                    <a:pt x="18382" y="30721"/>
                    <a:pt x="21528" y="26385"/>
                  </a:cubicBezTo>
                  <a:cubicBezTo>
                    <a:pt x="23620" y="23516"/>
                    <a:pt x="25713" y="20646"/>
                    <a:pt x="27793" y="17777"/>
                  </a:cubicBezTo>
                  <a:cubicBezTo>
                    <a:pt x="28094" y="17363"/>
                    <a:pt x="28244" y="16950"/>
                    <a:pt x="27968" y="16486"/>
                  </a:cubicBezTo>
                  <a:cubicBezTo>
                    <a:pt x="27705" y="16047"/>
                    <a:pt x="27279" y="15997"/>
                    <a:pt x="26816" y="15997"/>
                  </a:cubicBezTo>
                  <a:lnTo>
                    <a:pt x="14423" y="15997"/>
                  </a:lnTo>
                  <a:cubicBezTo>
                    <a:pt x="14448" y="15809"/>
                    <a:pt x="14473" y="15671"/>
                    <a:pt x="14498" y="15546"/>
                  </a:cubicBezTo>
                  <a:cubicBezTo>
                    <a:pt x="15225" y="12639"/>
                    <a:pt x="15952" y="9732"/>
                    <a:pt x="16691" y="6825"/>
                  </a:cubicBezTo>
                  <a:cubicBezTo>
                    <a:pt x="17154" y="4958"/>
                    <a:pt x="17631" y="3103"/>
                    <a:pt x="18069" y="1236"/>
                  </a:cubicBezTo>
                  <a:cubicBezTo>
                    <a:pt x="18221" y="576"/>
                    <a:pt x="17756" y="0"/>
                    <a:pt x="17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67;p47"/>
            <p:cNvSpPr/>
            <p:nvPr/>
          </p:nvSpPr>
          <p:spPr>
            <a:xfrm>
              <a:off x="1293850" y="4317100"/>
              <a:ext cx="730875" cy="1021950"/>
            </a:xfrm>
            <a:custGeom>
              <a:avLst/>
              <a:gdLst/>
              <a:ahLst/>
              <a:cxnLst/>
              <a:rect l="l" t="t" r="r" b="b"/>
              <a:pathLst>
                <a:path w="29235" h="40878" extrusionOk="0">
                  <a:moveTo>
                    <a:pt x="17532" y="871"/>
                  </a:moveTo>
                  <a:cubicBezTo>
                    <a:pt x="17658" y="871"/>
                    <a:pt x="17779" y="916"/>
                    <a:pt x="17869" y="1005"/>
                  </a:cubicBezTo>
                  <a:cubicBezTo>
                    <a:pt x="18019" y="1155"/>
                    <a:pt x="18082" y="1368"/>
                    <a:pt x="18032" y="1569"/>
                  </a:cubicBezTo>
                  <a:cubicBezTo>
                    <a:pt x="17693" y="2985"/>
                    <a:pt x="17330" y="4438"/>
                    <a:pt x="16979" y="5829"/>
                  </a:cubicBezTo>
                  <a:cubicBezTo>
                    <a:pt x="16866" y="6268"/>
                    <a:pt x="16754" y="6706"/>
                    <a:pt x="16653" y="7158"/>
                  </a:cubicBezTo>
                  <a:cubicBezTo>
                    <a:pt x="16290" y="8561"/>
                    <a:pt x="15939" y="9977"/>
                    <a:pt x="15588" y="11380"/>
                  </a:cubicBezTo>
                  <a:lnTo>
                    <a:pt x="14460" y="15866"/>
                  </a:lnTo>
                  <a:cubicBezTo>
                    <a:pt x="14435" y="15979"/>
                    <a:pt x="14423" y="16079"/>
                    <a:pt x="14398" y="16180"/>
                  </a:cubicBezTo>
                  <a:cubicBezTo>
                    <a:pt x="14398" y="16230"/>
                    <a:pt x="14385" y="16280"/>
                    <a:pt x="14373" y="16343"/>
                  </a:cubicBezTo>
                  <a:lnTo>
                    <a:pt x="14285" y="16856"/>
                  </a:lnTo>
                  <a:lnTo>
                    <a:pt x="27217" y="16856"/>
                  </a:lnTo>
                  <a:cubicBezTo>
                    <a:pt x="27668" y="16856"/>
                    <a:pt x="27856" y="16919"/>
                    <a:pt x="27981" y="17132"/>
                  </a:cubicBezTo>
                  <a:cubicBezTo>
                    <a:pt x="28106" y="17345"/>
                    <a:pt x="28119" y="17558"/>
                    <a:pt x="27831" y="17946"/>
                  </a:cubicBezTo>
                  <a:cubicBezTo>
                    <a:pt x="26252" y="20102"/>
                    <a:pt x="24685" y="22270"/>
                    <a:pt x="23119" y="24425"/>
                  </a:cubicBezTo>
                  <a:lnTo>
                    <a:pt x="19874" y="28886"/>
                  </a:lnTo>
                  <a:cubicBezTo>
                    <a:pt x="17330" y="32382"/>
                    <a:pt x="14699" y="36003"/>
                    <a:pt x="12105" y="39549"/>
                  </a:cubicBezTo>
                  <a:cubicBezTo>
                    <a:pt x="11979" y="39737"/>
                    <a:pt x="11804" y="39888"/>
                    <a:pt x="11603" y="39975"/>
                  </a:cubicBezTo>
                  <a:cubicBezTo>
                    <a:pt x="11552" y="39990"/>
                    <a:pt x="11501" y="39997"/>
                    <a:pt x="11451" y="39997"/>
                  </a:cubicBezTo>
                  <a:cubicBezTo>
                    <a:pt x="11329" y="39997"/>
                    <a:pt x="11212" y="39955"/>
                    <a:pt x="11115" y="39875"/>
                  </a:cubicBezTo>
                  <a:cubicBezTo>
                    <a:pt x="10964" y="39700"/>
                    <a:pt x="10914" y="39462"/>
                    <a:pt x="10977" y="39249"/>
                  </a:cubicBezTo>
                  <a:cubicBezTo>
                    <a:pt x="11478" y="37181"/>
                    <a:pt x="12004" y="35088"/>
                    <a:pt x="12518" y="33058"/>
                  </a:cubicBezTo>
                  <a:lnTo>
                    <a:pt x="12994" y="31116"/>
                  </a:lnTo>
                  <a:lnTo>
                    <a:pt x="14059" y="26881"/>
                  </a:lnTo>
                  <a:lnTo>
                    <a:pt x="14774" y="24011"/>
                  </a:lnTo>
                  <a:lnTo>
                    <a:pt x="1717" y="24011"/>
                  </a:lnTo>
                  <a:cubicBezTo>
                    <a:pt x="1404" y="24011"/>
                    <a:pt x="1165" y="23936"/>
                    <a:pt x="1040" y="23773"/>
                  </a:cubicBezTo>
                  <a:cubicBezTo>
                    <a:pt x="952" y="23648"/>
                    <a:pt x="915" y="23498"/>
                    <a:pt x="965" y="23360"/>
                  </a:cubicBezTo>
                  <a:cubicBezTo>
                    <a:pt x="1015" y="23184"/>
                    <a:pt x="1103" y="23009"/>
                    <a:pt x="1228" y="22871"/>
                  </a:cubicBezTo>
                  <a:cubicBezTo>
                    <a:pt x="4511" y="18347"/>
                    <a:pt x="7794" y="13824"/>
                    <a:pt x="11090" y="9300"/>
                  </a:cubicBezTo>
                  <a:lnTo>
                    <a:pt x="13646" y="5767"/>
                  </a:lnTo>
                  <a:cubicBezTo>
                    <a:pt x="14711" y="4301"/>
                    <a:pt x="15801" y="2784"/>
                    <a:pt x="16904" y="1306"/>
                  </a:cubicBezTo>
                  <a:cubicBezTo>
                    <a:pt x="17017" y="1130"/>
                    <a:pt x="17180" y="992"/>
                    <a:pt x="17380" y="892"/>
                  </a:cubicBezTo>
                  <a:cubicBezTo>
                    <a:pt x="17430" y="878"/>
                    <a:pt x="17481" y="871"/>
                    <a:pt x="17532" y="871"/>
                  </a:cubicBezTo>
                  <a:close/>
                  <a:moveTo>
                    <a:pt x="17542" y="0"/>
                  </a:moveTo>
                  <a:cubicBezTo>
                    <a:pt x="17403" y="0"/>
                    <a:pt x="17264" y="22"/>
                    <a:pt x="17129" y="65"/>
                  </a:cubicBezTo>
                  <a:cubicBezTo>
                    <a:pt x="16691" y="191"/>
                    <a:pt x="16353" y="579"/>
                    <a:pt x="16202" y="792"/>
                  </a:cubicBezTo>
                  <a:cubicBezTo>
                    <a:pt x="15099" y="2271"/>
                    <a:pt x="14009" y="3787"/>
                    <a:pt x="12944" y="5240"/>
                  </a:cubicBezTo>
                  <a:lnTo>
                    <a:pt x="10375" y="8774"/>
                  </a:lnTo>
                  <a:cubicBezTo>
                    <a:pt x="7080" y="13298"/>
                    <a:pt x="3797" y="17834"/>
                    <a:pt x="501" y="22357"/>
                  </a:cubicBezTo>
                  <a:cubicBezTo>
                    <a:pt x="313" y="22595"/>
                    <a:pt x="163" y="22884"/>
                    <a:pt x="88" y="23184"/>
                  </a:cubicBezTo>
                  <a:cubicBezTo>
                    <a:pt x="0" y="23585"/>
                    <a:pt x="100" y="24011"/>
                    <a:pt x="351" y="24325"/>
                  </a:cubicBezTo>
                  <a:cubicBezTo>
                    <a:pt x="652" y="24688"/>
                    <a:pt x="1128" y="24888"/>
                    <a:pt x="1717" y="24888"/>
                  </a:cubicBezTo>
                  <a:lnTo>
                    <a:pt x="13658" y="24888"/>
                  </a:lnTo>
                  <a:lnTo>
                    <a:pt x="13207" y="26668"/>
                  </a:lnTo>
                  <a:lnTo>
                    <a:pt x="12155" y="30903"/>
                  </a:lnTo>
                  <a:lnTo>
                    <a:pt x="11666" y="32845"/>
                  </a:lnTo>
                  <a:cubicBezTo>
                    <a:pt x="11152" y="34875"/>
                    <a:pt x="10626" y="36968"/>
                    <a:pt x="10125" y="39036"/>
                  </a:cubicBezTo>
                  <a:cubicBezTo>
                    <a:pt x="9974" y="39562"/>
                    <a:pt x="10125" y="40126"/>
                    <a:pt x="10513" y="40502"/>
                  </a:cubicBezTo>
                  <a:cubicBezTo>
                    <a:pt x="10764" y="40740"/>
                    <a:pt x="11090" y="40878"/>
                    <a:pt x="11441" y="40878"/>
                  </a:cubicBezTo>
                  <a:cubicBezTo>
                    <a:pt x="11578" y="40878"/>
                    <a:pt x="11704" y="40865"/>
                    <a:pt x="11842" y="40840"/>
                  </a:cubicBezTo>
                  <a:cubicBezTo>
                    <a:pt x="12318" y="40702"/>
                    <a:pt x="12681" y="40264"/>
                    <a:pt x="12819" y="40088"/>
                  </a:cubicBezTo>
                  <a:cubicBezTo>
                    <a:pt x="15413" y="36529"/>
                    <a:pt x="18044" y="32921"/>
                    <a:pt x="20588" y="29425"/>
                  </a:cubicBezTo>
                  <a:lnTo>
                    <a:pt x="23833" y="24964"/>
                  </a:lnTo>
                  <a:cubicBezTo>
                    <a:pt x="25400" y="22796"/>
                    <a:pt x="26966" y="20641"/>
                    <a:pt x="28545" y="18485"/>
                  </a:cubicBezTo>
                  <a:cubicBezTo>
                    <a:pt x="28720" y="18260"/>
                    <a:pt x="29234" y="17545"/>
                    <a:pt x="28733" y="16706"/>
                  </a:cubicBezTo>
                  <a:cubicBezTo>
                    <a:pt x="28307" y="16004"/>
                    <a:pt x="27567" y="16004"/>
                    <a:pt x="27217" y="16004"/>
                  </a:cubicBezTo>
                  <a:lnTo>
                    <a:pt x="15338" y="16004"/>
                  </a:lnTo>
                  <a:cubicBezTo>
                    <a:pt x="15701" y="14538"/>
                    <a:pt x="16064" y="13072"/>
                    <a:pt x="16440" y="11606"/>
                  </a:cubicBezTo>
                  <a:lnTo>
                    <a:pt x="17493" y="7371"/>
                  </a:lnTo>
                  <a:cubicBezTo>
                    <a:pt x="17606" y="6932"/>
                    <a:pt x="17718" y="6493"/>
                    <a:pt x="17831" y="6055"/>
                  </a:cubicBezTo>
                  <a:cubicBezTo>
                    <a:pt x="18182" y="4664"/>
                    <a:pt x="18545" y="3210"/>
                    <a:pt x="18884" y="1782"/>
                  </a:cubicBezTo>
                  <a:cubicBezTo>
                    <a:pt x="19009" y="1268"/>
                    <a:pt x="18859" y="729"/>
                    <a:pt x="18470" y="378"/>
                  </a:cubicBezTo>
                  <a:cubicBezTo>
                    <a:pt x="18221" y="129"/>
                    <a:pt x="17883" y="0"/>
                    <a:pt x="17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02521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5715000" y="3638550"/>
            <a:ext cx="3058500" cy="1445100"/>
          </a:xfrm>
        </p:spPr>
        <p:txBody>
          <a:bodyPr/>
          <a:lstStyle/>
          <a:p>
            <a:r>
              <a:rPr lang="en-US" dirty="0"/>
              <a:t>To analyze the spread and shape of the predicted price values.</a:t>
            </a:r>
          </a:p>
          <a:p>
            <a:r>
              <a:rPr lang="en-US" dirty="0"/>
              <a:t>Helps identify patterns or anomalies </a:t>
            </a:r>
          </a:p>
          <a:p>
            <a:r>
              <a:rPr lang="en-US" dirty="0"/>
              <a:t>( clustering, outliers, or skewed distributions)</a:t>
            </a:r>
          </a:p>
          <a:p>
            <a:endParaRPr lang="en-US" dirty="0"/>
          </a:p>
        </p:txBody>
      </p:sp>
      <p:sp>
        <p:nvSpPr>
          <p:cNvPr id="6" name="Subtitle 5"/>
          <p:cNvSpPr>
            <a:spLocks noGrp="1"/>
          </p:cNvSpPr>
          <p:nvPr>
            <p:ph type="subTitle" idx="2"/>
          </p:nvPr>
        </p:nvSpPr>
        <p:spPr>
          <a:xfrm>
            <a:off x="990600" y="3105150"/>
            <a:ext cx="3281659" cy="1445100"/>
          </a:xfrm>
        </p:spPr>
        <p:txBody>
          <a:bodyPr/>
          <a:lstStyle/>
          <a:p>
            <a:r>
              <a:rPr lang="en-US" dirty="0"/>
              <a:t>To generate predictions for the test set in the same scale as the original target variable, making the results interpretable in terms of actual prices.</a:t>
            </a:r>
          </a:p>
          <a:p>
            <a:endParaRPr lang="en-US" dirty="0"/>
          </a:p>
        </p:txBody>
      </p:sp>
      <p:sp>
        <p:nvSpPr>
          <p:cNvPr id="7" name="Subtitle 6"/>
          <p:cNvSpPr>
            <a:spLocks noGrp="1"/>
          </p:cNvSpPr>
          <p:nvPr>
            <p:ph type="subTitle" idx="3"/>
          </p:nvPr>
        </p:nvSpPr>
        <p:spPr>
          <a:xfrm>
            <a:off x="671095" y="209550"/>
            <a:ext cx="4038600" cy="1745050"/>
          </a:xfrm>
        </p:spPr>
        <p:txBody>
          <a:bodyPr/>
          <a:lstStyle/>
          <a:p>
            <a:r>
              <a:rPr lang="en-US" sz="1600" b="0" dirty="0"/>
              <a:t>predictions on the test dataset using the selected model and transforms the predictions back to the original scale of the target variable (price).</a:t>
            </a:r>
            <a:endParaRPr lang="en-US" sz="1600" dirty="0"/>
          </a:p>
        </p:txBody>
      </p:sp>
      <p:sp>
        <p:nvSpPr>
          <p:cNvPr id="8" name="Subtitle 7"/>
          <p:cNvSpPr>
            <a:spLocks noGrp="1"/>
          </p:cNvSpPr>
          <p:nvPr>
            <p:ph type="subTitle" idx="4"/>
          </p:nvPr>
        </p:nvSpPr>
        <p:spPr>
          <a:xfrm>
            <a:off x="5562600" y="922650"/>
            <a:ext cx="3058500" cy="429900"/>
          </a:xfrm>
        </p:spPr>
        <p:txBody>
          <a:bodyPr/>
          <a:lstStyle/>
          <a:p>
            <a:r>
              <a:rPr lang="en-US" dirty="0"/>
              <a:t>Visualization of predicted Prices</a:t>
            </a:r>
          </a:p>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996574"/>
            <a:ext cx="4419983" cy="944962"/>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0" y="1139402"/>
            <a:ext cx="3159011" cy="2417521"/>
          </a:xfrm>
          <a:prstGeom prst="rect">
            <a:avLst/>
          </a:prstGeom>
        </p:spPr>
      </p:pic>
    </p:spTree>
    <p:extLst>
      <p:ext uri="{BB962C8B-B14F-4D97-AF65-F5344CB8AC3E}">
        <p14:creationId xmlns:p14="http://schemas.microsoft.com/office/powerpoint/2010/main" val="4233582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Accuracy</a:t>
            </a:r>
          </a:p>
        </p:txBody>
      </p:sp>
      <p:sp>
        <p:nvSpPr>
          <p:cNvPr id="8" name="Title 7"/>
          <p:cNvSpPr>
            <a:spLocks noGrp="1"/>
          </p:cNvSpPr>
          <p:nvPr>
            <p:ph type="title" idx="2"/>
          </p:nvPr>
        </p:nvSpPr>
        <p:spPr/>
        <p:txBody>
          <a:bodyPr/>
          <a:lstStyle/>
          <a:p>
            <a:r>
              <a:rPr lang="en-US" dirty="0"/>
              <a:t>06</a:t>
            </a:r>
          </a:p>
        </p:txBody>
      </p:sp>
      <p:pic>
        <p:nvPicPr>
          <p:cNvPr id="10" name="Picture Placeholder 9"/>
          <p:cNvPicPr>
            <a:picLocks noGrp="1" noChangeAspect="1"/>
          </p:cNvPicPr>
          <p:nvPr>
            <p:ph type="pic" idx="3"/>
          </p:nvPr>
        </p:nvPicPr>
        <p:blipFill>
          <a:blip r:embed="rId2">
            <a:extLst>
              <a:ext uri="{28A0092B-C50C-407E-A947-70E740481C1C}">
                <a14:useLocalDpi xmlns:a14="http://schemas.microsoft.com/office/drawing/2010/main" val="0"/>
              </a:ext>
            </a:extLst>
          </a:blip>
          <a:srcRect l="23606" r="23606"/>
          <a:stretch>
            <a:fillRect/>
          </a:stretch>
        </p:blipFill>
        <p:spPr>
          <a:xfrm>
            <a:off x="838200" y="1276350"/>
            <a:ext cx="2760600" cy="2736300"/>
          </a:xfrm>
        </p:spPr>
      </p:pic>
    </p:spTree>
    <p:extLst>
      <p:ext uri="{BB962C8B-B14F-4D97-AF65-F5344CB8AC3E}">
        <p14:creationId xmlns:p14="http://schemas.microsoft.com/office/powerpoint/2010/main" val="2820983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5800" y="285750"/>
            <a:ext cx="7704000" cy="572700"/>
          </a:xfrm>
        </p:spPr>
        <p:txBody>
          <a:bodyPr/>
          <a:lstStyle/>
          <a:p>
            <a:r>
              <a:rPr lang="en-US" dirty="0"/>
              <a:t>Accuracy</a:t>
            </a:r>
          </a:p>
        </p:txBody>
      </p:sp>
      <p:sp>
        <p:nvSpPr>
          <p:cNvPr id="6" name="Text Placeholder 5"/>
          <p:cNvSpPr>
            <a:spLocks noGrp="1"/>
          </p:cNvSpPr>
          <p:nvPr>
            <p:ph type="body" idx="1"/>
          </p:nvPr>
        </p:nvSpPr>
        <p:spPr>
          <a:xfrm>
            <a:off x="685800" y="971550"/>
            <a:ext cx="7704000" cy="2455500"/>
          </a:xfrm>
        </p:spPr>
        <p:txBody>
          <a:bodyPr/>
          <a:lstStyle/>
          <a:p>
            <a:pPr marL="0" lvl="0" indent="0"/>
            <a:r>
              <a:rPr lang="en-US" dirty="0"/>
              <a:t>Linear Regression model on a split of the dataset, evaluates its performance, and reports the accuracy (R² score) and error (MAE).</a:t>
            </a:r>
          </a:p>
          <a:p>
            <a:pPr marL="0" lvl="0" indent="0"/>
            <a:endParaRPr lang="en-US" dirty="0"/>
          </a:p>
          <a:p>
            <a:pPr marL="0" lvl="0" indent="0"/>
            <a:r>
              <a:rPr lang="en-US" dirty="0"/>
              <a:t>Accuracy (R² Score): Indicates how well the model fits the test data.</a:t>
            </a:r>
          </a:p>
          <a:p>
            <a:pPr marL="0" lvl="0" indent="0"/>
            <a:endParaRPr lang="en-US" dirty="0"/>
          </a:p>
          <a:p>
            <a:pPr marL="0" lvl="0" indent="0"/>
            <a:r>
              <a:rPr lang="en-US" dirty="0"/>
              <a:t>Error (MAE): Represents the average prediction error in monetary terms (interpretable for stakeholders).</a:t>
            </a:r>
          </a:p>
          <a:p>
            <a:pPr marL="0" lvl="0" indent="0"/>
            <a:endParaRPr lang="en-US" b="1" dirty="0"/>
          </a:p>
          <a:p>
            <a:pPr marL="0" lvl="0" indent="0"/>
            <a:r>
              <a:rPr lang="en-US" dirty="0"/>
              <a:t>Purpose: This process evaluates the model's ability to generalize to unseen data, providing a baseline for further comparisons or refinements.</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2550311"/>
            <a:ext cx="5410200" cy="2026799"/>
          </a:xfrm>
          <a:prstGeom prst="rect">
            <a:avLst/>
          </a:prstGeom>
        </p:spPr>
      </p:pic>
      <p:grpSp>
        <p:nvGrpSpPr>
          <p:cNvPr id="8" name="Google Shape;908;p46"/>
          <p:cNvGrpSpPr/>
          <p:nvPr/>
        </p:nvGrpSpPr>
        <p:grpSpPr>
          <a:xfrm>
            <a:off x="377300" y="347384"/>
            <a:ext cx="314075" cy="310050"/>
            <a:chOff x="4744800" y="2699525"/>
            <a:chExt cx="314075" cy="310050"/>
          </a:xfrm>
        </p:grpSpPr>
        <p:sp>
          <p:nvSpPr>
            <p:cNvPr id="9" name="Google Shape;909;p46"/>
            <p:cNvSpPr/>
            <p:nvPr/>
          </p:nvSpPr>
          <p:spPr>
            <a:xfrm>
              <a:off x="4789975" y="2709475"/>
              <a:ext cx="268900" cy="66625"/>
            </a:xfrm>
            <a:custGeom>
              <a:avLst/>
              <a:gdLst/>
              <a:ahLst/>
              <a:cxnLst/>
              <a:rect l="l" t="t" r="r" b="b"/>
              <a:pathLst>
                <a:path w="10756" h="2665" extrusionOk="0">
                  <a:moveTo>
                    <a:pt x="10226" y="0"/>
                  </a:moveTo>
                  <a:cubicBezTo>
                    <a:pt x="10173" y="0"/>
                    <a:pt x="10116" y="14"/>
                    <a:pt x="10059" y="43"/>
                  </a:cubicBezTo>
                  <a:lnTo>
                    <a:pt x="8260" y="1123"/>
                  </a:lnTo>
                  <a:lnTo>
                    <a:pt x="6478" y="403"/>
                  </a:lnTo>
                  <a:cubicBezTo>
                    <a:pt x="6435" y="389"/>
                    <a:pt x="6390" y="381"/>
                    <a:pt x="6344" y="381"/>
                  </a:cubicBezTo>
                  <a:cubicBezTo>
                    <a:pt x="6279" y="381"/>
                    <a:pt x="6212" y="397"/>
                    <a:pt x="6152" y="438"/>
                  </a:cubicBezTo>
                  <a:lnTo>
                    <a:pt x="4370" y="1500"/>
                  </a:lnTo>
                  <a:lnTo>
                    <a:pt x="2588" y="780"/>
                  </a:lnTo>
                  <a:cubicBezTo>
                    <a:pt x="2552" y="768"/>
                    <a:pt x="2513" y="762"/>
                    <a:pt x="2474" y="762"/>
                  </a:cubicBezTo>
                  <a:cubicBezTo>
                    <a:pt x="2403" y="762"/>
                    <a:pt x="2329" y="781"/>
                    <a:pt x="2263" y="814"/>
                  </a:cubicBezTo>
                  <a:lnTo>
                    <a:pt x="326" y="1980"/>
                  </a:lnTo>
                  <a:cubicBezTo>
                    <a:pt x="1" y="2168"/>
                    <a:pt x="138" y="2665"/>
                    <a:pt x="498" y="2665"/>
                  </a:cubicBezTo>
                  <a:cubicBezTo>
                    <a:pt x="566" y="2665"/>
                    <a:pt x="635" y="2648"/>
                    <a:pt x="686" y="2614"/>
                  </a:cubicBezTo>
                  <a:lnTo>
                    <a:pt x="2485" y="1534"/>
                  </a:lnTo>
                  <a:lnTo>
                    <a:pt x="4267" y="2254"/>
                  </a:lnTo>
                  <a:cubicBezTo>
                    <a:pt x="4310" y="2268"/>
                    <a:pt x="4356" y="2276"/>
                    <a:pt x="4400" y="2276"/>
                  </a:cubicBezTo>
                  <a:cubicBezTo>
                    <a:pt x="4464" y="2276"/>
                    <a:pt x="4526" y="2260"/>
                    <a:pt x="4576" y="2220"/>
                  </a:cubicBezTo>
                  <a:lnTo>
                    <a:pt x="6375" y="1157"/>
                  </a:lnTo>
                  <a:lnTo>
                    <a:pt x="8157" y="1860"/>
                  </a:lnTo>
                  <a:cubicBezTo>
                    <a:pt x="8200" y="1881"/>
                    <a:pt x="8246" y="1891"/>
                    <a:pt x="8293" y="1891"/>
                  </a:cubicBezTo>
                  <a:cubicBezTo>
                    <a:pt x="8357" y="1891"/>
                    <a:pt x="8423" y="1872"/>
                    <a:pt x="8482" y="1843"/>
                  </a:cubicBezTo>
                  <a:lnTo>
                    <a:pt x="10419" y="677"/>
                  </a:lnTo>
                  <a:cubicBezTo>
                    <a:pt x="10755" y="458"/>
                    <a:pt x="10542" y="0"/>
                    <a:pt x="102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10;p46"/>
            <p:cNvSpPr/>
            <p:nvPr/>
          </p:nvSpPr>
          <p:spPr>
            <a:xfrm>
              <a:off x="4744800" y="2699525"/>
              <a:ext cx="310375" cy="310050"/>
            </a:xfrm>
            <a:custGeom>
              <a:avLst/>
              <a:gdLst/>
              <a:ahLst/>
              <a:cxnLst/>
              <a:rect l="l" t="t" r="r" b="b"/>
              <a:pathLst>
                <a:path w="12415" h="12402" extrusionOk="0">
                  <a:moveTo>
                    <a:pt x="362" y="0"/>
                  </a:moveTo>
                  <a:cubicBezTo>
                    <a:pt x="180" y="0"/>
                    <a:pt x="0" y="124"/>
                    <a:pt x="9" y="373"/>
                  </a:cubicBezTo>
                  <a:lnTo>
                    <a:pt x="9" y="12041"/>
                  </a:lnTo>
                  <a:cubicBezTo>
                    <a:pt x="9" y="12247"/>
                    <a:pt x="163" y="12401"/>
                    <a:pt x="369" y="12401"/>
                  </a:cubicBezTo>
                  <a:lnTo>
                    <a:pt x="12054" y="12401"/>
                  </a:lnTo>
                  <a:cubicBezTo>
                    <a:pt x="12243" y="12401"/>
                    <a:pt x="12414" y="12247"/>
                    <a:pt x="12414" y="12041"/>
                  </a:cubicBezTo>
                  <a:lnTo>
                    <a:pt x="12414" y="4639"/>
                  </a:lnTo>
                  <a:cubicBezTo>
                    <a:pt x="12414" y="4434"/>
                    <a:pt x="12243" y="4280"/>
                    <a:pt x="12054" y="4280"/>
                  </a:cubicBezTo>
                  <a:lnTo>
                    <a:pt x="10461" y="4280"/>
                  </a:lnTo>
                  <a:lnTo>
                    <a:pt x="10461" y="11682"/>
                  </a:lnTo>
                  <a:lnTo>
                    <a:pt x="9741" y="11682"/>
                  </a:lnTo>
                  <a:lnTo>
                    <a:pt x="9741" y="6233"/>
                  </a:lnTo>
                  <a:lnTo>
                    <a:pt x="8525" y="6233"/>
                  </a:lnTo>
                  <a:lnTo>
                    <a:pt x="8525" y="11682"/>
                  </a:lnTo>
                  <a:lnTo>
                    <a:pt x="7788" y="11682"/>
                  </a:lnTo>
                  <a:lnTo>
                    <a:pt x="7788" y="4674"/>
                  </a:lnTo>
                  <a:lnTo>
                    <a:pt x="6571" y="4674"/>
                  </a:lnTo>
                  <a:lnTo>
                    <a:pt x="6571" y="11682"/>
                  </a:lnTo>
                  <a:lnTo>
                    <a:pt x="5835" y="11682"/>
                  </a:lnTo>
                  <a:lnTo>
                    <a:pt x="5835" y="6627"/>
                  </a:lnTo>
                  <a:lnTo>
                    <a:pt x="4618" y="6627"/>
                  </a:lnTo>
                  <a:lnTo>
                    <a:pt x="4618" y="11682"/>
                  </a:lnTo>
                  <a:lnTo>
                    <a:pt x="3898" y="11682"/>
                  </a:lnTo>
                  <a:lnTo>
                    <a:pt x="3898" y="5051"/>
                  </a:lnTo>
                  <a:lnTo>
                    <a:pt x="2682" y="5051"/>
                  </a:lnTo>
                  <a:lnTo>
                    <a:pt x="2682" y="11682"/>
                  </a:lnTo>
                  <a:lnTo>
                    <a:pt x="1945" y="11682"/>
                  </a:lnTo>
                  <a:lnTo>
                    <a:pt x="1945" y="7004"/>
                  </a:lnTo>
                  <a:lnTo>
                    <a:pt x="728" y="7004"/>
                  </a:lnTo>
                  <a:lnTo>
                    <a:pt x="728" y="373"/>
                  </a:lnTo>
                  <a:cubicBezTo>
                    <a:pt x="728" y="124"/>
                    <a:pt x="544"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772115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1047750"/>
            <a:ext cx="5410200" cy="707886"/>
          </a:xfrm>
          <a:prstGeom prst="rect">
            <a:avLst/>
          </a:prstGeom>
          <a:noFill/>
        </p:spPr>
        <p:txBody>
          <a:bodyPr wrap="square" rtlCol="0">
            <a:spAutoFit/>
          </a:bodyPr>
          <a:lstStyle/>
          <a:p>
            <a:pPr algn="ctr"/>
            <a:r>
              <a:rPr lang="en-US" sz="4000" dirty="0">
                <a:solidFill>
                  <a:schemeClr val="tx1"/>
                </a:solidFill>
              </a:rPr>
              <a:t>THANK YOU</a:t>
            </a:r>
          </a:p>
        </p:txBody>
      </p:sp>
      <p:sp>
        <p:nvSpPr>
          <p:cNvPr id="3" name="TextBox 2"/>
          <p:cNvSpPr txBox="1"/>
          <p:nvPr/>
        </p:nvSpPr>
        <p:spPr>
          <a:xfrm>
            <a:off x="2362200" y="1962150"/>
            <a:ext cx="4572000" cy="2246769"/>
          </a:xfrm>
          <a:prstGeom prst="rect">
            <a:avLst/>
          </a:prstGeom>
          <a:noFill/>
        </p:spPr>
        <p:txBody>
          <a:bodyPr wrap="square" rtlCol="0">
            <a:spAutoFit/>
          </a:bodyPr>
          <a:lstStyle/>
          <a:p>
            <a:pPr algn="ctr"/>
            <a:r>
              <a:rPr lang="en-US" dirty="0">
                <a:solidFill>
                  <a:schemeClr val="tx1"/>
                </a:solidFill>
              </a:rPr>
              <a:t>If you have any question don’t hesitate to ask</a:t>
            </a:r>
          </a:p>
          <a:p>
            <a:pPr algn="ctr"/>
            <a:endParaRPr lang="en-US" dirty="0">
              <a:solidFill>
                <a:schemeClr val="tx1"/>
              </a:solidFill>
            </a:endParaRPr>
          </a:p>
          <a:p>
            <a:pPr algn="ctr"/>
            <a:r>
              <a:rPr lang="en-US" dirty="0">
                <a:solidFill>
                  <a:schemeClr val="tx1"/>
                </a:solidFill>
              </a:rPr>
              <a:t>This project was presented by:</a:t>
            </a:r>
          </a:p>
          <a:p>
            <a:pPr algn="ctr"/>
            <a:r>
              <a:rPr lang="en-US" dirty="0" err="1">
                <a:solidFill>
                  <a:schemeClr val="tx1"/>
                </a:solidFill>
              </a:rPr>
              <a:t>Zeina</a:t>
            </a:r>
            <a:r>
              <a:rPr lang="en-US" dirty="0">
                <a:solidFill>
                  <a:schemeClr val="tx1"/>
                </a:solidFill>
              </a:rPr>
              <a:t> Al-</a:t>
            </a:r>
            <a:r>
              <a:rPr lang="en-US" dirty="0" err="1">
                <a:solidFill>
                  <a:schemeClr val="tx1"/>
                </a:solidFill>
              </a:rPr>
              <a:t>Shalaby</a:t>
            </a:r>
            <a:endParaRPr lang="en-US" dirty="0">
              <a:solidFill>
                <a:schemeClr val="tx1"/>
              </a:solidFill>
            </a:endParaRPr>
          </a:p>
          <a:p>
            <a:pPr algn="ctr"/>
            <a:r>
              <a:rPr lang="en-US" dirty="0" err="1">
                <a:solidFill>
                  <a:schemeClr val="tx1"/>
                </a:solidFill>
              </a:rPr>
              <a:t>Layan</a:t>
            </a:r>
            <a:r>
              <a:rPr lang="en-US" dirty="0">
                <a:solidFill>
                  <a:schemeClr val="tx1"/>
                </a:solidFill>
              </a:rPr>
              <a:t> </a:t>
            </a:r>
            <a:r>
              <a:rPr lang="en-US" dirty="0" err="1">
                <a:solidFill>
                  <a:schemeClr val="tx1"/>
                </a:solidFill>
              </a:rPr>
              <a:t>Abandah</a:t>
            </a:r>
            <a:r>
              <a:rPr lang="en-US" dirty="0">
                <a:solidFill>
                  <a:schemeClr val="tx1"/>
                </a:solidFill>
              </a:rPr>
              <a:t> </a:t>
            </a:r>
          </a:p>
          <a:p>
            <a:pPr algn="ctr"/>
            <a:r>
              <a:rPr lang="en-US" dirty="0">
                <a:solidFill>
                  <a:schemeClr val="tx1"/>
                </a:solidFill>
              </a:rPr>
              <a:t>Zaid Abdullah </a:t>
            </a:r>
          </a:p>
          <a:p>
            <a:pPr algn="ctr"/>
            <a:endParaRPr lang="en-US" dirty="0">
              <a:solidFill>
                <a:schemeClr val="tx1"/>
              </a:solidFill>
            </a:endParaRPr>
          </a:p>
          <a:p>
            <a:pPr algn="ctr"/>
            <a:r>
              <a:rPr lang="en-US" dirty="0">
                <a:solidFill>
                  <a:schemeClr val="tx1"/>
                </a:solidFill>
              </a:rPr>
              <a:t>Supervised by : </a:t>
            </a:r>
          </a:p>
          <a:p>
            <a:pPr algn="ctr"/>
            <a:r>
              <a:rPr lang="en-US" dirty="0">
                <a:solidFill>
                  <a:schemeClr val="tx1"/>
                </a:solidFill>
              </a:rPr>
              <a:t>Omar Al </a:t>
            </a:r>
            <a:r>
              <a:rPr lang="en-US" dirty="0" err="1">
                <a:solidFill>
                  <a:schemeClr val="tx1"/>
                </a:solidFill>
              </a:rPr>
              <a:t>Qwasmeh</a:t>
            </a:r>
            <a:r>
              <a:rPr lang="en-US" dirty="0">
                <a:solidFill>
                  <a:schemeClr val="tx1"/>
                </a:solidFill>
              </a:rPr>
              <a:t> </a:t>
            </a:r>
          </a:p>
          <a:p>
            <a:endParaRPr lang="en-US" dirty="0"/>
          </a:p>
        </p:txBody>
      </p:sp>
    </p:spTree>
    <p:extLst>
      <p:ext uri="{BB962C8B-B14F-4D97-AF65-F5344CB8AC3E}">
        <p14:creationId xmlns:p14="http://schemas.microsoft.com/office/powerpoint/2010/main" val="49400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30"/>
          <p:cNvSpPr txBox="1">
            <a:spLocks noGrp="1"/>
          </p:cNvSpPr>
          <p:nvPr>
            <p:ph type="title"/>
          </p:nvPr>
        </p:nvSpPr>
        <p:spPr>
          <a:xfrm>
            <a:off x="4047174" y="2419350"/>
            <a:ext cx="5096825" cy="2133600"/>
          </a:xfrm>
          <a:prstGeom prst="rect">
            <a:avLst/>
          </a:prstGeom>
        </p:spPr>
        <p:txBody>
          <a:bodyPr spcFirstLastPara="1" wrap="square" lIns="91425" tIns="91425" rIns="91425" bIns="91425" anchor="t" anchorCtr="0">
            <a:noAutofit/>
          </a:bodyPr>
          <a:lstStyle/>
          <a:p>
            <a:r>
              <a:rPr lang="en-US" dirty="0"/>
              <a:t>Reading data and Discovering general information</a:t>
            </a:r>
            <a:br>
              <a:rPr lang="en-US" dirty="0"/>
            </a:br>
            <a:endParaRPr dirty="0"/>
          </a:p>
        </p:txBody>
      </p:sp>
      <p:sp>
        <p:nvSpPr>
          <p:cNvPr id="522" name="Google Shape;522;p30"/>
          <p:cNvSpPr txBox="1">
            <a:spLocks noGrp="1"/>
          </p:cNvSpPr>
          <p:nvPr>
            <p:ph type="title" idx="2"/>
          </p:nvPr>
        </p:nvSpPr>
        <p:spPr>
          <a:xfrm>
            <a:off x="4047175" y="1556000"/>
            <a:ext cx="1332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524" name="Google Shape;524;p30"/>
          <p:cNvGrpSpPr/>
          <p:nvPr/>
        </p:nvGrpSpPr>
        <p:grpSpPr>
          <a:xfrm>
            <a:off x="7254540" y="4192790"/>
            <a:ext cx="1073107" cy="238198"/>
            <a:chOff x="3527475" y="1620225"/>
            <a:chExt cx="1270550" cy="282025"/>
          </a:xfrm>
        </p:grpSpPr>
        <p:sp>
          <p:nvSpPr>
            <p:cNvPr id="525" name="Google Shape;525;p30"/>
            <p:cNvSpPr/>
            <p:nvPr/>
          </p:nvSpPr>
          <p:spPr>
            <a:xfrm>
              <a:off x="4318525" y="1620225"/>
              <a:ext cx="479500" cy="282025"/>
            </a:xfrm>
            <a:custGeom>
              <a:avLst/>
              <a:gdLst/>
              <a:ahLst/>
              <a:cxnLst/>
              <a:rect l="l" t="t" r="r" b="b"/>
              <a:pathLst>
                <a:path w="19180" h="11281" extrusionOk="0">
                  <a:moveTo>
                    <a:pt x="7900" y="1"/>
                  </a:moveTo>
                  <a:lnTo>
                    <a:pt x="0" y="11280"/>
                  </a:lnTo>
                  <a:lnTo>
                    <a:pt x="11279" y="11280"/>
                  </a:lnTo>
                  <a:lnTo>
                    <a:pt x="191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0"/>
            <p:cNvSpPr/>
            <p:nvPr/>
          </p:nvSpPr>
          <p:spPr>
            <a:xfrm>
              <a:off x="4160450" y="1620225"/>
              <a:ext cx="295025" cy="282025"/>
            </a:xfrm>
            <a:custGeom>
              <a:avLst/>
              <a:gdLst/>
              <a:ahLst/>
              <a:cxnLst/>
              <a:rect l="l" t="t" r="r" b="b"/>
              <a:pathLst>
                <a:path w="11801" h="11281" extrusionOk="0">
                  <a:moveTo>
                    <a:pt x="7900" y="1"/>
                  </a:moveTo>
                  <a:lnTo>
                    <a:pt x="0" y="11280"/>
                  </a:lnTo>
                  <a:lnTo>
                    <a:pt x="3901" y="11280"/>
                  </a:lnTo>
                  <a:lnTo>
                    <a:pt x="11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0"/>
            <p:cNvSpPr/>
            <p:nvPr/>
          </p:nvSpPr>
          <p:spPr>
            <a:xfrm>
              <a:off x="4002025" y="1620225"/>
              <a:ext cx="295400" cy="282025"/>
            </a:xfrm>
            <a:custGeom>
              <a:avLst/>
              <a:gdLst/>
              <a:ahLst/>
              <a:cxnLst/>
              <a:rect l="l" t="t" r="r" b="b"/>
              <a:pathLst>
                <a:path w="11816" h="11281" extrusionOk="0">
                  <a:moveTo>
                    <a:pt x="7900" y="1"/>
                  </a:moveTo>
                  <a:lnTo>
                    <a:pt x="1" y="11280"/>
                  </a:lnTo>
                  <a:lnTo>
                    <a:pt x="3915" y="11280"/>
                  </a:lnTo>
                  <a:lnTo>
                    <a:pt x="118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0"/>
            <p:cNvSpPr/>
            <p:nvPr/>
          </p:nvSpPr>
          <p:spPr>
            <a:xfrm>
              <a:off x="3843950" y="1620225"/>
              <a:ext cx="295050" cy="282025"/>
            </a:xfrm>
            <a:custGeom>
              <a:avLst/>
              <a:gdLst/>
              <a:ahLst/>
              <a:cxnLst/>
              <a:rect l="l" t="t" r="r" b="b"/>
              <a:pathLst>
                <a:path w="11802" h="11281" extrusionOk="0">
                  <a:moveTo>
                    <a:pt x="7901" y="1"/>
                  </a:moveTo>
                  <a:lnTo>
                    <a:pt x="1" y="11280"/>
                  </a:lnTo>
                  <a:lnTo>
                    <a:pt x="3902" y="11280"/>
                  </a:lnTo>
                  <a:lnTo>
                    <a:pt x="11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0"/>
            <p:cNvSpPr/>
            <p:nvPr/>
          </p:nvSpPr>
          <p:spPr>
            <a:xfrm>
              <a:off x="3685550" y="1620225"/>
              <a:ext cx="295375" cy="282025"/>
            </a:xfrm>
            <a:custGeom>
              <a:avLst/>
              <a:gdLst/>
              <a:ahLst/>
              <a:cxnLst/>
              <a:rect l="l" t="t" r="r" b="b"/>
              <a:pathLst>
                <a:path w="11815" h="11281" extrusionOk="0">
                  <a:moveTo>
                    <a:pt x="7900" y="1"/>
                  </a:moveTo>
                  <a:lnTo>
                    <a:pt x="0" y="11280"/>
                  </a:lnTo>
                  <a:lnTo>
                    <a:pt x="3915" y="11280"/>
                  </a:lnTo>
                  <a:lnTo>
                    <a:pt x="118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0"/>
            <p:cNvSpPr/>
            <p:nvPr/>
          </p:nvSpPr>
          <p:spPr>
            <a:xfrm>
              <a:off x="3527475" y="1620225"/>
              <a:ext cx="295025" cy="282025"/>
            </a:xfrm>
            <a:custGeom>
              <a:avLst/>
              <a:gdLst/>
              <a:ahLst/>
              <a:cxnLst/>
              <a:rect l="l" t="t" r="r" b="b"/>
              <a:pathLst>
                <a:path w="11801" h="11281" extrusionOk="0">
                  <a:moveTo>
                    <a:pt x="7900" y="1"/>
                  </a:moveTo>
                  <a:lnTo>
                    <a:pt x="0" y="11280"/>
                  </a:lnTo>
                  <a:lnTo>
                    <a:pt x="3901" y="11280"/>
                  </a:lnTo>
                  <a:lnTo>
                    <a:pt x="11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31" name="Google Shape;531;p30"/>
          <p:cNvPicPr preferRelativeResize="0"/>
          <p:nvPr/>
        </p:nvPicPr>
        <p:blipFill>
          <a:blip r:embed="rId3">
            <a:alphaModFix/>
          </a:blip>
          <a:stretch>
            <a:fillRect/>
          </a:stretch>
        </p:blipFill>
        <p:spPr>
          <a:xfrm>
            <a:off x="6671300" y="-459400"/>
            <a:ext cx="2795599" cy="2800150"/>
          </a:xfrm>
          <a:prstGeom prst="rect">
            <a:avLst/>
          </a:prstGeom>
          <a:noFill/>
          <a:ln>
            <a:noFill/>
          </a:ln>
        </p:spPr>
      </p:pic>
      <p:sp>
        <p:nvSpPr>
          <p:cNvPr id="532" name="Google Shape;532;p30">
            <a:hlinkClick r:id="" action="ppaction://hlinkshowjump?jump=previousslide"/>
          </p:cNvPr>
          <p:cNvSpPr/>
          <p:nvPr/>
        </p:nvSpPr>
        <p:spPr>
          <a:xfrm rot="-5400000">
            <a:off x="892550" y="4767925"/>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0">
            <a:hlinkClick r:id="" action="ppaction://hlinkshowjump?jump=nextslide"/>
          </p:cNvPr>
          <p:cNvSpPr/>
          <p:nvPr/>
        </p:nvSpPr>
        <p:spPr>
          <a:xfrm rot="5400000" flipH="1">
            <a:off x="1084525" y="4767925"/>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Placeholder 2"/>
          <p:cNvPicPr>
            <a:picLocks noGrp="1" noChangeAspect="1"/>
          </p:cNvPicPr>
          <p:nvPr>
            <p:ph type="pic" idx="3"/>
          </p:nvPr>
        </p:nvPicPr>
        <p:blipFill>
          <a:blip r:embed="rId4">
            <a:extLst>
              <a:ext uri="{28A0092B-C50C-407E-A947-70E740481C1C}">
                <a14:useLocalDpi xmlns:a14="http://schemas.microsoft.com/office/drawing/2010/main" val="0"/>
              </a:ext>
            </a:extLst>
          </a:blip>
          <a:srcRect l="23522" r="23522"/>
          <a:stretch>
            <a:fillRect/>
          </a:stretch>
        </p:blip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685800" y="438150"/>
            <a:ext cx="7704000" cy="2455500"/>
          </a:xfrm>
        </p:spPr>
        <p:txBody>
          <a:bodyPr/>
          <a:lstStyle/>
          <a:p>
            <a:pPr marL="323850" indent="-171450">
              <a:buFont typeface="Arial" panose="020B0604020202020204" pitchFamily="34" charset="0"/>
              <a:buChar char="•"/>
            </a:pPr>
            <a:r>
              <a:rPr lang="en-US" dirty="0"/>
              <a:t> </a:t>
            </a:r>
            <a:r>
              <a:rPr lang="en-US" sz="1400" dirty="0"/>
              <a:t>We read the </a:t>
            </a:r>
            <a:r>
              <a:rPr lang="en-US" sz="1400" dirty="0" err="1"/>
              <a:t>csv</a:t>
            </a:r>
            <a:r>
              <a:rPr lang="en-US" sz="1400" dirty="0"/>
              <a:t> files and used the (.shape) function so we can know the number of rows and columns in each dataset </a:t>
            </a:r>
          </a:p>
          <a:p>
            <a:pPr marL="323850" indent="-171450">
              <a:buFont typeface="Arial" panose="020B0604020202020204" pitchFamily="34" charset="0"/>
              <a:buChar char="•"/>
            </a:pPr>
            <a:r>
              <a:rPr lang="en-US" sz="1400" dirty="0"/>
              <a:t>Lastly here we used the (.</a:t>
            </a:r>
            <a:r>
              <a:rPr lang="en-US" sz="1400" dirty="0" err="1"/>
              <a:t>isnull</a:t>
            </a:r>
            <a:r>
              <a:rPr lang="en-US" sz="1400" dirty="0"/>
              <a:t>().sum()) function to discover any null/missing values in dataset </a:t>
            </a:r>
          </a:p>
          <a:p>
            <a:pPr marL="152400" indent="0">
              <a:buNone/>
            </a:pP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504950"/>
            <a:ext cx="7162800" cy="2907176"/>
          </a:xfrm>
          <a:prstGeom prst="rect">
            <a:avLst/>
          </a:prstGeom>
        </p:spPr>
      </p:pic>
    </p:spTree>
    <p:extLst>
      <p:ext uri="{BB962C8B-B14F-4D97-AF65-F5344CB8AC3E}">
        <p14:creationId xmlns:p14="http://schemas.microsoft.com/office/powerpoint/2010/main" val="1318045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Results of missing values </a:t>
            </a:r>
          </a:p>
        </p:txBody>
      </p:sp>
      <p:sp>
        <p:nvSpPr>
          <p:cNvPr id="6" name="Text Placeholder 5"/>
          <p:cNvSpPr>
            <a:spLocks noGrp="1"/>
          </p:cNvSpPr>
          <p:nvPr>
            <p:ph type="body" idx="1"/>
          </p:nvPr>
        </p:nvSpPr>
        <p:spPr>
          <a:xfrm>
            <a:off x="533400" y="1215750"/>
            <a:ext cx="8458200" cy="2455500"/>
          </a:xfrm>
        </p:spPr>
        <p:txBody>
          <a:bodyPr/>
          <a:lstStyle/>
          <a:p>
            <a:r>
              <a:rPr lang="en-US" sz="1400" dirty="0"/>
              <a:t>As you can see from the previous slide when we used the (.</a:t>
            </a:r>
            <a:r>
              <a:rPr lang="en-US" sz="1400" dirty="0" err="1"/>
              <a:t>isnull</a:t>
            </a:r>
            <a:r>
              <a:rPr lang="en-US" sz="1400" dirty="0"/>
              <a:t>().sum()) function  , here are the results </a:t>
            </a:r>
            <a:r>
              <a:rPr lang="en-US" dirty="0"/>
              <a:t>:</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1661689"/>
            <a:ext cx="1920406" cy="250719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1730276"/>
            <a:ext cx="2072820" cy="2370025"/>
          </a:xfrm>
          <a:prstGeom prst="rect">
            <a:avLst/>
          </a:prstGeom>
        </p:spPr>
      </p:pic>
      <p:sp>
        <p:nvSpPr>
          <p:cNvPr id="9" name="TextBox 8"/>
          <p:cNvSpPr txBox="1"/>
          <p:nvPr/>
        </p:nvSpPr>
        <p:spPr>
          <a:xfrm>
            <a:off x="533400" y="1885950"/>
            <a:ext cx="3352800" cy="2031325"/>
          </a:xfrm>
          <a:prstGeom prst="rect">
            <a:avLst/>
          </a:prstGeom>
          <a:noFill/>
        </p:spPr>
        <p:txBody>
          <a:bodyPr wrap="square" rtlCol="0">
            <a:spAutoFit/>
          </a:bodyPr>
          <a:lstStyle/>
          <a:p>
            <a:pPr marL="438150" indent="-285750">
              <a:buFont typeface="Arial" panose="020B0604020202020204" pitchFamily="34" charset="0"/>
              <a:buChar char="•"/>
            </a:pPr>
            <a:r>
              <a:rPr lang="en-US" dirty="0">
                <a:solidFill>
                  <a:schemeClr val="tx1"/>
                </a:solidFill>
              </a:rPr>
              <a:t>In train and test dataset we have null/missing values in </a:t>
            </a:r>
            <a:r>
              <a:rPr lang="en-US" dirty="0" err="1">
                <a:solidFill>
                  <a:schemeClr val="tx1"/>
                </a:solidFill>
              </a:rPr>
              <a:t>fuel_type</a:t>
            </a:r>
            <a:r>
              <a:rPr lang="en-US" dirty="0">
                <a:solidFill>
                  <a:schemeClr val="tx1"/>
                </a:solidFill>
              </a:rPr>
              <a:t> , accident , </a:t>
            </a:r>
            <a:r>
              <a:rPr lang="en-US" dirty="0" err="1">
                <a:solidFill>
                  <a:schemeClr val="tx1"/>
                </a:solidFill>
              </a:rPr>
              <a:t>clean_title</a:t>
            </a:r>
            <a:r>
              <a:rPr lang="en-US" dirty="0">
                <a:solidFill>
                  <a:schemeClr val="tx1"/>
                </a:solidFill>
              </a:rPr>
              <a:t> columns </a:t>
            </a:r>
          </a:p>
          <a:p>
            <a:pPr marL="152400"/>
            <a:endParaRPr lang="en-US" dirty="0">
              <a:solidFill>
                <a:schemeClr val="tx1"/>
              </a:solidFill>
            </a:endParaRPr>
          </a:p>
          <a:p>
            <a:pPr marL="438150" indent="-285750">
              <a:buFont typeface="Arial" panose="020B0604020202020204" pitchFamily="34" charset="0"/>
              <a:buChar char="•"/>
            </a:pPr>
            <a:r>
              <a:rPr lang="en-US" dirty="0">
                <a:solidFill>
                  <a:schemeClr val="tx1"/>
                </a:solidFill>
              </a:rPr>
              <a:t>Now our job is to clean out these null values using specific functions or we can drop depending on our data</a:t>
            </a:r>
          </a:p>
          <a:p>
            <a:endParaRPr lang="en-US" dirty="0"/>
          </a:p>
        </p:txBody>
      </p:sp>
    </p:spTree>
    <p:extLst>
      <p:ext uri="{BB962C8B-B14F-4D97-AF65-F5344CB8AC3E}">
        <p14:creationId xmlns:p14="http://schemas.microsoft.com/office/powerpoint/2010/main" val="4245767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Dropping Duplicates </a:t>
            </a:r>
          </a:p>
        </p:txBody>
      </p:sp>
      <p:sp>
        <p:nvSpPr>
          <p:cNvPr id="3" name="Text Placeholder 2"/>
          <p:cNvSpPr>
            <a:spLocks noGrp="1"/>
          </p:cNvSpPr>
          <p:nvPr>
            <p:ph type="body" idx="1"/>
          </p:nvPr>
        </p:nvSpPr>
        <p:spPr/>
        <p:txBody>
          <a:bodyPr/>
          <a:lstStyle/>
          <a:p>
            <a:r>
              <a:rPr lang="en-US" dirty="0"/>
              <a:t>Removes duplicates rows in training dataset to ensure data quality and prevent biases in </a:t>
            </a:r>
            <a:r>
              <a:rPr lang="en-US" dirty="0" err="1"/>
              <a:t>traing</a:t>
            </a:r>
            <a:endParaRPr lang="en-US" dirty="0"/>
          </a:p>
          <a:p>
            <a:endParaRPr lang="en-US" dirty="0"/>
          </a:p>
          <a:p>
            <a:r>
              <a:rPr lang="en-US" dirty="0"/>
              <a:t> This part is from data cleaning but we did it at first top so we can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2656255"/>
            <a:ext cx="3337849" cy="1143099"/>
          </a:xfrm>
          <a:prstGeom prst="rect">
            <a:avLst/>
          </a:prstGeom>
        </p:spPr>
      </p:pic>
    </p:spTree>
    <p:extLst>
      <p:ext uri="{BB962C8B-B14F-4D97-AF65-F5344CB8AC3E}">
        <p14:creationId xmlns:p14="http://schemas.microsoft.com/office/powerpoint/2010/main" val="3230843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Cleaning</a:t>
            </a:r>
          </a:p>
        </p:txBody>
      </p:sp>
      <p:sp>
        <p:nvSpPr>
          <p:cNvPr id="3" name="Title 2"/>
          <p:cNvSpPr>
            <a:spLocks noGrp="1"/>
          </p:cNvSpPr>
          <p:nvPr>
            <p:ph type="title" idx="2"/>
          </p:nvPr>
        </p:nvSpPr>
        <p:spPr/>
        <p:txBody>
          <a:bodyPr/>
          <a:lstStyle/>
          <a:p>
            <a:r>
              <a:rPr lang="en-US" dirty="0"/>
              <a:t>02</a:t>
            </a:r>
          </a:p>
        </p:txBody>
      </p:sp>
      <p:pic>
        <p:nvPicPr>
          <p:cNvPr id="5" name="Picture Placeholder 4"/>
          <p:cNvPicPr>
            <a:picLocks noGrp="1" noChangeAspect="1"/>
          </p:cNvPicPr>
          <p:nvPr>
            <p:ph type="pic" idx="3"/>
          </p:nvPr>
        </p:nvPicPr>
        <p:blipFill>
          <a:blip r:embed="rId2">
            <a:extLst>
              <a:ext uri="{28A0092B-C50C-407E-A947-70E740481C1C}">
                <a14:useLocalDpi xmlns:a14="http://schemas.microsoft.com/office/drawing/2010/main" val="0"/>
              </a:ext>
            </a:extLst>
          </a:blip>
          <a:srcRect l="21756" r="21756"/>
          <a:stretch>
            <a:fillRect/>
          </a:stretch>
        </p:blipFill>
        <p:spPr/>
      </p:pic>
    </p:spTree>
    <p:extLst>
      <p:ext uri="{BB962C8B-B14F-4D97-AF65-F5344CB8AC3E}">
        <p14:creationId xmlns:p14="http://schemas.microsoft.com/office/powerpoint/2010/main" val="3746733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Filling in Missing Values </a:t>
            </a:r>
          </a:p>
        </p:txBody>
      </p:sp>
      <p:sp>
        <p:nvSpPr>
          <p:cNvPr id="8" name="Text Placeholder 7"/>
          <p:cNvSpPr>
            <a:spLocks noGrp="1"/>
          </p:cNvSpPr>
          <p:nvPr>
            <p:ph type="body" idx="1"/>
          </p:nvPr>
        </p:nvSpPr>
        <p:spPr>
          <a:xfrm>
            <a:off x="228600" y="1215750"/>
            <a:ext cx="8915400" cy="3261000"/>
          </a:xfrm>
        </p:spPr>
        <p:txBody>
          <a:bodyPr/>
          <a:lstStyle/>
          <a:p>
            <a:pPr lvl="0"/>
            <a:r>
              <a:rPr lang="en-US" dirty="0"/>
              <a:t>As a starter in Data Cleaning , we began with filling in those null values.</a:t>
            </a:r>
          </a:p>
          <a:p>
            <a:pPr marL="152400" lvl="0" indent="0">
              <a:buNone/>
            </a:pPr>
            <a:endParaRPr lang="en-US" dirty="0"/>
          </a:p>
          <a:p>
            <a:pPr lvl="0"/>
            <a:r>
              <a:rPr lang="en-US" dirty="0"/>
              <a:t>By using (.</a:t>
            </a:r>
            <a:r>
              <a:rPr lang="en-US" dirty="0" err="1"/>
              <a:t>fillna</a:t>
            </a:r>
            <a:r>
              <a:rPr lang="en-US" dirty="0"/>
              <a:t>()) function for accident and </a:t>
            </a:r>
            <a:r>
              <a:rPr lang="en-US" dirty="0" err="1"/>
              <a:t>clean_title</a:t>
            </a:r>
            <a:r>
              <a:rPr lang="en-US" dirty="0"/>
              <a:t> . Filling the null values with None reported and Unknown.</a:t>
            </a:r>
          </a:p>
          <a:p>
            <a:pPr lvl="0"/>
            <a:endParaRPr lang="en-US" dirty="0"/>
          </a:p>
          <a:p>
            <a:pPr lvl="0"/>
            <a:r>
              <a:rPr lang="en-US" dirty="0"/>
              <a:t>In the </a:t>
            </a:r>
            <a:r>
              <a:rPr lang="en-US" dirty="0" err="1"/>
              <a:t>fill_fuel_type</a:t>
            </a:r>
            <a:r>
              <a:rPr lang="en-US" dirty="0"/>
              <a:t> function fills missing values in the </a:t>
            </a:r>
            <a:r>
              <a:rPr lang="en-US" dirty="0" err="1"/>
              <a:t>fuel_type</a:t>
            </a:r>
            <a:r>
              <a:rPr lang="en-US" dirty="0"/>
              <a:t> column of datasets (train and test) based on information from the engine column. This logic ensures consistent and accurate imputation of missing fuel types based on available engine data.</a:t>
            </a:r>
          </a:p>
          <a:p>
            <a:pPr lvl="0"/>
            <a:endParaRPr lang="en-US" dirty="0"/>
          </a:p>
          <a:p>
            <a:pPr marL="152400" lvl="0" indent="0">
              <a:buNone/>
            </a:pPr>
            <a:endParaRPr lang="en-US" dirty="0"/>
          </a:p>
          <a:p>
            <a:pPr lvl="0"/>
            <a:endParaRPr lang="en-US" dirty="0"/>
          </a:p>
          <a:p>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81037"/>
            <a:ext cx="4744453" cy="1905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2681037"/>
            <a:ext cx="4114800" cy="1905001"/>
          </a:xfrm>
          <a:prstGeom prst="rect">
            <a:avLst/>
          </a:prstGeom>
        </p:spPr>
      </p:pic>
    </p:spTree>
    <p:extLst>
      <p:ext uri="{BB962C8B-B14F-4D97-AF65-F5344CB8AC3E}">
        <p14:creationId xmlns:p14="http://schemas.microsoft.com/office/powerpoint/2010/main" val="3422238026"/>
      </p:ext>
    </p:extLst>
  </p:cSld>
  <p:clrMapOvr>
    <a:masterClrMapping/>
  </p:clrMapOvr>
</p:sld>
</file>

<file path=ppt/theme/theme1.xml><?xml version="1.0" encoding="utf-8"?>
<a:theme xmlns:a="http://schemas.openxmlformats.org/drawingml/2006/main" name="Database Company Business Plan by Slidesgo">
  <a:themeElements>
    <a:clrScheme name="Simple Light">
      <a:dk1>
        <a:srgbClr val="FFFFFF"/>
      </a:dk1>
      <a:lt1>
        <a:srgbClr val="232323"/>
      </a:lt1>
      <a:dk2>
        <a:srgbClr val="9CFFFF"/>
      </a:dk2>
      <a:lt2>
        <a:srgbClr val="99999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TotalTime>
  <Words>1817</Words>
  <Application>Microsoft Office PowerPoint</Application>
  <PresentationFormat>On-screen Show (16:9)</PresentationFormat>
  <Paragraphs>179</Paragraphs>
  <Slides>33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Anaheim</vt:lpstr>
      <vt:lpstr>Arial</vt:lpstr>
      <vt:lpstr>Inter</vt:lpstr>
      <vt:lpstr>Montserrat</vt:lpstr>
      <vt:lpstr>Nunito Light</vt:lpstr>
      <vt:lpstr>Raleway</vt:lpstr>
      <vt:lpstr>Database Company Business Plan by Slidesgo</vt:lpstr>
      <vt:lpstr>Regression of Used Car Prices</vt:lpstr>
      <vt:lpstr>Quick Introduction</vt:lpstr>
      <vt:lpstr>Importing Libraries </vt:lpstr>
      <vt:lpstr>Reading data and Discovering general information </vt:lpstr>
      <vt:lpstr>PowerPoint Presentation</vt:lpstr>
      <vt:lpstr>Results of missing values </vt:lpstr>
      <vt:lpstr>Dropping Duplicates </vt:lpstr>
      <vt:lpstr>Data Cleaning</vt:lpstr>
      <vt:lpstr>Filling in Missing Values </vt:lpstr>
      <vt:lpstr>Handling Inconsistencies </vt:lpstr>
      <vt:lpstr>Detecting Outliers </vt:lpstr>
      <vt:lpstr>Visualization and Heatmap</vt:lpstr>
      <vt:lpstr>Price Distribution by Fuel Type</vt:lpstr>
      <vt:lpstr>Overall Price Distribution</vt:lpstr>
      <vt:lpstr>Clean Title Distribution</vt:lpstr>
      <vt:lpstr>Fuel Type Distribution</vt:lpstr>
      <vt:lpstr>Heatmap</vt:lpstr>
      <vt:lpstr>PowerPoint Presentation</vt:lpstr>
      <vt:lpstr>Explanation Heatmap</vt:lpstr>
      <vt:lpstr>Feature Engineering</vt:lpstr>
      <vt:lpstr>Combine related categorical values (colors)</vt:lpstr>
      <vt:lpstr>Feature Transformation </vt:lpstr>
      <vt:lpstr>Encode categorical features</vt:lpstr>
      <vt:lpstr>Min-Max scaling</vt:lpstr>
      <vt:lpstr>Logarithmic Transformation of Price and Mileage Features Creating a Mileage-Age Interaction</vt:lpstr>
      <vt:lpstr>Machine Learning</vt:lpstr>
      <vt:lpstr>PowerPoint Presentation</vt:lpstr>
      <vt:lpstr>Linear Regression</vt:lpstr>
      <vt:lpstr>XGBoost</vt:lpstr>
      <vt:lpstr>PowerPoint Presentation</vt:lpstr>
      <vt:lpstr>Accuracy</vt:lpstr>
      <vt:lpstr>Accuracy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of Used Car Prices</dc:title>
  <dc:creator>user</dc:creator>
  <cp:lastModifiedBy>Zaid 1360</cp:lastModifiedBy>
  <cp:revision>18</cp:revision>
  <dcterms:modified xsi:type="dcterms:W3CDTF">2025-01-06T19:26:57Z</dcterms:modified>
</cp:coreProperties>
</file>