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47D96-7692-4817-92A2-88E71CE0AF32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11FE20-3CD5-4F5B-935E-AB3F42218A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 week2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by:</a:t>
            </a:r>
          </a:p>
          <a:p>
            <a:r>
              <a:rPr lang="en-IN" dirty="0" smtClean="0"/>
              <a:t>Zaid </a:t>
            </a:r>
            <a:r>
              <a:rPr lang="en-IN" dirty="0" err="1" smtClean="0"/>
              <a:t>Hasib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0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this project we will try to find the optimal location for a </a:t>
            </a:r>
            <a:r>
              <a:rPr lang="en-IN" dirty="0" err="1"/>
              <a:t>resturant</a:t>
            </a:r>
            <a:r>
              <a:rPr lang="en-IN" dirty="0"/>
              <a:t> . Specifically , this will be helpful for stakeholder who are going to open new Italian </a:t>
            </a:r>
            <a:r>
              <a:rPr lang="en-IN" dirty="0" err="1"/>
              <a:t>Resturant</a:t>
            </a:r>
            <a:r>
              <a:rPr lang="en-IN" dirty="0"/>
              <a:t> in the </a:t>
            </a:r>
            <a:r>
              <a:rPr lang="en-IN" dirty="0" err="1"/>
              <a:t>Kormangla</a:t>
            </a:r>
            <a:r>
              <a:rPr lang="en-IN" dirty="0"/>
              <a:t> area of </a:t>
            </a:r>
            <a:r>
              <a:rPr lang="en-IN" dirty="0" err="1"/>
              <a:t>Banglore</a:t>
            </a:r>
            <a:r>
              <a:rPr lang="en-IN" dirty="0"/>
              <a:t>, India</a:t>
            </a:r>
          </a:p>
          <a:p>
            <a:r>
              <a:rPr lang="en-IN" dirty="0"/>
              <a:t>Since there are many </a:t>
            </a:r>
            <a:r>
              <a:rPr lang="en-IN" dirty="0" err="1"/>
              <a:t>resturants</a:t>
            </a:r>
            <a:r>
              <a:rPr lang="en-IN" dirty="0"/>
              <a:t> in the </a:t>
            </a:r>
            <a:r>
              <a:rPr lang="en-IN" dirty="0" err="1"/>
              <a:t>banglore</a:t>
            </a:r>
            <a:r>
              <a:rPr lang="en-IN" dirty="0"/>
              <a:t> , we will try to find the area where there are less crowd. And We will also prefer that it </a:t>
            </a:r>
            <a:r>
              <a:rPr lang="en-IN" dirty="0" err="1"/>
              <a:t>wil</a:t>
            </a:r>
            <a:r>
              <a:rPr lang="en-IN" dirty="0"/>
              <a:t> be close to the city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We Will use ML algorithm to generate most promising neighbourhood.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3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data , we will use </a:t>
            </a:r>
            <a:r>
              <a:rPr lang="en-IN" dirty="0" err="1"/>
              <a:t>geopy</a:t>
            </a:r>
            <a:r>
              <a:rPr lang="en-IN" dirty="0"/>
              <a:t> libraries and used the latitude from the </a:t>
            </a:r>
            <a:r>
              <a:rPr lang="en-IN" dirty="0" err="1"/>
              <a:t>libaray</a:t>
            </a:r>
            <a:r>
              <a:rPr lang="en-IN" dirty="0"/>
              <a:t> hen passing the address.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 used folium , </a:t>
            </a:r>
            <a:r>
              <a:rPr lang="en-IN" dirty="0" err="1"/>
              <a:t>libarary</a:t>
            </a:r>
            <a:r>
              <a:rPr lang="en-IN" dirty="0"/>
              <a:t> to </a:t>
            </a:r>
            <a:r>
              <a:rPr lang="en-IN" dirty="0" err="1"/>
              <a:t>plt</a:t>
            </a:r>
            <a:r>
              <a:rPr lang="en-IN" dirty="0"/>
              <a:t> the map from the co-</a:t>
            </a:r>
            <a:r>
              <a:rPr lang="en-IN" dirty="0" err="1"/>
              <a:t>ordibates</a:t>
            </a:r>
            <a:r>
              <a:rPr lang="en-IN" dirty="0"/>
              <a:t> extracted from </a:t>
            </a:r>
            <a:r>
              <a:rPr lang="en-IN" dirty="0" err="1"/>
              <a:t>geopy</a:t>
            </a:r>
            <a:r>
              <a:rPr lang="en-IN" dirty="0"/>
              <a:t> 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Extraction: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08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574665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With the use of folium e have created the map of </a:t>
            </a:r>
            <a:r>
              <a:rPr lang="en-IN" sz="1400" dirty="0" err="1"/>
              <a:t>B</a:t>
            </a:r>
            <a:r>
              <a:rPr lang="en-IN" sz="1400" dirty="0" err="1" smtClean="0"/>
              <a:t>anglore</a:t>
            </a:r>
            <a:r>
              <a:rPr lang="en-IN" sz="1400" dirty="0" smtClean="0"/>
              <a:t> and point the area into segments. Total area coverage 12x12 . The radius of then segments is 600 m</a:t>
            </a:r>
            <a:endParaRPr lang="en-IN" sz="1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260648"/>
            <a:ext cx="5328591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dirty="0" smtClean="0">
                <a:effectLst/>
              </a:rPr>
              <a:t>Data extraction from the </a:t>
            </a:r>
            <a:r>
              <a:rPr lang="en-IN" sz="1400" b="0" dirty="0" err="1" smtClean="0">
                <a:effectLst/>
              </a:rPr>
              <a:t>geopy</a:t>
            </a:r>
            <a:r>
              <a:rPr lang="en-IN" sz="1400" b="0" dirty="0" smtClean="0">
                <a:effectLst/>
              </a:rPr>
              <a:t> and putting the segment . Here we will find the co-ordinate of the area of the segments.</a:t>
            </a:r>
            <a:endParaRPr lang="en-IN" sz="1400" b="0" dirty="0">
              <a:effectLst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7741"/>
            <a:ext cx="8229600" cy="28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1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dirty="0" smtClean="0">
                <a:effectLst/>
              </a:rPr>
              <a:t>Using four square </a:t>
            </a:r>
            <a:r>
              <a:rPr lang="en-IN" sz="1400" b="0" dirty="0" err="1" smtClean="0">
                <a:effectLst/>
              </a:rPr>
              <a:t>api</a:t>
            </a:r>
            <a:r>
              <a:rPr lang="en-IN" sz="1400" b="0" dirty="0" smtClean="0">
                <a:effectLst/>
              </a:rPr>
              <a:t>, we will find the list of Italian restaurants , we will find the Italian restaurants in the area and appending it into new data frame. Here we will find the distance of the nearby </a:t>
            </a:r>
            <a:r>
              <a:rPr lang="en-IN" sz="1400" b="0" dirty="0" err="1" smtClean="0">
                <a:effectLst/>
              </a:rPr>
              <a:t>italian</a:t>
            </a:r>
            <a:r>
              <a:rPr lang="en-IN" sz="1400" b="0" dirty="0" smtClean="0">
                <a:effectLst/>
              </a:rPr>
              <a:t>  </a:t>
            </a:r>
            <a:r>
              <a:rPr lang="en-IN" sz="1400" b="0" dirty="0" err="1" smtClean="0">
                <a:effectLst/>
              </a:rPr>
              <a:t>resturants</a:t>
            </a:r>
            <a:r>
              <a:rPr lang="en-IN" sz="1400" b="0" dirty="0" smtClean="0">
                <a:effectLst/>
              </a:rPr>
              <a:t>.</a:t>
            </a:r>
            <a:endParaRPr lang="en-IN" sz="1400" b="0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7383"/>
            <a:ext cx="8229600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5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dirty="0" smtClean="0">
                <a:effectLst/>
              </a:rPr>
              <a:t>Plot the restaurants in blue and among them red point for the Italian restaurant</a:t>
            </a:r>
            <a:endParaRPr lang="en-IN" sz="1400" b="0" dirty="0">
              <a:effectLst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947"/>
            <a:ext cx="8229600" cy="382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86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By the map and the data , we will apply k-means and found the list of segments(area) in Bangalore where opening Italian Restaurant would be beneficial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pPr lvl="3"/>
            <a:r>
              <a:rPr lang="en-IN" sz="1200" dirty="0" smtClean="0"/>
              <a:t>                                 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712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263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Capstone project week2</vt:lpstr>
      <vt:lpstr>Problem Statement:</vt:lpstr>
      <vt:lpstr>Data Extraction:</vt:lpstr>
      <vt:lpstr>With the use of folium e have created the map of Banglore and point the area into segments. Total area coverage 12x12 . The radius of then segments is 600 m</vt:lpstr>
      <vt:lpstr>Data extraction from the geopy and putting the segment . Here we will find the co-ordinate of the area of the segments.</vt:lpstr>
      <vt:lpstr>Using four square api, we will find the list of Italian restaurants , we will find the Italian restaurants in the area and appending it into new data frame. Here we will find the distance of the nearby italian  resturants.</vt:lpstr>
      <vt:lpstr>Plot the restaurants in blue and among them red point for the Italian restaurant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week2</dc:title>
  <dc:creator>RakeshS</dc:creator>
  <cp:lastModifiedBy>RakeshS</cp:lastModifiedBy>
  <cp:revision>2</cp:revision>
  <dcterms:created xsi:type="dcterms:W3CDTF">2020-02-04T19:22:37Z</dcterms:created>
  <dcterms:modified xsi:type="dcterms:W3CDTF">2020-02-04T19:36:56Z</dcterms:modified>
</cp:coreProperties>
</file>