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AE47D96-7692-4817-92A2-88E71CE0AF32}" type="datetimeFigureOut">
              <a:rPr lang="en-IN" smtClean="0"/>
              <a:t>05-02-2020</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011FE20-3CD5-4F5B-935E-AB3F42218AC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E47D96-7692-4817-92A2-88E71CE0AF32}" type="datetimeFigureOut">
              <a:rPr lang="en-IN" smtClean="0"/>
              <a:t>05-02-2020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011FE20-3CD5-4F5B-935E-AB3F42218AC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E47D96-7692-4817-92A2-88E71CE0AF32}" type="datetimeFigureOut">
              <a:rPr lang="en-IN" smtClean="0"/>
              <a:t>05-02-2020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011FE20-3CD5-4F5B-935E-AB3F42218AC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E47D96-7692-4817-92A2-88E71CE0AF32}" type="datetimeFigureOut">
              <a:rPr lang="en-IN" smtClean="0"/>
              <a:t>05-02-2020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011FE20-3CD5-4F5B-935E-AB3F42218AC5}"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AE47D96-7692-4817-92A2-88E71CE0AF32}" type="datetimeFigureOut">
              <a:rPr lang="en-IN" smtClean="0"/>
              <a:t>05-02-2020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011FE20-3CD5-4F5B-935E-AB3F42218AC5}"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AE47D96-7692-4817-92A2-88E71CE0AF32}" type="datetimeFigureOut">
              <a:rPr lang="en-IN" smtClean="0"/>
              <a:t>05-02-2020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011FE20-3CD5-4F5B-935E-AB3F42218AC5}"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AE47D96-7692-4817-92A2-88E71CE0AF32}" type="datetimeFigureOut">
              <a:rPr lang="en-IN" smtClean="0"/>
              <a:t>05-02-2020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011FE20-3CD5-4F5B-935E-AB3F42218AC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AE47D96-7692-4817-92A2-88E71CE0AF32}" type="datetimeFigureOut">
              <a:rPr lang="en-IN" smtClean="0"/>
              <a:t>05-02-2020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011FE20-3CD5-4F5B-935E-AB3F42218AC5}"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AE47D96-7692-4817-92A2-88E71CE0AF32}" type="datetimeFigureOut">
              <a:rPr lang="en-IN" smtClean="0"/>
              <a:t>05-02-2020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011FE20-3CD5-4F5B-935E-AB3F42218AC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AE47D96-7692-4817-92A2-88E71CE0AF32}" type="datetimeFigureOut">
              <a:rPr lang="en-IN" smtClean="0"/>
              <a:t>05-02-2020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011FE20-3CD5-4F5B-935E-AB3F42218AC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AE47D96-7692-4817-92A2-88E71CE0AF32}" type="datetimeFigureOut">
              <a:rPr lang="en-IN" smtClean="0"/>
              <a:t>05-02-2020</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011FE20-3CD5-4F5B-935E-AB3F42218AC5}"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AE47D96-7692-4817-92A2-88E71CE0AF32}" type="datetimeFigureOut">
              <a:rPr lang="en-IN" smtClean="0"/>
              <a:t>05-02-2020</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011FE20-3CD5-4F5B-935E-AB3F42218AC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Capstone project week2</a:t>
            </a:r>
            <a:endParaRPr lang="en-IN" dirty="0"/>
          </a:p>
        </p:txBody>
      </p:sp>
      <p:sp>
        <p:nvSpPr>
          <p:cNvPr id="3" name="Subtitle 2"/>
          <p:cNvSpPr>
            <a:spLocks noGrp="1"/>
          </p:cNvSpPr>
          <p:nvPr>
            <p:ph type="subTitle" idx="1"/>
          </p:nvPr>
        </p:nvSpPr>
        <p:spPr/>
        <p:txBody>
          <a:bodyPr/>
          <a:lstStyle/>
          <a:p>
            <a:r>
              <a:rPr lang="en-IN" dirty="0" smtClean="0"/>
              <a:t>Submitted by:</a:t>
            </a:r>
          </a:p>
          <a:p>
            <a:r>
              <a:rPr lang="en-IN" dirty="0" err="1" smtClean="0"/>
              <a:t>Md</a:t>
            </a:r>
            <a:r>
              <a:rPr lang="en-IN" dirty="0" smtClean="0"/>
              <a:t> Zaid </a:t>
            </a:r>
            <a:r>
              <a:rPr lang="en-IN" dirty="0" err="1" smtClean="0"/>
              <a:t>Hasib</a:t>
            </a:r>
            <a:endParaRPr lang="en-IN" dirty="0"/>
          </a:p>
        </p:txBody>
      </p:sp>
    </p:spTree>
    <p:extLst>
      <p:ext uri="{BB962C8B-B14F-4D97-AF65-F5344CB8AC3E}">
        <p14:creationId xmlns:p14="http://schemas.microsoft.com/office/powerpoint/2010/main" val="1491024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a:t>In this project we will try to find the optimal location for a </a:t>
            </a:r>
            <a:r>
              <a:rPr lang="en-IN" dirty="0" err="1"/>
              <a:t>resturant</a:t>
            </a:r>
            <a:r>
              <a:rPr lang="en-IN" dirty="0"/>
              <a:t> . Specifically , this will be helpful for stakeholder who are going to open new Italian </a:t>
            </a:r>
            <a:r>
              <a:rPr lang="en-IN" dirty="0" err="1"/>
              <a:t>Resturant</a:t>
            </a:r>
            <a:r>
              <a:rPr lang="en-IN" dirty="0"/>
              <a:t> in the </a:t>
            </a:r>
            <a:r>
              <a:rPr lang="en-IN" dirty="0" err="1"/>
              <a:t>Kormangla</a:t>
            </a:r>
            <a:r>
              <a:rPr lang="en-IN" dirty="0"/>
              <a:t> area of </a:t>
            </a:r>
            <a:r>
              <a:rPr lang="en-IN" dirty="0" err="1"/>
              <a:t>Banglore</a:t>
            </a:r>
            <a:r>
              <a:rPr lang="en-IN" dirty="0"/>
              <a:t>, India</a:t>
            </a:r>
          </a:p>
          <a:p>
            <a:r>
              <a:rPr lang="en-IN" dirty="0"/>
              <a:t>Since there are many </a:t>
            </a:r>
            <a:r>
              <a:rPr lang="en-IN" dirty="0" err="1"/>
              <a:t>resturants</a:t>
            </a:r>
            <a:r>
              <a:rPr lang="en-IN" dirty="0"/>
              <a:t> in the </a:t>
            </a:r>
            <a:r>
              <a:rPr lang="en-IN" dirty="0" err="1"/>
              <a:t>banglore</a:t>
            </a:r>
            <a:r>
              <a:rPr lang="en-IN" dirty="0"/>
              <a:t> , we will try to find the area where there are less crowd. And We will also prefer that it </a:t>
            </a:r>
            <a:r>
              <a:rPr lang="en-IN" dirty="0" err="1"/>
              <a:t>wil</a:t>
            </a:r>
            <a:r>
              <a:rPr lang="en-IN" dirty="0"/>
              <a:t> be close to the city </a:t>
            </a:r>
            <a:r>
              <a:rPr lang="en-IN" dirty="0" err="1"/>
              <a:t>center</a:t>
            </a:r>
            <a:endParaRPr lang="en-IN" dirty="0"/>
          </a:p>
          <a:p>
            <a:r>
              <a:rPr lang="en-IN" dirty="0"/>
              <a:t>We Will use ML algorithm to generate most promising neighbourhood.</a:t>
            </a:r>
          </a:p>
        </p:txBody>
      </p:sp>
      <p:sp>
        <p:nvSpPr>
          <p:cNvPr id="3" name="Title 2"/>
          <p:cNvSpPr>
            <a:spLocks noGrp="1"/>
          </p:cNvSpPr>
          <p:nvPr>
            <p:ph type="title"/>
          </p:nvPr>
        </p:nvSpPr>
        <p:spPr/>
        <p:txBody>
          <a:bodyPr/>
          <a:lstStyle/>
          <a:p>
            <a:r>
              <a:rPr lang="en-IN" dirty="0" smtClean="0"/>
              <a:t>Problem Statement:</a:t>
            </a:r>
            <a:endParaRPr lang="en-IN" dirty="0"/>
          </a:p>
        </p:txBody>
      </p:sp>
    </p:spTree>
    <p:extLst>
      <p:ext uri="{BB962C8B-B14F-4D97-AF65-F5344CB8AC3E}">
        <p14:creationId xmlns:p14="http://schemas.microsoft.com/office/powerpoint/2010/main" val="405953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For data , we will use </a:t>
            </a:r>
            <a:r>
              <a:rPr lang="en-IN" dirty="0" err="1"/>
              <a:t>geopy</a:t>
            </a:r>
            <a:r>
              <a:rPr lang="en-IN" dirty="0"/>
              <a:t> libraries and used the latitude from the </a:t>
            </a:r>
            <a:r>
              <a:rPr lang="en-IN" dirty="0" smtClean="0"/>
              <a:t>library </a:t>
            </a:r>
            <a:r>
              <a:rPr lang="en-IN" dirty="0"/>
              <a:t>hen passing the address.</a:t>
            </a:r>
          </a:p>
          <a:p>
            <a:pPr marL="109728" indent="0">
              <a:buNone/>
            </a:pPr>
            <a:endParaRPr lang="en-IN" dirty="0"/>
          </a:p>
          <a:p>
            <a:r>
              <a:rPr lang="en-IN" dirty="0"/>
              <a:t>I used folium , </a:t>
            </a:r>
            <a:r>
              <a:rPr lang="en-IN" dirty="0" smtClean="0"/>
              <a:t>library </a:t>
            </a:r>
            <a:r>
              <a:rPr lang="en-IN" dirty="0"/>
              <a:t>to </a:t>
            </a:r>
            <a:r>
              <a:rPr lang="en-IN" dirty="0" smtClean="0"/>
              <a:t>plot </a:t>
            </a:r>
            <a:r>
              <a:rPr lang="en-IN" dirty="0"/>
              <a:t>the map from the </a:t>
            </a:r>
            <a:r>
              <a:rPr lang="en-IN" dirty="0" smtClean="0"/>
              <a:t>co-ordinates </a:t>
            </a:r>
            <a:r>
              <a:rPr lang="en-IN" dirty="0"/>
              <a:t>extracted from </a:t>
            </a:r>
            <a:r>
              <a:rPr lang="en-IN" dirty="0" err="1"/>
              <a:t>geopy</a:t>
            </a:r>
            <a:r>
              <a:rPr lang="en-IN" dirty="0"/>
              <a:t> .</a:t>
            </a:r>
          </a:p>
          <a:p>
            <a:endParaRPr lang="en-IN" dirty="0"/>
          </a:p>
        </p:txBody>
      </p:sp>
      <p:sp>
        <p:nvSpPr>
          <p:cNvPr id="3" name="Title 2"/>
          <p:cNvSpPr>
            <a:spLocks noGrp="1"/>
          </p:cNvSpPr>
          <p:nvPr>
            <p:ph type="title"/>
          </p:nvPr>
        </p:nvSpPr>
        <p:spPr/>
        <p:txBody>
          <a:bodyPr/>
          <a:lstStyle/>
          <a:p>
            <a:r>
              <a:rPr lang="en-IN" dirty="0" smtClean="0"/>
              <a:t>Data Extraction:</a:t>
            </a:r>
            <a:endParaRPr lang="en-IN" dirty="0"/>
          </a:p>
        </p:txBody>
      </p:sp>
    </p:spTree>
    <p:extLst>
      <p:ext uri="{BB962C8B-B14F-4D97-AF65-F5344CB8AC3E}">
        <p14:creationId xmlns:p14="http://schemas.microsoft.com/office/powerpoint/2010/main" val="882089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3178696" cy="5746650"/>
          </a:xfrm>
        </p:spPr>
        <p:txBody>
          <a:bodyPr>
            <a:normAutofit/>
          </a:bodyPr>
          <a:lstStyle/>
          <a:p>
            <a:r>
              <a:rPr lang="en-IN" sz="1400" dirty="0" smtClean="0"/>
              <a:t>With the use of folium e have created the map of </a:t>
            </a:r>
            <a:r>
              <a:rPr lang="en-IN" sz="1400" dirty="0" err="1"/>
              <a:t>B</a:t>
            </a:r>
            <a:r>
              <a:rPr lang="en-IN" sz="1400" dirty="0" err="1" smtClean="0"/>
              <a:t>anglore</a:t>
            </a:r>
            <a:r>
              <a:rPr lang="en-IN" sz="1400" dirty="0" smtClean="0"/>
              <a:t> and point the area into segments. Total area coverage 12x12 . The radius of then segments is 600 m</a:t>
            </a:r>
            <a:endParaRPr lang="en-IN" sz="1400" dirty="0"/>
          </a:p>
        </p:txBody>
      </p:sp>
      <p:pic>
        <p:nvPicPr>
          <p:cNvPr id="4" name="Content Placeholder 3"/>
          <p:cNvPicPr>
            <a:picLocks noGrp="1"/>
          </p:cNvPicPr>
          <p:nvPr>
            <p:ph idx="1"/>
          </p:nvPr>
        </p:nvPicPr>
        <p:blipFill>
          <a:blip r:embed="rId2"/>
          <a:stretch>
            <a:fillRect/>
          </a:stretch>
        </p:blipFill>
        <p:spPr>
          <a:xfrm>
            <a:off x="3635896" y="260648"/>
            <a:ext cx="5328591" cy="5760640"/>
          </a:xfrm>
          <a:prstGeom prst="rect">
            <a:avLst/>
          </a:prstGeom>
        </p:spPr>
      </p:pic>
    </p:spTree>
    <p:extLst>
      <p:ext uri="{BB962C8B-B14F-4D97-AF65-F5344CB8AC3E}">
        <p14:creationId xmlns:p14="http://schemas.microsoft.com/office/powerpoint/2010/main" val="182865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1400" b="0" dirty="0" smtClean="0">
                <a:effectLst/>
              </a:rPr>
              <a:t>Data extraction from the </a:t>
            </a:r>
            <a:r>
              <a:rPr lang="en-IN" sz="1400" b="0" dirty="0" err="1" smtClean="0">
                <a:effectLst/>
              </a:rPr>
              <a:t>geopy</a:t>
            </a:r>
            <a:r>
              <a:rPr lang="en-IN" sz="1400" b="0" dirty="0" smtClean="0">
                <a:effectLst/>
              </a:rPr>
              <a:t> and putting the segment . Here we will find the co-ordinate of the area of the segments.</a:t>
            </a:r>
            <a:endParaRPr lang="en-IN" sz="1400" b="0" dirty="0">
              <a:effectLst/>
            </a:endParaRPr>
          </a:p>
        </p:txBody>
      </p:sp>
      <p:pic>
        <p:nvPicPr>
          <p:cNvPr id="4" name="Content Placeholder 3"/>
          <p:cNvPicPr>
            <a:picLocks noGrp="1"/>
          </p:cNvPicPr>
          <p:nvPr>
            <p:ph idx="1"/>
          </p:nvPr>
        </p:nvPicPr>
        <p:blipFill>
          <a:blip r:embed="rId2"/>
          <a:stretch>
            <a:fillRect/>
          </a:stretch>
        </p:blipFill>
        <p:spPr>
          <a:xfrm>
            <a:off x="457200" y="2307741"/>
            <a:ext cx="8229600" cy="2872755"/>
          </a:xfrm>
          <a:prstGeom prst="rect">
            <a:avLst/>
          </a:prstGeom>
        </p:spPr>
      </p:pic>
    </p:spTree>
    <p:extLst>
      <p:ext uri="{BB962C8B-B14F-4D97-AF65-F5344CB8AC3E}">
        <p14:creationId xmlns:p14="http://schemas.microsoft.com/office/powerpoint/2010/main" val="362351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1400" b="0" dirty="0" smtClean="0">
                <a:effectLst/>
              </a:rPr>
              <a:t>Using four square </a:t>
            </a:r>
            <a:r>
              <a:rPr lang="en-IN" sz="1400" b="0" dirty="0" err="1" smtClean="0">
                <a:effectLst/>
              </a:rPr>
              <a:t>api</a:t>
            </a:r>
            <a:r>
              <a:rPr lang="en-IN" sz="1400" b="0" dirty="0" smtClean="0">
                <a:effectLst/>
              </a:rPr>
              <a:t>, we will find the list of Italian restaurants , we will find the Italian restaurants in the area and appending it into new data frame. Here we will find the distance of the nearby </a:t>
            </a:r>
            <a:r>
              <a:rPr lang="en-IN" sz="1400" b="0" dirty="0" err="1" smtClean="0">
                <a:effectLst/>
              </a:rPr>
              <a:t>italian</a:t>
            </a:r>
            <a:r>
              <a:rPr lang="en-IN" sz="1400" b="0" dirty="0" smtClean="0">
                <a:effectLst/>
              </a:rPr>
              <a:t>  </a:t>
            </a:r>
            <a:r>
              <a:rPr lang="en-IN" sz="1400" b="0" dirty="0" err="1" smtClean="0">
                <a:effectLst/>
              </a:rPr>
              <a:t>resturants</a:t>
            </a:r>
            <a:r>
              <a:rPr lang="en-IN" sz="1400" b="0" dirty="0" smtClean="0">
                <a:effectLst/>
              </a:rPr>
              <a:t>.</a:t>
            </a:r>
            <a:endParaRPr lang="en-IN" sz="1400" b="0" dirty="0">
              <a:effectLst/>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427383"/>
            <a:ext cx="8229600" cy="2633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853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1400" b="0" dirty="0" smtClean="0">
                <a:effectLst/>
              </a:rPr>
              <a:t>Plot the restaurants in blue and among them red point for the Italian </a:t>
            </a:r>
            <a:r>
              <a:rPr lang="en-IN" sz="1400" b="0" dirty="0" smtClean="0">
                <a:effectLst/>
              </a:rPr>
              <a:t>restaurant</a:t>
            </a:r>
            <a:br>
              <a:rPr lang="en-IN" sz="1400" b="0" dirty="0" smtClean="0">
                <a:effectLst/>
              </a:rPr>
            </a:br>
            <a:r>
              <a:rPr lang="en-IN" sz="1400" b="0" dirty="0">
                <a:effectLst/>
              </a:rPr>
              <a:t>By the map and the data , we will apply k-means and found the list of segments(area) in Bangalore where opening Italian Restaurant would be beneficial</a:t>
            </a:r>
            <a:r>
              <a:rPr lang="en-IN" sz="1400" dirty="0"/>
              <a:t/>
            </a:r>
            <a:br>
              <a:rPr lang="en-IN" sz="1400" dirty="0"/>
            </a:br>
            <a:endParaRPr lang="en-IN" sz="1400" b="0" dirty="0">
              <a:effectLst/>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31947"/>
            <a:ext cx="8229600" cy="3824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0868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0648"/>
            <a:ext cx="8229600" cy="5746643"/>
          </a:xfrm>
        </p:spPr>
        <p:txBody>
          <a:bodyPr>
            <a:normAutofit fontScale="55000" lnSpcReduction="20000"/>
          </a:bodyPr>
          <a:lstStyle/>
          <a:p>
            <a:endParaRPr lang="en-IN" sz="2000" dirty="0" smtClean="0"/>
          </a:p>
          <a:p>
            <a:r>
              <a:rPr lang="en-IN" sz="4000" b="1" u="sng" dirty="0" smtClean="0"/>
              <a:t>Conclusion:</a:t>
            </a:r>
            <a:endParaRPr lang="en-IN" sz="4000" b="1" u="sng" dirty="0"/>
          </a:p>
          <a:p>
            <a:endParaRPr lang="en-IN" sz="2000" dirty="0" smtClean="0"/>
          </a:p>
          <a:p>
            <a:endParaRPr lang="en-IN" sz="2600" dirty="0" smtClean="0">
              <a:latin typeface="Arial Narrow" panose="020B0606020202030204" pitchFamily="34" charset="0"/>
            </a:endParaRPr>
          </a:p>
          <a:p>
            <a:pPr algn="just"/>
            <a:r>
              <a:rPr lang="en-IN" sz="2900" dirty="0" smtClean="0"/>
              <a:t>Purpose </a:t>
            </a:r>
            <a:r>
              <a:rPr lang="en-IN" sz="2900" dirty="0"/>
              <a:t>of this project was to identify </a:t>
            </a:r>
            <a:r>
              <a:rPr lang="en-IN" sz="2900" dirty="0" err="1"/>
              <a:t>Banglore</a:t>
            </a:r>
            <a:r>
              <a:rPr lang="en-IN" sz="2900" dirty="0"/>
              <a:t> areas close to </a:t>
            </a:r>
            <a:r>
              <a:rPr lang="en-IN" sz="2900" dirty="0" err="1"/>
              <a:t>center</a:t>
            </a:r>
            <a:r>
              <a:rPr lang="en-IN" sz="2900" dirty="0"/>
              <a:t> with low number of restaurants (particularly Italian restaurants) in order to aid stakeholders in narrowing down the search for optimal location for a new Italian restaurant. By calculating restaurant density distribution from Foursquare data we have first identified general boroughs that justify further analysis , and then generated extensive collection of locations which satisfy some basic requirements regarding existing nearby restaurants. Clustering of those locations was then performed in order to create major zones of interest (containing greatest number of potential locations) and addresses of those zone </a:t>
            </a:r>
            <a:r>
              <a:rPr lang="en-IN" sz="2900" dirty="0" err="1"/>
              <a:t>centers</a:t>
            </a:r>
            <a:r>
              <a:rPr lang="en-IN" sz="2900" dirty="0"/>
              <a:t> were created to be used as starting points for final exploration by stakeholders.</a:t>
            </a:r>
          </a:p>
          <a:p>
            <a:pPr algn="just"/>
            <a:r>
              <a:rPr lang="en-IN" sz="2900" dirty="0"/>
              <a:t>Final </a:t>
            </a:r>
            <a:r>
              <a:rPr lang="en-IN" sz="2900" dirty="0" err="1"/>
              <a:t>decission</a:t>
            </a:r>
            <a:r>
              <a:rPr lang="en-IN" sz="2900" dirty="0"/>
              <a:t> on optimal restaurant location will be made by stakeholders based on specific characteristics of </a:t>
            </a:r>
            <a:r>
              <a:rPr lang="en-IN" sz="2900" dirty="0" err="1"/>
              <a:t>neighborhoods</a:t>
            </a:r>
            <a:r>
              <a:rPr lang="en-IN" sz="2900" dirty="0"/>
              <a:t> and locations in every recommended zone, taking into consideration additional factors like attractiveness of each location (proximity to park or water), levels of noise / proximity to major roads, real estate availability, prices, social and economic dynamics of every </a:t>
            </a:r>
            <a:r>
              <a:rPr lang="en-IN" sz="2900" dirty="0" err="1"/>
              <a:t>neighborhood</a:t>
            </a:r>
            <a:r>
              <a:rPr lang="en-IN" sz="2900" dirty="0"/>
              <a:t> etc.</a:t>
            </a:r>
          </a:p>
          <a:p>
            <a:endParaRPr lang="en-IN" sz="2000" dirty="0"/>
          </a:p>
          <a:p>
            <a:endParaRPr lang="en-IN" sz="2000" dirty="0" smtClean="0"/>
          </a:p>
          <a:p>
            <a:endParaRPr lang="en-IN" sz="2000" dirty="0"/>
          </a:p>
          <a:p>
            <a:endParaRPr lang="en-IN" sz="2000" dirty="0" smtClean="0"/>
          </a:p>
          <a:p>
            <a:endParaRPr lang="en-IN" sz="2000" dirty="0"/>
          </a:p>
          <a:p>
            <a:pPr lvl="3"/>
            <a:r>
              <a:rPr lang="en-IN" sz="1200" dirty="0" smtClean="0"/>
              <a:t>                                 </a:t>
            </a:r>
            <a:r>
              <a:rPr lang="en-IN" sz="3600" b="1" dirty="0" smtClean="0">
                <a:effectLst>
                  <a:outerShdw blurRad="38100" dist="38100" dir="2700000" algn="tl">
                    <a:srgbClr val="000000">
                      <a:alpha val="43137"/>
                    </a:srgbClr>
                  </a:outerShdw>
                </a:effectLst>
              </a:rPr>
              <a:t>Thank You!</a:t>
            </a:r>
            <a:endParaRPr lang="en-IN"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637121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TotalTime>
  <Words>440</Words>
  <Application>Microsoft Office PowerPoint</Application>
  <PresentationFormat>On-screen Show (4:3)</PresentationFormat>
  <Paragraphs>27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Capstone project week2</vt:lpstr>
      <vt:lpstr>Problem Statement:</vt:lpstr>
      <vt:lpstr>Data Extraction:</vt:lpstr>
      <vt:lpstr>With the use of folium e have created the map of Banglore and point the area into segments. Total area coverage 12x12 . The radius of then segments is 600 m</vt:lpstr>
      <vt:lpstr>Data extraction from the geopy and putting the segment . Here we will find the co-ordinate of the area of the segments.</vt:lpstr>
      <vt:lpstr>Using four square api, we will find the list of Italian restaurants , we will find the Italian restaurants in the area and appending it into new data frame. Here we will find the distance of the nearby italian  resturants.</vt:lpstr>
      <vt:lpstr>Plot the restaurants in blue and among them red point for the Italian restaurant By the map and the data , we will apply k-means and found the list of segments(area) in Bangalore where opening Italian Restaurant would be beneficial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week2</dc:title>
  <dc:creator>RakeshS</dc:creator>
  <cp:lastModifiedBy>RakeshS</cp:lastModifiedBy>
  <cp:revision>3</cp:revision>
  <dcterms:created xsi:type="dcterms:W3CDTF">2020-02-04T19:22:37Z</dcterms:created>
  <dcterms:modified xsi:type="dcterms:W3CDTF">2020-02-05T18:10:08Z</dcterms:modified>
</cp:coreProperties>
</file>