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819BF8-74B1-4FEA-A974-46950C9F068D}" v="53" dt="2024-05-19T08:56:53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A1E3-80AD-4989-3DD2-B612A6A492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Parts of Speech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C77B8-D2C0-FE32-EC1F-1410733E8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-Abu Zaid (10738863)</a:t>
            </a:r>
          </a:p>
        </p:txBody>
      </p:sp>
    </p:spTree>
    <p:extLst>
      <p:ext uri="{BB962C8B-B14F-4D97-AF65-F5344CB8AC3E}">
        <p14:creationId xmlns:p14="http://schemas.microsoft.com/office/powerpoint/2010/main" val="325868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5DD9-7060-6F21-FB20-F47DCB2D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166" y="2379806"/>
            <a:ext cx="9609668" cy="146880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4948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CF58-5EDD-A4D2-EB77-DD2AB682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999F-14B6-F658-C12D-1F67DD24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Nouns</a:t>
            </a:r>
          </a:p>
          <a:p>
            <a:r>
              <a:rPr lang="en-IN" sz="2800" dirty="0"/>
              <a:t>Adjective</a:t>
            </a:r>
          </a:p>
          <a:p>
            <a:r>
              <a:rPr lang="en-IN" sz="2800" dirty="0"/>
              <a:t>Adverb</a:t>
            </a:r>
          </a:p>
        </p:txBody>
      </p:sp>
    </p:spTree>
    <p:extLst>
      <p:ext uri="{BB962C8B-B14F-4D97-AF65-F5344CB8AC3E}">
        <p14:creationId xmlns:p14="http://schemas.microsoft.com/office/powerpoint/2010/main" val="402923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2922-F0BB-D47C-AB23-ED806C45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25B58-28A8-79B2-65EE-1447DFA0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</a:rPr>
              <a:t>Nouns are a part of speech that comprise words that are used to name people, places, animals, objects and ideas. Almost every sentence will have a noun, and they perform different roles in a sentence.</a:t>
            </a:r>
          </a:p>
          <a:p>
            <a:r>
              <a:rPr lang="en-US" dirty="0">
                <a:solidFill>
                  <a:srgbClr val="444444"/>
                </a:solidFill>
                <a:highlight>
                  <a:srgbClr val="FFFFFF"/>
                </a:highlight>
              </a:rPr>
              <a:t>Example : - David, Kolkata, Lion, Evolution, Cycle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03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2922-F0BB-D47C-AB23-ED806C45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25B58-28A8-79B2-65EE-1447DFA0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</a:rPr>
              <a:t>There are five Types of nouns: common, proper, collective, material and abstract.</a:t>
            </a:r>
          </a:p>
          <a:p>
            <a:r>
              <a:rPr lang="en-US" sz="2800" dirty="0">
                <a:solidFill>
                  <a:srgbClr val="444444"/>
                </a:solidFill>
                <a:highlight>
                  <a:srgbClr val="FFFFFF"/>
                </a:highlight>
              </a:rPr>
              <a:t>Proper : - Name of specific person, place, thing etc.</a:t>
            </a:r>
          </a:p>
          <a:p>
            <a:r>
              <a:rPr lang="en-IN" sz="2800" dirty="0">
                <a:solidFill>
                  <a:srgbClr val="444444"/>
                </a:solidFill>
                <a:highlight>
                  <a:srgbClr val="FFFFFF"/>
                </a:highlight>
              </a:rPr>
              <a:t>Common : - Name of general person, place, thing etc. </a:t>
            </a:r>
          </a:p>
          <a:p>
            <a:r>
              <a:rPr lang="en-IN" sz="2800" dirty="0">
                <a:solidFill>
                  <a:srgbClr val="444444"/>
                </a:solidFill>
                <a:highlight>
                  <a:srgbClr val="FFFFFF"/>
                </a:highlight>
              </a:rPr>
              <a:t>Collective : - Name of group person, place, thing etc.</a:t>
            </a:r>
          </a:p>
          <a:p>
            <a:r>
              <a:rPr lang="en-IN" sz="2800" dirty="0">
                <a:solidFill>
                  <a:srgbClr val="444444"/>
                </a:solidFill>
                <a:highlight>
                  <a:srgbClr val="FFFFFF"/>
                </a:highlight>
              </a:rPr>
              <a:t>Material : - Refers to a physical matter which can be seen, touched, or felt.</a:t>
            </a:r>
          </a:p>
          <a:p>
            <a:r>
              <a:rPr lang="en-US" sz="2800" dirty="0">
                <a:solidFill>
                  <a:srgbClr val="444444"/>
                </a:solidFill>
                <a:highlight>
                  <a:srgbClr val="FFFFFF"/>
                </a:highlight>
              </a:rPr>
              <a:t>Abstract : - Noun which we can’t touch or see can only feel.</a:t>
            </a:r>
          </a:p>
        </p:txBody>
      </p:sp>
    </p:spTree>
    <p:extLst>
      <p:ext uri="{BB962C8B-B14F-4D97-AF65-F5344CB8AC3E}">
        <p14:creationId xmlns:p14="http://schemas.microsoft.com/office/powerpoint/2010/main" val="24207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B470-D946-63F7-D791-083B161D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do we Nouns?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5621-3325-037D-2847-360615F7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Without nouns, we will be left with verbs, adjectives and adverbs. The lack of nouns will eradicate any subject or object from our sentence.</a:t>
            </a:r>
          </a:p>
          <a:p>
            <a:r>
              <a:rPr lang="en-IN" dirty="0"/>
              <a:t>Ex. The ball rolled quickly down the hill.</a:t>
            </a:r>
          </a:p>
        </p:txBody>
      </p:sp>
    </p:spTree>
    <p:extLst>
      <p:ext uri="{BB962C8B-B14F-4D97-AF65-F5344CB8AC3E}">
        <p14:creationId xmlns:p14="http://schemas.microsoft.com/office/powerpoint/2010/main" val="165432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B470-D946-63F7-D791-083B161D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5621-3325-037D-2847-360615F7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adjective is a word that describes or modifies a noun or pronoun, providing more information about its qualities, quantity, or state. They give more information about nouns, making sentence clearer and more interesting. </a:t>
            </a:r>
          </a:p>
          <a:p>
            <a:r>
              <a:rPr lang="en-IN" dirty="0"/>
              <a:t>For example, in the sentence “She has a </a:t>
            </a:r>
            <a:r>
              <a:rPr lang="en-IN" b="1" dirty="0"/>
              <a:t>red</a:t>
            </a:r>
            <a:r>
              <a:rPr lang="en-IN" dirty="0"/>
              <a:t> car”,  the word “</a:t>
            </a:r>
            <a:r>
              <a:rPr lang="en-IN" b="1" dirty="0"/>
              <a:t>red</a:t>
            </a:r>
            <a:r>
              <a:rPr lang="en-IN" dirty="0"/>
              <a:t>” is an adjective describing the noun “car”.</a:t>
            </a:r>
          </a:p>
        </p:txBody>
      </p:sp>
    </p:spTree>
    <p:extLst>
      <p:ext uri="{BB962C8B-B14F-4D97-AF65-F5344CB8AC3E}">
        <p14:creationId xmlns:p14="http://schemas.microsoft.com/office/powerpoint/2010/main" val="45944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1E99-F1FE-0A78-5889-E9ADF9A3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Guess the Adjectives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5E8A-F077-F43D-3073-2694BA7C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IN" dirty="0"/>
              <a:t>“The tall building towers over the city.”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“She wore a beautiful dress.”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“The delicious cake was a hit at the party.”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“The little boy was sad because he lost his new, bouncy basketball”</a:t>
            </a:r>
          </a:p>
        </p:txBody>
      </p:sp>
    </p:spTree>
    <p:extLst>
      <p:ext uri="{BB962C8B-B14F-4D97-AF65-F5344CB8AC3E}">
        <p14:creationId xmlns:p14="http://schemas.microsoft.com/office/powerpoint/2010/main" val="37499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90E1-FA0C-E60D-FAD7-BE07EE3A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87F7-3003-2374-33F3-0D49701D7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adverb is a word that modifies a verb, an adjective,  or another adverb, providing more information about how, when, where, to what extent something happens.</a:t>
            </a:r>
          </a:p>
          <a:p>
            <a:r>
              <a:rPr lang="en-IN" dirty="0"/>
              <a:t>For example, “She sings </a:t>
            </a:r>
            <a:r>
              <a:rPr lang="en-IN" b="1" dirty="0"/>
              <a:t>beautifully</a:t>
            </a:r>
            <a:r>
              <a:rPr lang="en-IN" dirty="0"/>
              <a:t>”, The adverb </a:t>
            </a:r>
            <a:r>
              <a:rPr lang="en-IN" b="1" dirty="0"/>
              <a:t>beautifully</a:t>
            </a:r>
            <a:r>
              <a:rPr lang="en-IN" dirty="0"/>
              <a:t> describes how she sings.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10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4F78-E8D7-1B03-DDFC-6A6FA8A8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Guess the adverbs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25A28-195B-E3B9-DBCD-79605B9D8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IN" dirty="0"/>
              <a:t>He looked everywhere for his keys.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We will leave soon.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He spoke softly to avoid waking the baby.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They will definitely come to the party.</a:t>
            </a:r>
          </a:p>
        </p:txBody>
      </p:sp>
    </p:spTree>
    <p:extLst>
      <p:ext uri="{BB962C8B-B14F-4D97-AF65-F5344CB8AC3E}">
        <p14:creationId xmlns:p14="http://schemas.microsoft.com/office/powerpoint/2010/main" val="1871906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71AE6D4310ED4EA833F48A6ED11C41" ma:contentTypeVersion="13" ma:contentTypeDescription="Create a new document." ma:contentTypeScope="" ma:versionID="28410869fdef51713878531e85401fc6">
  <xsd:schema xmlns:xsd="http://www.w3.org/2001/XMLSchema" xmlns:xs="http://www.w3.org/2001/XMLSchema" xmlns:p="http://schemas.microsoft.com/office/2006/metadata/properties" xmlns:ns3="21826037-929a-49a5-8784-63db773d5013" xmlns:ns4="0eb292e7-ae0e-4e6c-bb04-2a6506f4133f" targetNamespace="http://schemas.microsoft.com/office/2006/metadata/properties" ma:root="true" ma:fieldsID="c6af4601fe9ae13ba2bd41e4c55d51e5" ns3:_="" ns4:_="">
    <xsd:import namespace="21826037-929a-49a5-8784-63db773d5013"/>
    <xsd:import namespace="0eb292e7-ae0e-4e6c-bb04-2a6506f413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26037-929a-49a5-8784-63db773d50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b292e7-ae0e-4e6c-bb04-2a6506f4133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26037-929a-49a5-8784-63db773d5013" xsi:nil="true"/>
  </documentManagement>
</p:properties>
</file>

<file path=customXml/itemProps1.xml><?xml version="1.0" encoding="utf-8"?>
<ds:datastoreItem xmlns:ds="http://schemas.openxmlformats.org/officeDocument/2006/customXml" ds:itemID="{DC26D63B-3EC5-448F-B6FA-EDFA3B599D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26037-929a-49a5-8784-63db773d5013"/>
    <ds:schemaRef ds:uri="0eb292e7-ae0e-4e6c-bb04-2a6506f413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47E987-B41A-4CC9-BABD-4410578191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333456-75C8-4CA0-8864-B86CB7053E9E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0eb292e7-ae0e-4e6c-bb04-2a6506f4133f"/>
    <ds:schemaRef ds:uri="21826037-929a-49a5-8784-63db773d501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108</TotalTime>
  <Words>402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Parts of Speech</vt:lpstr>
      <vt:lpstr>Table of Content</vt:lpstr>
      <vt:lpstr>Nouns</vt:lpstr>
      <vt:lpstr>Types of Nouns</vt:lpstr>
      <vt:lpstr>Why do we Nouns?</vt:lpstr>
      <vt:lpstr>Adjective</vt:lpstr>
      <vt:lpstr>Guess the Adjectives</vt:lpstr>
      <vt:lpstr>Adverb</vt:lpstr>
      <vt:lpstr>Guess the adverbs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 Zaid</dc:creator>
  <cp:lastModifiedBy>Abu Zaid</cp:lastModifiedBy>
  <cp:revision>2</cp:revision>
  <dcterms:created xsi:type="dcterms:W3CDTF">2024-05-19T06:44:11Z</dcterms:created>
  <dcterms:modified xsi:type="dcterms:W3CDTF">2024-05-19T10:10:34Z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0x010100F471AE6D4310ED4EA833F48A6ED11C41</vt:lpwstr>
  </property>
</Properties>
</file>