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FB079-5F25-4DF6-A52B-189361D64C61}" v="18" dt="2025-05-31T08:11:27.929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i arfi" userId="540cc4b76e088d63" providerId="LiveId" clId="{EC5FB079-5F25-4DF6-A52B-189361D64C61}"/>
    <pc:docChg chg="undo custSel modSld">
      <pc:chgData name="zaidi arfi" userId="540cc4b76e088d63" providerId="LiveId" clId="{EC5FB079-5F25-4DF6-A52B-189361D64C61}" dt="2025-05-31T08:17:33.009" v="121" actId="26606"/>
      <pc:docMkLst>
        <pc:docMk/>
      </pc:docMkLst>
      <pc:sldChg chg="addSp delSp modSp mod setBg">
        <pc:chgData name="zaidi arfi" userId="540cc4b76e088d63" providerId="LiveId" clId="{EC5FB079-5F25-4DF6-A52B-189361D64C61}" dt="2025-05-31T08:12:45.019" v="87" actId="26606"/>
        <pc:sldMkLst>
          <pc:docMk/>
          <pc:sldMk cId="0" sldId="256"/>
        </pc:sldMkLst>
        <pc:spChg chg="mod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85" creationId="{00000000-0000-0000-0000-000000000000}"/>
          </ac:spMkLst>
        </pc:spChg>
        <pc:spChg chg="add del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90" creationId="{4522B21E-B2B9-4C72-9A71-C87EFD137480}"/>
          </ac:spMkLst>
        </pc:spChg>
        <pc:spChg chg="add del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92" creationId="{5EB7D2A2-F448-44D4-938C-DC84CBCB3B1E}"/>
          </ac:spMkLst>
        </pc:spChg>
        <pc:spChg chg="add del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94" creationId="{871AEA07-1E14-44B4-8E55-64EF049CD66F}"/>
          </ac:spMkLst>
        </pc:spChg>
        <pc:spChg chg="add del">
          <ac:chgData name="zaidi arfi" userId="540cc4b76e088d63" providerId="LiveId" clId="{EC5FB079-5F25-4DF6-A52B-189361D64C61}" dt="2025-05-31T08:12:45.019" v="86" actId="26606"/>
          <ac:spMkLst>
            <pc:docMk/>
            <pc:sldMk cId="0" sldId="256"/>
            <ac:spMk id="101" creationId="{8E2CC403-21CD-41DF-BAC4-329D7FF03C5C}"/>
          </ac:spMkLst>
        </pc:spChg>
        <pc:spChg chg="add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107" creationId="{871AEA07-1E14-44B4-8E55-64EF049CD66F}"/>
          </ac:spMkLst>
        </pc:spChg>
        <pc:spChg chg="add del">
          <ac:chgData name="zaidi arfi" userId="540cc4b76e088d63" providerId="LiveId" clId="{EC5FB079-5F25-4DF6-A52B-189361D64C61}" dt="2025-05-31T08:12:45.019" v="86" actId="26606"/>
          <ac:spMkLst>
            <pc:docMk/>
            <pc:sldMk cId="0" sldId="256"/>
            <ac:spMk id="108" creationId="{7653717E-6F8C-43E0-9893-C03AE87D18D6}"/>
          </ac:spMkLst>
        </pc:spChg>
        <pc:spChg chg="add del">
          <ac:chgData name="zaidi arfi" userId="540cc4b76e088d63" providerId="LiveId" clId="{EC5FB079-5F25-4DF6-A52B-189361D64C61}" dt="2025-05-31T08:12:45.019" v="86" actId="26606"/>
          <ac:spMkLst>
            <pc:docMk/>
            <pc:sldMk cId="0" sldId="256"/>
            <ac:spMk id="110" creationId="{35BB14B4-EC3F-47C7-9AF3-B0E017B75C42}"/>
          </ac:spMkLst>
        </pc:spChg>
        <pc:spChg chg="add">
          <ac:chgData name="zaidi arfi" userId="540cc4b76e088d63" providerId="LiveId" clId="{EC5FB079-5F25-4DF6-A52B-189361D64C61}" dt="2025-05-31T08:12:45.019" v="87" actId="26606"/>
          <ac:spMkLst>
            <pc:docMk/>
            <pc:sldMk cId="0" sldId="256"/>
            <ac:spMk id="112" creationId="{D5B339F4-93B9-4E04-9721-143AD6782EA9}"/>
          </ac:spMkLst>
        </pc:spChg>
        <pc:grpChg chg="add del">
          <ac:chgData name="zaidi arfi" userId="540cc4b76e088d63" providerId="LiveId" clId="{EC5FB079-5F25-4DF6-A52B-189361D64C61}" dt="2025-05-31T08:12:45.019" v="86" actId="26606"/>
          <ac:grpSpMkLst>
            <pc:docMk/>
            <pc:sldMk cId="0" sldId="256"/>
            <ac:grpSpMk id="103" creationId="{B13AA5FE-3FFC-4725-9ADD-E428544EC61B}"/>
          </ac:grpSpMkLst>
        </pc:grpChg>
        <pc:grpChg chg="add">
          <ac:chgData name="zaidi arfi" userId="540cc4b76e088d63" providerId="LiveId" clId="{EC5FB079-5F25-4DF6-A52B-189361D64C61}" dt="2025-05-31T08:12:45.019" v="87" actId="26606"/>
          <ac:grpSpMkLst>
            <pc:docMk/>
            <pc:sldMk cId="0" sldId="256"/>
            <ac:grpSpMk id="113" creationId="{8734DDD3-F723-4DD3-8ABE-EC0B2AC87D74}"/>
          </ac:grpSpMkLst>
        </pc:grpChg>
        <pc:cxnChg chg="add del">
          <ac:chgData name="zaidi arfi" userId="540cc4b76e088d63" providerId="LiveId" clId="{EC5FB079-5F25-4DF6-A52B-189361D64C61}" dt="2025-05-31T08:12:45.019" v="87" actId="26606"/>
          <ac:cxnSpMkLst>
            <pc:docMk/>
            <pc:sldMk cId="0" sldId="256"/>
            <ac:cxnSpMk id="96" creationId="{F7C8EA93-3210-4C62-99E9-153C275E3A87}"/>
          </ac:cxnSpMkLst>
        </pc:cxnChg>
      </pc:sldChg>
      <pc:sldChg chg="addSp delSp modSp mod setBg">
        <pc:chgData name="zaidi arfi" userId="540cc4b76e088d63" providerId="LiveId" clId="{EC5FB079-5F25-4DF6-A52B-189361D64C61}" dt="2025-05-31T08:13:27.887" v="95" actId="27636"/>
        <pc:sldMkLst>
          <pc:docMk/>
          <pc:sldMk cId="0" sldId="257"/>
        </pc:sldMkLst>
        <pc:spChg chg="mod">
          <ac:chgData name="zaidi arfi" userId="540cc4b76e088d63" providerId="LiveId" clId="{EC5FB079-5F25-4DF6-A52B-189361D64C61}" dt="2025-05-31T08:13:12.097" v="92" actId="26606"/>
          <ac:spMkLst>
            <pc:docMk/>
            <pc:sldMk cId="0" sldId="257"/>
            <ac:spMk id="90" creationId="{00000000-0000-0000-0000-000000000000}"/>
          </ac:spMkLst>
        </pc:spChg>
        <pc:spChg chg="mod">
          <ac:chgData name="zaidi arfi" userId="540cc4b76e088d63" providerId="LiveId" clId="{EC5FB079-5F25-4DF6-A52B-189361D64C61}" dt="2025-05-31T08:13:27.887" v="95" actId="27636"/>
          <ac:spMkLst>
            <pc:docMk/>
            <pc:sldMk cId="0" sldId="257"/>
            <ac:spMk id="91" creationId="{00000000-0000-0000-0000-000000000000}"/>
          </ac:spMkLst>
        </pc:spChg>
        <pc:spChg chg="add del">
          <ac:chgData name="zaidi arfi" userId="540cc4b76e088d63" providerId="LiveId" clId="{EC5FB079-5F25-4DF6-A52B-189361D64C61}" dt="2025-05-31T08:13:09.816" v="89" actId="26606"/>
          <ac:spMkLst>
            <pc:docMk/>
            <pc:sldMk cId="0" sldId="257"/>
            <ac:spMk id="96" creationId="{DBF61EA3-B236-439E-9C0B-340980D56BEE}"/>
          </ac:spMkLst>
        </pc:spChg>
        <pc:spChg chg="add del">
          <ac:chgData name="zaidi arfi" userId="540cc4b76e088d63" providerId="LiveId" clId="{EC5FB079-5F25-4DF6-A52B-189361D64C61}" dt="2025-05-31T08:13:09.816" v="89" actId="26606"/>
          <ac:spMkLst>
            <pc:docMk/>
            <pc:sldMk cId="0" sldId="257"/>
            <ac:spMk id="102" creationId="{E659831F-0D9A-4C63-9EBB-8435B85A440F}"/>
          </ac:spMkLst>
        </pc:spChg>
        <pc:spChg chg="add del">
          <ac:chgData name="zaidi arfi" userId="540cc4b76e088d63" providerId="LiveId" clId="{EC5FB079-5F25-4DF6-A52B-189361D64C61}" dt="2025-05-31T08:13:12.091" v="91" actId="26606"/>
          <ac:spMkLst>
            <pc:docMk/>
            <pc:sldMk cId="0" sldId="257"/>
            <ac:spMk id="103" creationId="{D5B0017B-2ECA-49AF-B397-DC140825DF8D}"/>
          </ac:spMkLst>
        </pc:spChg>
        <pc:spChg chg="add del">
          <ac:chgData name="zaidi arfi" userId="540cc4b76e088d63" providerId="LiveId" clId="{EC5FB079-5F25-4DF6-A52B-189361D64C61}" dt="2025-05-31T08:13:12.091" v="91" actId="26606"/>
          <ac:spMkLst>
            <pc:docMk/>
            <pc:sldMk cId="0" sldId="257"/>
            <ac:spMk id="104" creationId="{B6CDA21F-E7AF-4C75-8395-33F58D5B0E45}"/>
          </ac:spMkLst>
        </pc:spChg>
        <pc:spChg chg="add">
          <ac:chgData name="zaidi arfi" userId="540cc4b76e088d63" providerId="LiveId" clId="{EC5FB079-5F25-4DF6-A52B-189361D64C61}" dt="2025-05-31T08:13:12.097" v="92" actId="26606"/>
          <ac:spMkLst>
            <pc:docMk/>
            <pc:sldMk cId="0" sldId="257"/>
            <ac:spMk id="110" creationId="{DBF61EA3-B236-439E-9C0B-340980D56BEE}"/>
          </ac:spMkLst>
        </pc:spChg>
        <pc:spChg chg="add">
          <ac:chgData name="zaidi arfi" userId="540cc4b76e088d63" providerId="LiveId" clId="{EC5FB079-5F25-4DF6-A52B-189361D64C61}" dt="2025-05-31T08:13:12.097" v="92" actId="26606"/>
          <ac:spMkLst>
            <pc:docMk/>
            <pc:sldMk cId="0" sldId="257"/>
            <ac:spMk id="112" creationId="{E659831F-0D9A-4C63-9EBB-8435B85A440F}"/>
          </ac:spMkLst>
        </pc:spChg>
        <pc:grpChg chg="add del">
          <ac:chgData name="zaidi arfi" userId="540cc4b76e088d63" providerId="LiveId" clId="{EC5FB079-5F25-4DF6-A52B-189361D64C61}" dt="2025-05-31T08:13:09.816" v="89" actId="26606"/>
          <ac:grpSpMkLst>
            <pc:docMk/>
            <pc:sldMk cId="0" sldId="257"/>
            <ac:grpSpMk id="98" creationId="{28FAF094-D087-493F-8DF9-A486C2D6BBAA}"/>
          </ac:grpSpMkLst>
        </pc:grpChg>
        <pc:grpChg chg="add del">
          <ac:chgData name="zaidi arfi" userId="540cc4b76e088d63" providerId="LiveId" clId="{EC5FB079-5F25-4DF6-A52B-189361D64C61}" dt="2025-05-31T08:13:12.091" v="91" actId="26606"/>
          <ac:grpSpMkLst>
            <pc:docMk/>
            <pc:sldMk cId="0" sldId="257"/>
            <ac:grpSpMk id="106" creationId="{AE1C45F0-260A-458C-96ED-C1F6D2151219}"/>
          </ac:grpSpMkLst>
        </pc:grpChg>
        <pc:grpChg chg="add">
          <ac:chgData name="zaidi arfi" userId="540cc4b76e088d63" providerId="LiveId" clId="{EC5FB079-5F25-4DF6-A52B-189361D64C61}" dt="2025-05-31T08:13:12.097" v="92" actId="26606"/>
          <ac:grpSpMkLst>
            <pc:docMk/>
            <pc:sldMk cId="0" sldId="257"/>
            <ac:grpSpMk id="111" creationId="{28FAF094-D087-493F-8DF9-A486C2D6BBAA}"/>
          </ac:grpSpMkLst>
        </pc:grpChg>
        <pc:cxnChg chg="add del">
          <ac:chgData name="zaidi arfi" userId="540cc4b76e088d63" providerId="LiveId" clId="{EC5FB079-5F25-4DF6-A52B-189361D64C61}" dt="2025-05-31T08:13:12.091" v="91" actId="26606"/>
          <ac:cxnSpMkLst>
            <pc:docMk/>
            <pc:sldMk cId="0" sldId="257"/>
            <ac:cxnSpMk id="105" creationId="{6CF1BAF6-AD41-4082-B212-8A1F9A2E8779}"/>
          </ac:cxnSpMkLst>
        </pc:cxnChg>
      </pc:sldChg>
      <pc:sldChg chg="addSp modSp mod setBg">
        <pc:chgData name="zaidi arfi" userId="540cc4b76e088d63" providerId="LiveId" clId="{EC5FB079-5F25-4DF6-A52B-189361D64C61}" dt="2025-05-31T08:13:48.679" v="96" actId="26606"/>
        <pc:sldMkLst>
          <pc:docMk/>
          <pc:sldMk cId="0" sldId="258"/>
        </pc:sldMkLst>
        <pc:spChg chg="mod">
          <ac:chgData name="zaidi arfi" userId="540cc4b76e088d63" providerId="LiveId" clId="{EC5FB079-5F25-4DF6-A52B-189361D64C61}" dt="2025-05-31T08:13:48.679" v="96" actId="26606"/>
          <ac:spMkLst>
            <pc:docMk/>
            <pc:sldMk cId="0" sldId="258"/>
            <ac:spMk id="96" creationId="{00000000-0000-0000-0000-000000000000}"/>
          </ac:spMkLst>
        </pc:spChg>
        <pc:spChg chg="mod">
          <ac:chgData name="zaidi arfi" userId="540cc4b76e088d63" providerId="LiveId" clId="{EC5FB079-5F25-4DF6-A52B-189361D64C61}" dt="2025-05-31T08:13:48.679" v="96" actId="26606"/>
          <ac:spMkLst>
            <pc:docMk/>
            <pc:sldMk cId="0" sldId="258"/>
            <ac:spMk id="97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3:48.679" v="96" actId="26606"/>
          <ac:spMkLst>
            <pc:docMk/>
            <pc:sldMk cId="0" sldId="258"/>
            <ac:spMk id="102" creationId="{B6CDA21F-E7AF-4C75-8395-33F58D5B0E45}"/>
          </ac:spMkLst>
        </pc:spChg>
        <pc:spChg chg="add">
          <ac:chgData name="zaidi arfi" userId="540cc4b76e088d63" providerId="LiveId" clId="{EC5FB079-5F25-4DF6-A52B-189361D64C61}" dt="2025-05-31T08:13:48.679" v="96" actId="26606"/>
          <ac:spMkLst>
            <pc:docMk/>
            <pc:sldMk cId="0" sldId="258"/>
            <ac:spMk id="109" creationId="{D5B0017B-2ECA-49AF-B397-DC140825DF8D}"/>
          </ac:spMkLst>
        </pc:spChg>
        <pc:grpChg chg="add">
          <ac:chgData name="zaidi arfi" userId="540cc4b76e088d63" providerId="LiveId" clId="{EC5FB079-5F25-4DF6-A52B-189361D64C61}" dt="2025-05-31T08:13:48.679" v="96" actId="26606"/>
          <ac:grpSpMkLst>
            <pc:docMk/>
            <pc:sldMk cId="0" sldId="258"/>
            <ac:grpSpMk id="104" creationId="{AE1C45F0-260A-458C-96ED-C1F6D2151219}"/>
          </ac:grpSpMkLst>
        </pc:grpChg>
        <pc:cxnChg chg="add">
          <ac:chgData name="zaidi arfi" userId="540cc4b76e088d63" providerId="LiveId" clId="{EC5FB079-5F25-4DF6-A52B-189361D64C61}" dt="2025-05-31T08:13:48.679" v="96" actId="26606"/>
          <ac:cxnSpMkLst>
            <pc:docMk/>
            <pc:sldMk cId="0" sldId="258"/>
            <ac:cxnSpMk id="111" creationId="{6CF1BAF6-AD41-4082-B212-8A1F9A2E8779}"/>
          </ac:cxnSpMkLst>
        </pc:cxnChg>
      </pc:sldChg>
      <pc:sldChg chg="addSp modSp mod setBg">
        <pc:chgData name="zaidi arfi" userId="540cc4b76e088d63" providerId="LiveId" clId="{EC5FB079-5F25-4DF6-A52B-189361D64C61}" dt="2025-05-31T08:14:40.057" v="98" actId="26606"/>
        <pc:sldMkLst>
          <pc:docMk/>
          <pc:sldMk cId="0" sldId="259"/>
        </pc:sldMkLst>
        <pc:spChg chg="mod">
          <ac:chgData name="zaidi arfi" userId="540cc4b76e088d63" providerId="LiveId" clId="{EC5FB079-5F25-4DF6-A52B-189361D64C61}" dt="2025-05-31T08:14:40.057" v="98" actId="26606"/>
          <ac:spMkLst>
            <pc:docMk/>
            <pc:sldMk cId="0" sldId="259"/>
            <ac:spMk id="102" creationId="{00000000-0000-0000-0000-000000000000}"/>
          </ac:spMkLst>
        </pc:spChg>
        <pc:spChg chg="mod">
          <ac:chgData name="zaidi arfi" userId="540cc4b76e088d63" providerId="LiveId" clId="{EC5FB079-5F25-4DF6-A52B-189361D64C61}" dt="2025-05-31T08:14:40.057" v="98" actId="26606"/>
          <ac:spMkLst>
            <pc:docMk/>
            <pc:sldMk cId="0" sldId="259"/>
            <ac:spMk id="103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4:40.057" v="98" actId="26606"/>
          <ac:spMkLst>
            <pc:docMk/>
            <pc:sldMk cId="0" sldId="259"/>
            <ac:spMk id="108" creationId="{4DA718D0-4865-4629-8134-44F68D41D574}"/>
          </ac:spMkLst>
        </pc:spChg>
        <pc:spChg chg="add">
          <ac:chgData name="zaidi arfi" userId="540cc4b76e088d63" providerId="LiveId" clId="{EC5FB079-5F25-4DF6-A52B-189361D64C61}" dt="2025-05-31T08:14:40.057" v="98" actId="26606"/>
          <ac:spMkLst>
            <pc:docMk/>
            <pc:sldMk cId="0" sldId="259"/>
            <ac:spMk id="114" creationId="{CBC4F608-B4B8-48C3-9572-C0F061B1CD99}"/>
          </ac:spMkLst>
        </pc:spChg>
        <pc:grpChg chg="add">
          <ac:chgData name="zaidi arfi" userId="540cc4b76e088d63" providerId="LiveId" clId="{EC5FB079-5F25-4DF6-A52B-189361D64C61}" dt="2025-05-31T08:14:40.057" v="98" actId="26606"/>
          <ac:grpSpMkLst>
            <pc:docMk/>
            <pc:sldMk cId="0" sldId="259"/>
            <ac:grpSpMk id="110" creationId="{65167ED7-6315-43AB-B1B6-C326D5FD8F84}"/>
          </ac:grpSpMkLst>
        </pc:grpChg>
      </pc:sldChg>
      <pc:sldChg chg="addSp delSp modSp mod setBg">
        <pc:chgData name="zaidi arfi" userId="540cc4b76e088d63" providerId="LiveId" clId="{EC5FB079-5F25-4DF6-A52B-189361D64C61}" dt="2025-05-31T08:15:07.699" v="101" actId="26606"/>
        <pc:sldMkLst>
          <pc:docMk/>
          <pc:sldMk cId="0" sldId="260"/>
        </pc:sldMkLst>
        <pc:spChg chg="mod">
          <ac:chgData name="zaidi arfi" userId="540cc4b76e088d63" providerId="LiveId" clId="{EC5FB079-5F25-4DF6-A52B-189361D64C61}" dt="2025-05-31T08:15:07.699" v="101" actId="26606"/>
          <ac:spMkLst>
            <pc:docMk/>
            <pc:sldMk cId="0" sldId="260"/>
            <ac:spMk id="108" creationId="{00000000-0000-0000-0000-000000000000}"/>
          </ac:spMkLst>
        </pc:spChg>
        <pc:spChg chg="mod">
          <ac:chgData name="zaidi arfi" userId="540cc4b76e088d63" providerId="LiveId" clId="{EC5FB079-5F25-4DF6-A52B-189361D64C61}" dt="2025-05-31T08:15:07.699" v="101" actId="26606"/>
          <ac:spMkLst>
            <pc:docMk/>
            <pc:sldMk cId="0" sldId="260"/>
            <ac:spMk id="109" creationId="{00000000-0000-0000-0000-000000000000}"/>
          </ac:spMkLst>
        </pc:spChg>
        <pc:spChg chg="add del">
          <ac:chgData name="zaidi arfi" userId="540cc4b76e088d63" providerId="LiveId" clId="{EC5FB079-5F25-4DF6-A52B-189361D64C61}" dt="2025-05-31T08:15:07.699" v="100" actId="26606"/>
          <ac:spMkLst>
            <pc:docMk/>
            <pc:sldMk cId="0" sldId="260"/>
            <ac:spMk id="114" creationId="{9C7E0A2C-7C0A-4AAC-B3B0-6C12B2EBAE05}"/>
          </ac:spMkLst>
        </pc:spChg>
        <pc:spChg chg="add del">
          <ac:chgData name="zaidi arfi" userId="540cc4b76e088d63" providerId="LiveId" clId="{EC5FB079-5F25-4DF6-A52B-189361D64C61}" dt="2025-05-31T08:15:07.699" v="100" actId="26606"/>
          <ac:spMkLst>
            <pc:docMk/>
            <pc:sldMk cId="0" sldId="260"/>
            <ac:spMk id="116" creationId="{5EB7D2A2-F448-44D4-938C-DC84CBCB3B1E}"/>
          </ac:spMkLst>
        </pc:spChg>
        <pc:spChg chg="add del">
          <ac:chgData name="zaidi arfi" userId="540cc4b76e088d63" providerId="LiveId" clId="{EC5FB079-5F25-4DF6-A52B-189361D64C61}" dt="2025-05-31T08:15:07.699" v="100" actId="26606"/>
          <ac:spMkLst>
            <pc:docMk/>
            <pc:sldMk cId="0" sldId="260"/>
            <ac:spMk id="118" creationId="{871AEA07-1E14-44B4-8E55-64EF049CD66F}"/>
          </ac:spMkLst>
        </pc:spChg>
        <pc:spChg chg="add">
          <ac:chgData name="zaidi arfi" userId="540cc4b76e088d63" providerId="LiveId" clId="{EC5FB079-5F25-4DF6-A52B-189361D64C61}" dt="2025-05-31T08:15:07.699" v="101" actId="26606"/>
          <ac:spMkLst>
            <pc:docMk/>
            <pc:sldMk cId="0" sldId="260"/>
            <ac:spMk id="122" creationId="{D5B339F4-93B9-4E04-9721-143AD6782EA9}"/>
          </ac:spMkLst>
        </pc:spChg>
        <pc:spChg chg="add">
          <ac:chgData name="zaidi arfi" userId="540cc4b76e088d63" providerId="LiveId" clId="{EC5FB079-5F25-4DF6-A52B-189361D64C61}" dt="2025-05-31T08:15:07.699" v="101" actId="26606"/>
          <ac:spMkLst>
            <pc:docMk/>
            <pc:sldMk cId="0" sldId="260"/>
            <ac:spMk id="125" creationId="{871AEA07-1E14-44B4-8E55-64EF049CD66F}"/>
          </ac:spMkLst>
        </pc:spChg>
        <pc:grpChg chg="add">
          <ac:chgData name="zaidi arfi" userId="540cc4b76e088d63" providerId="LiveId" clId="{EC5FB079-5F25-4DF6-A52B-189361D64C61}" dt="2025-05-31T08:15:07.699" v="101" actId="26606"/>
          <ac:grpSpMkLst>
            <pc:docMk/>
            <pc:sldMk cId="0" sldId="260"/>
            <ac:grpSpMk id="123" creationId="{8734DDD3-F723-4DD3-8ABE-EC0B2AC87D74}"/>
          </ac:grpSpMkLst>
        </pc:grpChg>
        <pc:cxnChg chg="add del">
          <ac:chgData name="zaidi arfi" userId="540cc4b76e088d63" providerId="LiveId" clId="{EC5FB079-5F25-4DF6-A52B-189361D64C61}" dt="2025-05-31T08:15:07.699" v="100" actId="26606"/>
          <ac:cxnSpMkLst>
            <pc:docMk/>
            <pc:sldMk cId="0" sldId="260"/>
            <ac:cxnSpMk id="120" creationId="{F7C8EA93-3210-4C62-99E9-153C275E3A87}"/>
          </ac:cxnSpMkLst>
        </pc:cxnChg>
      </pc:sldChg>
      <pc:sldChg chg="addSp delSp modSp mod setBg modNotes">
        <pc:chgData name="zaidi arfi" userId="540cc4b76e088d63" providerId="LiveId" clId="{EC5FB079-5F25-4DF6-A52B-189361D64C61}" dt="2025-05-31T08:15:35.632" v="103" actId="26606"/>
        <pc:sldMkLst>
          <pc:docMk/>
          <pc:sldMk cId="0" sldId="261"/>
        </pc:sldMkLst>
        <pc:spChg chg="add mod">
          <ac:chgData name="zaidi arfi" userId="540cc4b76e088d63" providerId="LiveId" clId="{EC5FB079-5F25-4DF6-A52B-189361D64C61}" dt="2025-05-31T08:02:39.746" v="32" actId="27636"/>
          <ac:spMkLst>
            <pc:docMk/>
            <pc:sldMk cId="0" sldId="261"/>
            <ac:spMk id="2" creationId="{9D96DD47-3675-6403-0FD8-3F2CFDCE3A10}"/>
          </ac:spMkLst>
        </pc:spChg>
        <pc:spChg chg="add mod">
          <ac:chgData name="zaidi arfi" userId="540cc4b76e088d63" providerId="LiveId" clId="{EC5FB079-5F25-4DF6-A52B-189361D64C61}" dt="2025-05-31T08:02:45.401" v="35" actId="27636"/>
          <ac:spMkLst>
            <pc:docMk/>
            <pc:sldMk cId="0" sldId="261"/>
            <ac:spMk id="3" creationId="{8FFE09E0-BCAB-8672-4D00-994E45BD254B}"/>
          </ac:spMkLst>
        </pc:spChg>
        <pc:spChg chg="add del mod">
          <ac:chgData name="zaidi arfi" userId="540cc4b76e088d63" providerId="LiveId" clId="{EC5FB079-5F25-4DF6-A52B-189361D64C61}" dt="2025-05-31T08:02:53.162" v="39"/>
          <ac:spMkLst>
            <pc:docMk/>
            <pc:sldMk cId="0" sldId="261"/>
            <ac:spMk id="5" creationId="{249E9759-7CDB-FDE5-0D4F-4271318552BB}"/>
          </ac:spMkLst>
        </pc:spChg>
        <pc:spChg chg="add mod">
          <ac:chgData name="zaidi arfi" userId="540cc4b76e088d63" providerId="LiveId" clId="{EC5FB079-5F25-4DF6-A52B-189361D64C61}" dt="2025-05-31T08:15:35.632" v="103" actId="26606"/>
          <ac:spMkLst>
            <pc:docMk/>
            <pc:sldMk cId="0" sldId="261"/>
            <ac:spMk id="6" creationId="{799C130D-E172-34E1-DA2F-C0FECDCFC088}"/>
          </ac:spMkLst>
        </pc:spChg>
        <pc:spChg chg="mod">
          <ac:chgData name="zaidi arfi" userId="540cc4b76e088d63" providerId="LiveId" clId="{EC5FB079-5F25-4DF6-A52B-189361D64C61}" dt="2025-05-31T08:15:35.632" v="103" actId="26606"/>
          <ac:spMkLst>
            <pc:docMk/>
            <pc:sldMk cId="0" sldId="261"/>
            <ac:spMk id="114" creationId="{00000000-0000-0000-0000-000000000000}"/>
          </ac:spMkLst>
        </pc:spChg>
        <pc:spChg chg="del mod">
          <ac:chgData name="zaidi arfi" userId="540cc4b76e088d63" providerId="LiveId" clId="{EC5FB079-5F25-4DF6-A52B-189361D64C61}" dt="2025-05-31T08:02:50.625" v="37" actId="478"/>
          <ac:spMkLst>
            <pc:docMk/>
            <pc:sldMk cId="0" sldId="261"/>
            <ac:spMk id="115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5:35.632" v="103" actId="26606"/>
          <ac:spMkLst>
            <pc:docMk/>
            <pc:sldMk cId="0" sldId="261"/>
            <ac:spMk id="119" creationId="{B6CDA21F-E7AF-4C75-8395-33F58D5B0E45}"/>
          </ac:spMkLst>
        </pc:spChg>
        <pc:spChg chg="add">
          <ac:chgData name="zaidi arfi" userId="540cc4b76e088d63" providerId="LiveId" clId="{EC5FB079-5F25-4DF6-A52B-189361D64C61}" dt="2025-05-31T08:15:35.632" v="103" actId="26606"/>
          <ac:spMkLst>
            <pc:docMk/>
            <pc:sldMk cId="0" sldId="261"/>
            <ac:spMk id="126" creationId="{D5B0017B-2ECA-49AF-B397-DC140825DF8D}"/>
          </ac:spMkLst>
        </pc:spChg>
        <pc:grpChg chg="add">
          <ac:chgData name="zaidi arfi" userId="540cc4b76e088d63" providerId="LiveId" clId="{EC5FB079-5F25-4DF6-A52B-189361D64C61}" dt="2025-05-31T08:15:35.632" v="103" actId="26606"/>
          <ac:grpSpMkLst>
            <pc:docMk/>
            <pc:sldMk cId="0" sldId="261"/>
            <ac:grpSpMk id="121" creationId="{AE1C45F0-260A-458C-96ED-C1F6D2151219}"/>
          </ac:grpSpMkLst>
        </pc:grpChg>
        <pc:cxnChg chg="add">
          <ac:chgData name="zaidi arfi" userId="540cc4b76e088d63" providerId="LiveId" clId="{EC5FB079-5F25-4DF6-A52B-189361D64C61}" dt="2025-05-31T08:15:35.632" v="103" actId="26606"/>
          <ac:cxnSpMkLst>
            <pc:docMk/>
            <pc:sldMk cId="0" sldId="261"/>
            <ac:cxnSpMk id="128" creationId="{6CF1BAF6-AD41-4082-B212-8A1F9A2E8779}"/>
          </ac:cxnSpMkLst>
        </pc:cxnChg>
      </pc:sldChg>
      <pc:sldChg chg="addSp delSp modSp mod setBg modNotes">
        <pc:chgData name="zaidi arfi" userId="540cc4b76e088d63" providerId="LiveId" clId="{EC5FB079-5F25-4DF6-A52B-189361D64C61}" dt="2025-05-31T08:15:56.203" v="104" actId="26606"/>
        <pc:sldMkLst>
          <pc:docMk/>
          <pc:sldMk cId="0" sldId="262"/>
        </pc:sldMkLst>
        <pc:spChg chg="add">
          <ac:chgData name="zaidi arfi" userId="540cc4b76e088d63" providerId="LiveId" clId="{EC5FB079-5F25-4DF6-A52B-189361D64C61}" dt="2025-05-31T08:04:16.205" v="41"/>
          <ac:spMkLst>
            <pc:docMk/>
            <pc:sldMk cId="0" sldId="262"/>
            <ac:spMk id="2" creationId="{CCE3172E-6805-6EB6-8A50-E2EA29721BA0}"/>
          </ac:spMkLst>
        </pc:spChg>
        <pc:spChg chg="add del mod">
          <ac:chgData name="zaidi arfi" userId="540cc4b76e088d63" providerId="LiveId" clId="{EC5FB079-5F25-4DF6-A52B-189361D64C61}" dt="2025-05-31T08:04:22.976" v="44"/>
          <ac:spMkLst>
            <pc:docMk/>
            <pc:sldMk cId="0" sldId="262"/>
            <ac:spMk id="4" creationId="{BC960342-4A0B-B9B2-4D32-F2F9703923E8}"/>
          </ac:spMkLst>
        </pc:spChg>
        <pc:spChg chg="add del mod">
          <ac:chgData name="zaidi arfi" userId="540cc4b76e088d63" providerId="LiveId" clId="{EC5FB079-5F25-4DF6-A52B-189361D64C61}" dt="2025-05-31T08:15:56.203" v="104" actId="26606"/>
          <ac:spMkLst>
            <pc:docMk/>
            <pc:sldMk cId="0" sldId="262"/>
            <ac:spMk id="5" creationId="{98B9341F-CAA3-2028-EB61-D3829F735823}"/>
          </ac:spMkLst>
        </pc:spChg>
        <pc:spChg chg="mod">
          <ac:chgData name="zaidi arfi" userId="540cc4b76e088d63" providerId="LiveId" clId="{EC5FB079-5F25-4DF6-A52B-189361D64C61}" dt="2025-05-31T08:15:56.203" v="104" actId="26606"/>
          <ac:spMkLst>
            <pc:docMk/>
            <pc:sldMk cId="0" sldId="262"/>
            <ac:spMk id="120" creationId="{00000000-0000-0000-0000-000000000000}"/>
          </ac:spMkLst>
        </pc:spChg>
        <pc:spChg chg="del">
          <ac:chgData name="zaidi arfi" userId="540cc4b76e088d63" providerId="LiveId" clId="{EC5FB079-5F25-4DF6-A52B-189361D64C61}" dt="2025-05-31T08:04:20.853" v="43" actId="478"/>
          <ac:spMkLst>
            <pc:docMk/>
            <pc:sldMk cId="0" sldId="262"/>
            <ac:spMk id="121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5:56.203" v="104" actId="26606"/>
          <ac:spMkLst>
            <pc:docMk/>
            <pc:sldMk cId="0" sldId="262"/>
            <ac:spMk id="126" creationId="{7517A47C-B2E5-4B79-8061-D74B1311AF6E}"/>
          </ac:spMkLst>
        </pc:spChg>
        <pc:spChg chg="add">
          <ac:chgData name="zaidi arfi" userId="540cc4b76e088d63" providerId="LiveId" clId="{EC5FB079-5F25-4DF6-A52B-189361D64C61}" dt="2025-05-31T08:15:56.203" v="104" actId="26606"/>
          <ac:spMkLst>
            <pc:docMk/>
            <pc:sldMk cId="0" sldId="262"/>
            <ac:spMk id="128" creationId="{C505E780-2083-4CB5-A42A-5E0E2908ECC3}"/>
          </ac:spMkLst>
        </pc:spChg>
        <pc:spChg chg="add">
          <ac:chgData name="zaidi arfi" userId="540cc4b76e088d63" providerId="LiveId" clId="{EC5FB079-5F25-4DF6-A52B-189361D64C61}" dt="2025-05-31T08:15:56.203" v="104" actId="26606"/>
          <ac:spMkLst>
            <pc:docMk/>
            <pc:sldMk cId="0" sldId="262"/>
            <ac:spMk id="130" creationId="{D2C0AE1C-0118-41AE-8A10-7CDCBF10E96F}"/>
          </ac:spMkLst>
        </pc:spChg>
        <pc:spChg chg="add">
          <ac:chgData name="zaidi arfi" userId="540cc4b76e088d63" providerId="LiveId" clId="{EC5FB079-5F25-4DF6-A52B-189361D64C61}" dt="2025-05-31T08:15:56.203" v="104" actId="26606"/>
          <ac:spMkLst>
            <pc:docMk/>
            <pc:sldMk cId="0" sldId="262"/>
            <ac:spMk id="132" creationId="{463EEC44-1BA3-44ED-81FC-A644B04B2A44}"/>
          </ac:spMkLst>
        </pc:spChg>
        <pc:graphicFrameChg chg="add">
          <ac:chgData name="zaidi arfi" userId="540cc4b76e088d63" providerId="LiveId" clId="{EC5FB079-5F25-4DF6-A52B-189361D64C61}" dt="2025-05-31T08:15:56.203" v="104" actId="26606"/>
          <ac:graphicFrameMkLst>
            <pc:docMk/>
            <pc:sldMk cId="0" sldId="262"/>
            <ac:graphicFrameMk id="122" creationId="{71E7BE62-C33D-38E2-9C5D-3CFC579A2CD3}"/>
          </ac:graphicFrameMkLst>
        </pc:graphicFrameChg>
      </pc:sldChg>
      <pc:sldChg chg="addSp delSp modSp mod setBg">
        <pc:chgData name="zaidi arfi" userId="540cc4b76e088d63" providerId="LiveId" clId="{EC5FB079-5F25-4DF6-A52B-189361D64C61}" dt="2025-05-31T08:16:23.104" v="107" actId="26606"/>
        <pc:sldMkLst>
          <pc:docMk/>
          <pc:sldMk cId="0" sldId="263"/>
        </pc:sldMkLst>
        <pc:spChg chg="add del mod">
          <ac:chgData name="zaidi arfi" userId="540cc4b76e088d63" providerId="LiveId" clId="{EC5FB079-5F25-4DF6-A52B-189361D64C61}" dt="2025-05-31T08:05:59.734" v="52"/>
          <ac:spMkLst>
            <pc:docMk/>
            <pc:sldMk cId="0" sldId="263"/>
            <ac:spMk id="3" creationId="{6C012F96-AFEF-DF42-6C7D-D52CF1FA21EE}"/>
          </ac:spMkLst>
        </pc:spChg>
        <pc:spChg chg="add mod">
          <ac:chgData name="zaidi arfi" userId="540cc4b76e088d63" providerId="LiveId" clId="{EC5FB079-5F25-4DF6-A52B-189361D64C61}" dt="2025-05-31T08:16:23.104" v="107" actId="26606"/>
          <ac:spMkLst>
            <pc:docMk/>
            <pc:sldMk cId="0" sldId="263"/>
            <ac:spMk id="4" creationId="{EBD15E77-AE3C-EFD1-A4CC-48218C0B828E}"/>
          </ac:spMkLst>
        </pc:spChg>
        <pc:spChg chg="mod">
          <ac:chgData name="zaidi arfi" userId="540cc4b76e088d63" providerId="LiveId" clId="{EC5FB079-5F25-4DF6-A52B-189361D64C61}" dt="2025-05-31T08:16:23.104" v="107" actId="26606"/>
          <ac:spMkLst>
            <pc:docMk/>
            <pc:sldMk cId="0" sldId="263"/>
            <ac:spMk id="126" creationId="{00000000-0000-0000-0000-000000000000}"/>
          </ac:spMkLst>
        </pc:spChg>
        <pc:spChg chg="del">
          <ac:chgData name="zaidi arfi" userId="540cc4b76e088d63" providerId="LiveId" clId="{EC5FB079-5F25-4DF6-A52B-189361D64C61}" dt="2025-05-31T08:05:57.749" v="51" actId="478"/>
          <ac:spMkLst>
            <pc:docMk/>
            <pc:sldMk cId="0" sldId="263"/>
            <ac:spMk id="127" creationId="{00000000-0000-0000-0000-000000000000}"/>
          </ac:spMkLst>
        </pc:spChg>
        <pc:spChg chg="add del">
          <ac:chgData name="zaidi arfi" userId="540cc4b76e088d63" providerId="LiveId" clId="{EC5FB079-5F25-4DF6-A52B-189361D64C61}" dt="2025-05-31T08:16:23.096" v="106" actId="26606"/>
          <ac:spMkLst>
            <pc:docMk/>
            <pc:sldMk cId="0" sldId="263"/>
            <ac:spMk id="131" creationId="{4DA718D0-4865-4629-8134-44F68D41D574}"/>
          </ac:spMkLst>
        </pc:spChg>
        <pc:spChg chg="add del">
          <ac:chgData name="zaidi arfi" userId="540cc4b76e088d63" providerId="LiveId" clId="{EC5FB079-5F25-4DF6-A52B-189361D64C61}" dt="2025-05-31T08:16:23.096" v="106" actId="26606"/>
          <ac:spMkLst>
            <pc:docMk/>
            <pc:sldMk cId="0" sldId="263"/>
            <ac:spMk id="137" creationId="{CBC4F608-B4B8-48C3-9572-C0F061B1CD99}"/>
          </ac:spMkLst>
        </pc:spChg>
        <pc:spChg chg="add">
          <ac:chgData name="zaidi arfi" userId="540cc4b76e088d63" providerId="LiveId" clId="{EC5FB079-5F25-4DF6-A52B-189361D64C61}" dt="2025-05-31T08:16:23.104" v="107" actId="26606"/>
          <ac:spMkLst>
            <pc:docMk/>
            <pc:sldMk cId="0" sldId="263"/>
            <ac:spMk id="139" creationId="{DBF61EA3-B236-439E-9C0B-340980D56BEE}"/>
          </ac:spMkLst>
        </pc:spChg>
        <pc:spChg chg="add">
          <ac:chgData name="zaidi arfi" userId="540cc4b76e088d63" providerId="LiveId" clId="{EC5FB079-5F25-4DF6-A52B-189361D64C61}" dt="2025-05-31T08:16:23.104" v="107" actId="26606"/>
          <ac:spMkLst>
            <pc:docMk/>
            <pc:sldMk cId="0" sldId="263"/>
            <ac:spMk id="143" creationId="{E659831F-0D9A-4C63-9EBB-8435B85A440F}"/>
          </ac:spMkLst>
        </pc:spChg>
        <pc:grpChg chg="add del">
          <ac:chgData name="zaidi arfi" userId="540cc4b76e088d63" providerId="LiveId" clId="{EC5FB079-5F25-4DF6-A52B-189361D64C61}" dt="2025-05-31T08:16:23.096" v="106" actId="26606"/>
          <ac:grpSpMkLst>
            <pc:docMk/>
            <pc:sldMk cId="0" sldId="263"/>
            <ac:grpSpMk id="133" creationId="{65167ED7-6315-43AB-B1B6-C326D5FD8F84}"/>
          </ac:grpSpMkLst>
        </pc:grpChg>
        <pc:grpChg chg="add">
          <ac:chgData name="zaidi arfi" userId="540cc4b76e088d63" providerId="LiveId" clId="{EC5FB079-5F25-4DF6-A52B-189361D64C61}" dt="2025-05-31T08:16:23.104" v="107" actId="26606"/>
          <ac:grpSpMkLst>
            <pc:docMk/>
            <pc:sldMk cId="0" sldId="263"/>
            <ac:grpSpMk id="140" creationId="{28FAF094-D087-493F-8DF9-A486C2D6BBAA}"/>
          </ac:grpSpMkLst>
        </pc:grpChg>
      </pc:sldChg>
      <pc:sldChg chg="addSp modSp mod setBg">
        <pc:chgData name="zaidi arfi" userId="540cc4b76e088d63" providerId="LiveId" clId="{EC5FB079-5F25-4DF6-A52B-189361D64C61}" dt="2025-05-31T08:16:39.942" v="108" actId="26606"/>
        <pc:sldMkLst>
          <pc:docMk/>
          <pc:sldMk cId="0" sldId="264"/>
        </pc:sldMkLst>
        <pc:spChg chg="mod">
          <ac:chgData name="zaidi arfi" userId="540cc4b76e088d63" providerId="LiveId" clId="{EC5FB079-5F25-4DF6-A52B-189361D64C61}" dt="2025-05-31T08:16:39.942" v="108" actId="26606"/>
          <ac:spMkLst>
            <pc:docMk/>
            <pc:sldMk cId="0" sldId="264"/>
            <ac:spMk id="132" creationId="{00000000-0000-0000-0000-000000000000}"/>
          </ac:spMkLst>
        </pc:spChg>
        <pc:spChg chg="mod">
          <ac:chgData name="zaidi arfi" userId="540cc4b76e088d63" providerId="LiveId" clId="{EC5FB079-5F25-4DF6-A52B-189361D64C61}" dt="2025-05-31T08:16:39.942" v="108" actId="26606"/>
          <ac:spMkLst>
            <pc:docMk/>
            <pc:sldMk cId="0" sldId="264"/>
            <ac:spMk id="133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6:39.942" v="108" actId="26606"/>
          <ac:spMkLst>
            <pc:docMk/>
            <pc:sldMk cId="0" sldId="264"/>
            <ac:spMk id="138" creationId="{B6CDA21F-E7AF-4C75-8395-33F58D5B0E45}"/>
          </ac:spMkLst>
        </pc:spChg>
        <pc:spChg chg="add">
          <ac:chgData name="zaidi arfi" userId="540cc4b76e088d63" providerId="LiveId" clId="{EC5FB079-5F25-4DF6-A52B-189361D64C61}" dt="2025-05-31T08:16:39.942" v="108" actId="26606"/>
          <ac:spMkLst>
            <pc:docMk/>
            <pc:sldMk cId="0" sldId="264"/>
            <ac:spMk id="145" creationId="{D5B0017B-2ECA-49AF-B397-DC140825DF8D}"/>
          </ac:spMkLst>
        </pc:spChg>
        <pc:grpChg chg="add">
          <ac:chgData name="zaidi arfi" userId="540cc4b76e088d63" providerId="LiveId" clId="{EC5FB079-5F25-4DF6-A52B-189361D64C61}" dt="2025-05-31T08:16:39.942" v="108" actId="26606"/>
          <ac:grpSpMkLst>
            <pc:docMk/>
            <pc:sldMk cId="0" sldId="264"/>
            <ac:grpSpMk id="140" creationId="{AE1C45F0-260A-458C-96ED-C1F6D2151219}"/>
          </ac:grpSpMkLst>
        </pc:grpChg>
        <pc:cxnChg chg="add">
          <ac:chgData name="zaidi arfi" userId="540cc4b76e088d63" providerId="LiveId" clId="{EC5FB079-5F25-4DF6-A52B-189361D64C61}" dt="2025-05-31T08:16:39.942" v="108" actId="26606"/>
          <ac:cxnSpMkLst>
            <pc:docMk/>
            <pc:sldMk cId="0" sldId="264"/>
            <ac:cxnSpMk id="147" creationId="{6CF1BAF6-AD41-4082-B212-8A1F9A2E8779}"/>
          </ac:cxnSpMkLst>
        </pc:cxnChg>
      </pc:sldChg>
      <pc:sldChg chg="addSp delSp modSp mod setBg modNotes">
        <pc:chgData name="zaidi arfi" userId="540cc4b76e088d63" providerId="LiveId" clId="{EC5FB079-5F25-4DF6-A52B-189361D64C61}" dt="2025-05-31T08:16:59.298" v="109" actId="26606"/>
        <pc:sldMkLst>
          <pc:docMk/>
          <pc:sldMk cId="0" sldId="265"/>
        </pc:sldMkLst>
        <pc:spChg chg="add del mod">
          <ac:chgData name="zaidi arfi" userId="540cc4b76e088d63" providerId="LiveId" clId="{EC5FB079-5F25-4DF6-A52B-189361D64C61}" dt="2025-05-31T08:09:22.253" v="68" actId="478"/>
          <ac:spMkLst>
            <pc:docMk/>
            <pc:sldMk cId="0" sldId="265"/>
            <ac:spMk id="4" creationId="{20A4930D-BA03-D899-25C1-FD1E8D1B2C70}"/>
          </ac:spMkLst>
        </pc:spChg>
        <pc:spChg chg="mod">
          <ac:chgData name="zaidi arfi" userId="540cc4b76e088d63" providerId="LiveId" clId="{EC5FB079-5F25-4DF6-A52B-189361D64C61}" dt="2025-05-31T08:16:59.298" v="109" actId="26606"/>
          <ac:spMkLst>
            <pc:docMk/>
            <pc:sldMk cId="0" sldId="265"/>
            <ac:spMk id="138" creationId="{00000000-0000-0000-0000-000000000000}"/>
          </ac:spMkLst>
        </pc:spChg>
        <pc:spChg chg="del mod">
          <ac:chgData name="zaidi arfi" userId="540cc4b76e088d63" providerId="LiveId" clId="{EC5FB079-5F25-4DF6-A52B-189361D64C61}" dt="2025-05-31T08:08:48.814" v="62" actId="478"/>
          <ac:spMkLst>
            <pc:docMk/>
            <pc:sldMk cId="0" sldId="265"/>
            <ac:spMk id="139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6:59.298" v="109" actId="26606"/>
          <ac:spMkLst>
            <pc:docMk/>
            <pc:sldMk cId="0" sldId="265"/>
            <ac:spMk id="142" creationId="{B81933D1-5615-42C7-9C0B-4EB7105CCE2D}"/>
          </ac:spMkLst>
        </pc:spChg>
        <pc:spChg chg="add">
          <ac:chgData name="zaidi arfi" userId="540cc4b76e088d63" providerId="LiveId" clId="{EC5FB079-5F25-4DF6-A52B-189361D64C61}" dt="2025-05-31T08:16:59.298" v="109" actId="26606"/>
          <ac:spMkLst>
            <pc:docMk/>
            <pc:sldMk cId="0" sldId="265"/>
            <ac:spMk id="143" creationId="{47942995-B07F-4636-9A06-C6A104B260A8}"/>
          </ac:spMkLst>
        </pc:spChg>
        <pc:spChg chg="add del">
          <ac:chgData name="zaidi arfi" userId="540cc4b76e088d63" providerId="LiveId" clId="{EC5FB079-5F25-4DF6-A52B-189361D64C61}" dt="2025-05-31T08:08:44.393" v="60" actId="26606"/>
          <ac:spMkLst>
            <pc:docMk/>
            <pc:sldMk cId="0" sldId="265"/>
            <ac:spMk id="144" creationId="{058A14AF-9FB5-4CC7-BA35-E8E85D3EDF0E}"/>
          </ac:spMkLst>
        </pc:spChg>
        <pc:spChg chg="add del">
          <ac:chgData name="zaidi arfi" userId="540cc4b76e088d63" providerId="LiveId" clId="{EC5FB079-5F25-4DF6-A52B-189361D64C61}" dt="2025-05-31T08:08:44.393" v="60" actId="26606"/>
          <ac:spMkLst>
            <pc:docMk/>
            <pc:sldMk cId="0" sldId="265"/>
            <ac:spMk id="146" creationId="{3A9A4357-BD1D-4622-A4FE-766E6AB8DE84}"/>
          </ac:spMkLst>
        </pc:spChg>
        <pc:spChg chg="add del">
          <ac:chgData name="zaidi arfi" userId="540cc4b76e088d63" providerId="LiveId" clId="{EC5FB079-5F25-4DF6-A52B-189361D64C61}" dt="2025-05-31T08:08:44.393" v="60" actId="26606"/>
          <ac:spMkLst>
            <pc:docMk/>
            <pc:sldMk cId="0" sldId="265"/>
            <ac:spMk id="148" creationId="{E659831F-0D9A-4C63-9EBB-8435B85A440F}"/>
          </ac:spMkLst>
        </pc:spChg>
        <pc:spChg chg="add del">
          <ac:chgData name="zaidi arfi" userId="540cc4b76e088d63" providerId="LiveId" clId="{EC5FB079-5F25-4DF6-A52B-189361D64C61}" dt="2025-05-31T08:08:44.393" v="60" actId="26606"/>
          <ac:spMkLst>
            <pc:docMk/>
            <pc:sldMk cId="0" sldId="265"/>
            <ac:spMk id="150" creationId="{E6995CE5-F890-4ABA-82A2-26507CE8D2A3}"/>
          </ac:spMkLst>
        </pc:spChg>
        <pc:spChg chg="add">
          <ac:chgData name="zaidi arfi" userId="540cc4b76e088d63" providerId="LiveId" clId="{EC5FB079-5F25-4DF6-A52B-189361D64C61}" dt="2025-05-31T08:16:59.298" v="109" actId="26606"/>
          <ac:spMkLst>
            <pc:docMk/>
            <pc:sldMk cId="0" sldId="265"/>
            <ac:spMk id="152" creationId="{19C9EAEA-39D0-4B0E-A0EB-51E7B26740B1}"/>
          </ac:spMkLst>
        </pc:spChg>
        <pc:grpChg chg="add">
          <ac:chgData name="zaidi arfi" userId="540cc4b76e088d63" providerId="LiveId" clId="{EC5FB079-5F25-4DF6-A52B-189361D64C61}" dt="2025-05-31T08:16:59.298" v="109" actId="26606"/>
          <ac:grpSpMkLst>
            <pc:docMk/>
            <pc:sldMk cId="0" sldId="265"/>
            <ac:grpSpMk id="145" creationId="{032D8612-31EB-44CF-A1D0-14FD4C705424}"/>
          </ac:grpSpMkLst>
        </pc:grpChg>
        <pc:graphicFrameChg chg="add mod modGraphic">
          <ac:chgData name="zaidi arfi" userId="540cc4b76e088d63" providerId="LiveId" clId="{EC5FB079-5F25-4DF6-A52B-189361D64C61}" dt="2025-05-31T08:08:44.393" v="60" actId="26606"/>
          <ac:graphicFrameMkLst>
            <pc:docMk/>
            <pc:sldMk cId="0" sldId="265"/>
            <ac:graphicFrameMk id="2" creationId="{03F90167-90E7-C101-2AAF-7BB8F9CFFED3}"/>
          </ac:graphicFrameMkLst>
        </pc:graphicFrameChg>
        <pc:graphicFrameChg chg="add mod modGraphic">
          <ac:chgData name="zaidi arfi" userId="540cc4b76e088d63" providerId="LiveId" clId="{EC5FB079-5F25-4DF6-A52B-189361D64C61}" dt="2025-05-31T08:09:18.986" v="67" actId="14100"/>
          <ac:graphicFrameMkLst>
            <pc:docMk/>
            <pc:sldMk cId="0" sldId="265"/>
            <ac:graphicFrameMk id="5" creationId="{4CC71060-7C86-53FC-EBAF-7CF12DB87F63}"/>
          </ac:graphicFrameMkLst>
        </pc:graphicFrameChg>
        <pc:graphicFrameChg chg="add mod modGraphic">
          <ac:chgData name="zaidi arfi" userId="540cc4b76e088d63" providerId="LiveId" clId="{EC5FB079-5F25-4DF6-A52B-189361D64C61}" dt="2025-05-31T08:16:59.298" v="109" actId="26606"/>
          <ac:graphicFrameMkLst>
            <pc:docMk/>
            <pc:sldMk cId="0" sldId="265"/>
            <ac:graphicFrameMk id="6" creationId="{D54721AE-D677-FCB4-48CE-0647F8DD225F}"/>
          </ac:graphicFrameMkLst>
        </pc:graphicFrameChg>
      </pc:sldChg>
      <pc:sldChg chg="addSp delSp modSp mod setBg">
        <pc:chgData name="zaidi arfi" userId="540cc4b76e088d63" providerId="LiveId" clId="{EC5FB079-5F25-4DF6-A52B-189361D64C61}" dt="2025-05-31T08:17:27.226" v="120" actId="26606"/>
        <pc:sldMkLst>
          <pc:docMk/>
          <pc:sldMk cId="0" sldId="266"/>
        </pc:sldMkLst>
        <pc:spChg chg="add del mod">
          <ac:chgData name="zaidi arfi" userId="540cc4b76e088d63" providerId="LiveId" clId="{EC5FB079-5F25-4DF6-A52B-189361D64C61}" dt="2025-05-31T08:10:30.824" v="78" actId="478"/>
          <ac:spMkLst>
            <pc:docMk/>
            <pc:sldMk cId="0" sldId="266"/>
            <ac:spMk id="3" creationId="{A78E7978-3A38-F069-FB89-AF5BB8E8D74C}"/>
          </ac:spMkLst>
        </pc:spChg>
        <pc:spChg chg="mod">
          <ac:chgData name="zaidi arfi" userId="540cc4b76e088d63" providerId="LiveId" clId="{EC5FB079-5F25-4DF6-A52B-189361D64C61}" dt="2025-05-31T08:17:27.226" v="120" actId="26606"/>
          <ac:spMkLst>
            <pc:docMk/>
            <pc:sldMk cId="0" sldId="266"/>
            <ac:spMk id="144" creationId="{00000000-0000-0000-0000-000000000000}"/>
          </ac:spMkLst>
        </pc:spChg>
        <pc:spChg chg="del">
          <ac:chgData name="zaidi arfi" userId="540cc4b76e088d63" providerId="LiveId" clId="{EC5FB079-5F25-4DF6-A52B-189361D64C61}" dt="2025-05-31T08:10:27.636" v="77" actId="478"/>
          <ac:spMkLst>
            <pc:docMk/>
            <pc:sldMk cId="0" sldId="266"/>
            <ac:spMk id="145" creationId="{00000000-0000-0000-0000-000000000000}"/>
          </ac:spMkLst>
        </pc:spChg>
        <pc:spChg chg="add del">
          <ac:chgData name="zaidi arfi" userId="540cc4b76e088d63" providerId="LiveId" clId="{EC5FB079-5F25-4DF6-A52B-189361D64C61}" dt="2025-05-31T08:17:16.953" v="111" actId="26606"/>
          <ac:spMkLst>
            <pc:docMk/>
            <pc:sldMk cId="0" sldId="266"/>
            <ac:spMk id="149" creationId="{47942995-B07F-4636-9A06-C6A104B260A8}"/>
          </ac:spMkLst>
        </pc:spChg>
        <pc:spChg chg="add del">
          <ac:chgData name="zaidi arfi" userId="540cc4b76e088d63" providerId="LiveId" clId="{EC5FB079-5F25-4DF6-A52B-189361D64C61}" dt="2025-05-31T08:17:23.014" v="115" actId="26606"/>
          <ac:spMkLst>
            <pc:docMk/>
            <pc:sldMk cId="0" sldId="266"/>
            <ac:spMk id="155" creationId="{04357C93-F0CB-4A1C-8F77-4E9063789819}"/>
          </ac:spMkLst>
        </pc:spChg>
        <pc:spChg chg="add del">
          <ac:chgData name="zaidi arfi" userId="540cc4b76e088d63" providerId="LiveId" clId="{EC5FB079-5F25-4DF6-A52B-189361D64C61}" dt="2025-05-31T08:17:16.953" v="111" actId="26606"/>
          <ac:spMkLst>
            <pc:docMk/>
            <pc:sldMk cId="0" sldId="266"/>
            <ac:spMk id="156" creationId="{B81933D1-5615-42C7-9C0B-4EB7105CCE2D}"/>
          </ac:spMkLst>
        </pc:spChg>
        <pc:spChg chg="add del">
          <ac:chgData name="zaidi arfi" userId="540cc4b76e088d63" providerId="LiveId" clId="{EC5FB079-5F25-4DF6-A52B-189361D64C61}" dt="2025-05-31T08:17:16.953" v="111" actId="26606"/>
          <ac:spMkLst>
            <pc:docMk/>
            <pc:sldMk cId="0" sldId="266"/>
            <ac:spMk id="158" creationId="{19C9EAEA-39D0-4B0E-A0EB-51E7B26740B1}"/>
          </ac:spMkLst>
        </pc:spChg>
        <pc:spChg chg="add del">
          <ac:chgData name="zaidi arfi" userId="540cc4b76e088d63" providerId="LiveId" clId="{EC5FB079-5F25-4DF6-A52B-189361D64C61}" dt="2025-05-31T08:17:20.056" v="113" actId="26606"/>
          <ac:spMkLst>
            <pc:docMk/>
            <pc:sldMk cId="0" sldId="266"/>
            <ac:spMk id="160" creationId="{47942995-B07F-4636-9A06-C6A104B260A8}"/>
          </ac:spMkLst>
        </pc:spChg>
        <pc:spChg chg="add del">
          <ac:chgData name="zaidi arfi" userId="540cc4b76e088d63" providerId="LiveId" clId="{EC5FB079-5F25-4DF6-A52B-189361D64C61}" dt="2025-05-31T08:17:20.056" v="113" actId="26606"/>
          <ac:spMkLst>
            <pc:docMk/>
            <pc:sldMk cId="0" sldId="266"/>
            <ac:spMk id="165" creationId="{B81933D1-5615-42C7-9C0B-4EB7105CCE2D}"/>
          </ac:spMkLst>
        </pc:spChg>
        <pc:spChg chg="add del">
          <ac:chgData name="zaidi arfi" userId="540cc4b76e088d63" providerId="LiveId" clId="{EC5FB079-5F25-4DF6-A52B-189361D64C61}" dt="2025-05-31T08:17:20.056" v="113" actId="26606"/>
          <ac:spMkLst>
            <pc:docMk/>
            <pc:sldMk cId="0" sldId="266"/>
            <ac:spMk id="166" creationId="{19C9EAEA-39D0-4B0E-A0EB-51E7B26740B1}"/>
          </ac:spMkLst>
        </pc:spChg>
        <pc:spChg chg="add del">
          <ac:chgData name="zaidi arfi" userId="540cc4b76e088d63" providerId="LiveId" clId="{EC5FB079-5F25-4DF6-A52B-189361D64C61}" dt="2025-05-31T08:17:23.014" v="115" actId="26606"/>
          <ac:spMkLst>
            <pc:docMk/>
            <pc:sldMk cId="0" sldId="266"/>
            <ac:spMk id="168" creationId="{91DC6ABD-215C-4EA8-A483-CEF5B99AB385}"/>
          </ac:spMkLst>
        </pc:spChg>
        <pc:spChg chg="add del">
          <ac:chgData name="zaidi arfi" userId="540cc4b76e088d63" providerId="LiveId" clId="{EC5FB079-5F25-4DF6-A52B-189361D64C61}" dt="2025-05-31T08:17:25.686" v="117" actId="26606"/>
          <ac:spMkLst>
            <pc:docMk/>
            <pc:sldMk cId="0" sldId="266"/>
            <ac:spMk id="171" creationId="{91DC6ABD-215C-4EA8-A483-CEF5B99AB385}"/>
          </ac:spMkLst>
        </pc:spChg>
        <pc:spChg chg="add del">
          <ac:chgData name="zaidi arfi" userId="540cc4b76e088d63" providerId="LiveId" clId="{EC5FB079-5F25-4DF6-A52B-189361D64C61}" dt="2025-05-31T08:17:25.686" v="117" actId="26606"/>
          <ac:spMkLst>
            <pc:docMk/>
            <pc:sldMk cId="0" sldId="266"/>
            <ac:spMk id="174" creationId="{04357C93-F0CB-4A1C-8F77-4E9063789819}"/>
          </ac:spMkLst>
        </pc:spChg>
        <pc:spChg chg="add del">
          <ac:chgData name="zaidi arfi" userId="540cc4b76e088d63" providerId="LiveId" clId="{EC5FB079-5F25-4DF6-A52B-189361D64C61}" dt="2025-05-31T08:17:27.210" v="119" actId="26606"/>
          <ac:spMkLst>
            <pc:docMk/>
            <pc:sldMk cId="0" sldId="266"/>
            <ac:spMk id="176" creationId="{9180DE06-7362-4888-AADA-7AADD57AC49D}"/>
          </ac:spMkLst>
        </pc:spChg>
        <pc:spChg chg="add del">
          <ac:chgData name="zaidi arfi" userId="540cc4b76e088d63" providerId="LiveId" clId="{EC5FB079-5F25-4DF6-A52B-189361D64C61}" dt="2025-05-31T08:17:27.210" v="119" actId="26606"/>
          <ac:spMkLst>
            <pc:docMk/>
            <pc:sldMk cId="0" sldId="266"/>
            <ac:spMk id="178" creationId="{04357C93-F0CB-4A1C-8F77-4E9063789819}"/>
          </ac:spMkLst>
        </pc:spChg>
        <pc:spChg chg="add">
          <ac:chgData name="zaidi arfi" userId="540cc4b76e088d63" providerId="LiveId" clId="{EC5FB079-5F25-4DF6-A52B-189361D64C61}" dt="2025-05-31T08:17:27.226" v="120" actId="26606"/>
          <ac:spMkLst>
            <pc:docMk/>
            <pc:sldMk cId="0" sldId="266"/>
            <ac:spMk id="180" creationId="{91DC6ABD-215C-4EA8-A483-CEF5B99AB385}"/>
          </ac:spMkLst>
        </pc:spChg>
        <pc:spChg chg="add">
          <ac:chgData name="zaidi arfi" userId="540cc4b76e088d63" providerId="LiveId" clId="{EC5FB079-5F25-4DF6-A52B-189361D64C61}" dt="2025-05-31T08:17:27.226" v="120" actId="26606"/>
          <ac:spMkLst>
            <pc:docMk/>
            <pc:sldMk cId="0" sldId="266"/>
            <ac:spMk id="183" creationId="{04357C93-F0CB-4A1C-8F77-4E9063789819}"/>
          </ac:spMkLst>
        </pc:spChg>
        <pc:grpChg chg="add del">
          <ac:chgData name="zaidi arfi" userId="540cc4b76e088d63" providerId="LiveId" clId="{EC5FB079-5F25-4DF6-A52B-189361D64C61}" dt="2025-05-31T08:17:16.953" v="111" actId="26606"/>
          <ac:grpSpMkLst>
            <pc:docMk/>
            <pc:sldMk cId="0" sldId="266"/>
            <ac:grpSpMk id="151" creationId="{032D8612-31EB-44CF-A1D0-14FD4C705424}"/>
          </ac:grpSpMkLst>
        </pc:grpChg>
        <pc:grpChg chg="add del">
          <ac:chgData name="zaidi arfi" userId="540cc4b76e088d63" providerId="LiveId" clId="{EC5FB079-5F25-4DF6-A52B-189361D64C61}" dt="2025-05-31T08:17:20.056" v="113" actId="26606"/>
          <ac:grpSpMkLst>
            <pc:docMk/>
            <pc:sldMk cId="0" sldId="266"/>
            <ac:grpSpMk id="161" creationId="{032D8612-31EB-44CF-A1D0-14FD4C705424}"/>
          </ac:grpSpMkLst>
        </pc:grpChg>
        <pc:grpChg chg="add del">
          <ac:chgData name="zaidi arfi" userId="540cc4b76e088d63" providerId="LiveId" clId="{EC5FB079-5F25-4DF6-A52B-189361D64C61}" dt="2025-05-31T08:17:23.014" v="115" actId="26606"/>
          <ac:grpSpMkLst>
            <pc:docMk/>
            <pc:sldMk cId="0" sldId="266"/>
            <ac:grpSpMk id="169" creationId="{3AF6A671-C637-4547-85F4-51B6D1881399}"/>
          </ac:grpSpMkLst>
        </pc:grpChg>
        <pc:grpChg chg="add del">
          <ac:chgData name="zaidi arfi" userId="540cc4b76e088d63" providerId="LiveId" clId="{EC5FB079-5F25-4DF6-A52B-189361D64C61}" dt="2025-05-31T08:17:25.686" v="117" actId="26606"/>
          <ac:grpSpMkLst>
            <pc:docMk/>
            <pc:sldMk cId="0" sldId="266"/>
            <ac:grpSpMk id="172" creationId="{3AF6A671-C637-4547-85F4-51B6D1881399}"/>
          </ac:grpSpMkLst>
        </pc:grpChg>
        <pc:grpChg chg="add del">
          <ac:chgData name="zaidi arfi" userId="540cc4b76e088d63" providerId="LiveId" clId="{EC5FB079-5F25-4DF6-A52B-189361D64C61}" dt="2025-05-31T08:17:27.210" v="119" actId="26606"/>
          <ac:grpSpMkLst>
            <pc:docMk/>
            <pc:sldMk cId="0" sldId="266"/>
            <ac:grpSpMk id="177" creationId="{3AF6A671-C637-4547-85F4-51B6D1881399}"/>
          </ac:grpSpMkLst>
        </pc:grpChg>
        <pc:grpChg chg="add">
          <ac:chgData name="zaidi arfi" userId="540cc4b76e088d63" providerId="LiveId" clId="{EC5FB079-5F25-4DF6-A52B-189361D64C61}" dt="2025-05-31T08:17:27.226" v="120" actId="26606"/>
          <ac:grpSpMkLst>
            <pc:docMk/>
            <pc:sldMk cId="0" sldId="266"/>
            <ac:grpSpMk id="181" creationId="{3AF6A671-C637-4547-85F4-51B6D1881399}"/>
          </ac:grpSpMkLst>
        </pc:grpChg>
        <pc:graphicFrameChg chg="add mod modGraphic">
          <ac:chgData name="zaidi arfi" userId="540cc4b76e088d63" providerId="LiveId" clId="{EC5FB079-5F25-4DF6-A52B-189361D64C61}" dt="2025-05-31T08:17:27.226" v="120" actId="26606"/>
          <ac:graphicFrameMkLst>
            <pc:docMk/>
            <pc:sldMk cId="0" sldId="266"/>
            <ac:graphicFrameMk id="4" creationId="{D155FFA7-15C5-3724-3C96-3C90CDEAF9AB}"/>
          </ac:graphicFrameMkLst>
        </pc:graphicFrameChg>
      </pc:sldChg>
      <pc:sldChg chg="addSp delSp modSp mod setBg">
        <pc:chgData name="zaidi arfi" userId="540cc4b76e088d63" providerId="LiveId" clId="{EC5FB079-5F25-4DF6-A52B-189361D64C61}" dt="2025-05-31T08:17:33.009" v="121" actId="26606"/>
        <pc:sldMkLst>
          <pc:docMk/>
          <pc:sldMk cId="0" sldId="267"/>
        </pc:sldMkLst>
        <pc:spChg chg="add del mod">
          <ac:chgData name="zaidi arfi" userId="540cc4b76e088d63" providerId="LiveId" clId="{EC5FB079-5F25-4DF6-A52B-189361D64C61}" dt="2025-05-31T08:11:25.219" v="81" actId="478"/>
          <ac:spMkLst>
            <pc:docMk/>
            <pc:sldMk cId="0" sldId="267"/>
            <ac:spMk id="3" creationId="{D40F3A9D-A982-875E-7014-A5DA43422254}"/>
          </ac:spMkLst>
        </pc:spChg>
        <pc:spChg chg="mod">
          <ac:chgData name="zaidi arfi" userId="540cc4b76e088d63" providerId="LiveId" clId="{EC5FB079-5F25-4DF6-A52B-189361D64C61}" dt="2025-05-31T08:17:33.009" v="121" actId="26606"/>
          <ac:spMkLst>
            <pc:docMk/>
            <pc:sldMk cId="0" sldId="267"/>
            <ac:spMk id="150" creationId="{00000000-0000-0000-0000-000000000000}"/>
          </ac:spMkLst>
        </pc:spChg>
        <pc:spChg chg="del">
          <ac:chgData name="zaidi arfi" userId="540cc4b76e088d63" providerId="LiveId" clId="{EC5FB079-5F25-4DF6-A52B-189361D64C61}" dt="2025-05-31T08:11:18.691" v="80" actId="478"/>
          <ac:spMkLst>
            <pc:docMk/>
            <pc:sldMk cId="0" sldId="267"/>
            <ac:spMk id="151" creationId="{00000000-0000-0000-0000-000000000000}"/>
          </ac:spMkLst>
        </pc:spChg>
        <pc:spChg chg="add">
          <ac:chgData name="zaidi arfi" userId="540cc4b76e088d63" providerId="LiveId" clId="{EC5FB079-5F25-4DF6-A52B-189361D64C61}" dt="2025-05-31T08:17:33.009" v="121" actId="26606"/>
          <ac:spMkLst>
            <pc:docMk/>
            <pc:sldMk cId="0" sldId="267"/>
            <ac:spMk id="155" creationId="{47942995-B07F-4636-9A06-C6A104B260A8}"/>
          </ac:spMkLst>
        </pc:spChg>
        <pc:spChg chg="add">
          <ac:chgData name="zaidi arfi" userId="540cc4b76e088d63" providerId="LiveId" clId="{EC5FB079-5F25-4DF6-A52B-189361D64C61}" dt="2025-05-31T08:17:33.009" v="121" actId="26606"/>
          <ac:spMkLst>
            <pc:docMk/>
            <pc:sldMk cId="0" sldId="267"/>
            <ac:spMk id="162" creationId="{B81933D1-5615-42C7-9C0B-4EB7105CCE2D}"/>
          </ac:spMkLst>
        </pc:spChg>
        <pc:spChg chg="add">
          <ac:chgData name="zaidi arfi" userId="540cc4b76e088d63" providerId="LiveId" clId="{EC5FB079-5F25-4DF6-A52B-189361D64C61}" dt="2025-05-31T08:17:33.009" v="121" actId="26606"/>
          <ac:spMkLst>
            <pc:docMk/>
            <pc:sldMk cId="0" sldId="267"/>
            <ac:spMk id="164" creationId="{19C9EAEA-39D0-4B0E-A0EB-51E7B26740B1}"/>
          </ac:spMkLst>
        </pc:spChg>
        <pc:grpChg chg="add">
          <ac:chgData name="zaidi arfi" userId="540cc4b76e088d63" providerId="LiveId" clId="{EC5FB079-5F25-4DF6-A52B-189361D64C61}" dt="2025-05-31T08:17:33.009" v="121" actId="26606"/>
          <ac:grpSpMkLst>
            <pc:docMk/>
            <pc:sldMk cId="0" sldId="267"/>
            <ac:grpSpMk id="157" creationId="{032D8612-31EB-44CF-A1D0-14FD4C705424}"/>
          </ac:grpSpMkLst>
        </pc:grpChg>
        <pc:graphicFrameChg chg="add mod modGraphic">
          <ac:chgData name="zaidi arfi" userId="540cc4b76e088d63" providerId="LiveId" clId="{EC5FB079-5F25-4DF6-A52B-189361D64C61}" dt="2025-05-31T08:17:33.009" v="121" actId="26606"/>
          <ac:graphicFrameMkLst>
            <pc:docMk/>
            <pc:sldMk cId="0" sldId="267"/>
            <ac:graphicFrameMk id="4" creationId="{2F039D7E-7C66-EB09-CBB0-F616AA73265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22506B-B4F1-4066-8BA3-FDC2E536B4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9528F1-6D28-492D-915F-97A34A50C0CA}">
      <dgm:prSet/>
      <dgm:spPr/>
      <dgm:t>
        <a:bodyPr/>
        <a:lstStyle/>
        <a:p>
          <a:r>
            <a:rPr lang="fr-FR" b="0" i="0"/>
            <a:t>Accueil avec présentation du profil</a:t>
          </a:r>
          <a:endParaRPr lang="en-US"/>
        </a:p>
      </dgm:t>
    </dgm:pt>
    <dgm:pt modelId="{BBF014E9-03D7-4DAB-844B-EA6C62BD5552}" type="parTrans" cxnId="{8B31B292-6002-49C9-BF8D-3AEFE274738B}">
      <dgm:prSet/>
      <dgm:spPr/>
      <dgm:t>
        <a:bodyPr/>
        <a:lstStyle/>
        <a:p>
          <a:endParaRPr lang="en-US"/>
        </a:p>
      </dgm:t>
    </dgm:pt>
    <dgm:pt modelId="{6CF1CC57-C545-4761-91C5-13148D7DFE1B}" type="sibTrans" cxnId="{8B31B292-6002-49C9-BF8D-3AEFE274738B}">
      <dgm:prSet/>
      <dgm:spPr/>
      <dgm:t>
        <a:bodyPr/>
        <a:lstStyle/>
        <a:p>
          <a:endParaRPr lang="en-US"/>
        </a:p>
      </dgm:t>
    </dgm:pt>
    <dgm:pt modelId="{681C91A3-84EC-4FC9-9688-4ACC3D9B4248}">
      <dgm:prSet/>
      <dgm:spPr/>
      <dgm:t>
        <a:bodyPr/>
        <a:lstStyle/>
        <a:p>
          <a:r>
            <a:rPr lang="fr-FR" b="0" i="0"/>
            <a:t>Liens directs vers chaque livrable (analyse, Gantt, dashboards…)</a:t>
          </a:r>
          <a:endParaRPr lang="en-US"/>
        </a:p>
      </dgm:t>
    </dgm:pt>
    <dgm:pt modelId="{8D1B469A-3013-45F4-90FD-237A2CE3D23D}" type="parTrans" cxnId="{EA4DBCCE-C0B4-4093-AE4B-F780BABD3DF7}">
      <dgm:prSet/>
      <dgm:spPr/>
      <dgm:t>
        <a:bodyPr/>
        <a:lstStyle/>
        <a:p>
          <a:endParaRPr lang="en-US"/>
        </a:p>
      </dgm:t>
    </dgm:pt>
    <dgm:pt modelId="{EE432025-4B2F-44A4-BD9B-AF287B59FFA9}" type="sibTrans" cxnId="{EA4DBCCE-C0B4-4093-AE4B-F780BABD3DF7}">
      <dgm:prSet/>
      <dgm:spPr/>
      <dgm:t>
        <a:bodyPr/>
        <a:lstStyle/>
        <a:p>
          <a:endParaRPr lang="en-US"/>
        </a:p>
      </dgm:t>
    </dgm:pt>
    <dgm:pt modelId="{29E7B39A-7393-441C-A872-4D70D321E2D3}">
      <dgm:prSet/>
      <dgm:spPr/>
      <dgm:t>
        <a:bodyPr/>
        <a:lstStyle/>
        <a:p>
          <a:r>
            <a:rPr lang="fr-FR" b="0" i="0"/>
            <a:t>Vidéo embarquée</a:t>
          </a:r>
          <a:endParaRPr lang="en-US"/>
        </a:p>
      </dgm:t>
    </dgm:pt>
    <dgm:pt modelId="{E63E2F50-9892-427D-AC8D-59AAE8075E30}" type="parTrans" cxnId="{114B9897-B50D-45D8-8879-2C05D1459507}">
      <dgm:prSet/>
      <dgm:spPr/>
      <dgm:t>
        <a:bodyPr/>
        <a:lstStyle/>
        <a:p>
          <a:endParaRPr lang="en-US"/>
        </a:p>
      </dgm:t>
    </dgm:pt>
    <dgm:pt modelId="{061DFD2F-B0F3-457C-9E0F-609F5D0018EB}" type="sibTrans" cxnId="{114B9897-B50D-45D8-8879-2C05D1459507}">
      <dgm:prSet/>
      <dgm:spPr/>
      <dgm:t>
        <a:bodyPr/>
        <a:lstStyle/>
        <a:p>
          <a:endParaRPr lang="en-US"/>
        </a:p>
      </dgm:t>
    </dgm:pt>
    <dgm:pt modelId="{543605E0-BB25-4483-979E-A297C40894D9}">
      <dgm:prSet/>
      <dgm:spPr/>
      <dgm:t>
        <a:bodyPr/>
        <a:lstStyle/>
        <a:p>
          <a:r>
            <a:rPr lang="fr-FR" b="0" i="0"/>
            <a:t>Téléchargement possible de la documentation</a:t>
          </a:r>
          <a:endParaRPr lang="en-US"/>
        </a:p>
      </dgm:t>
    </dgm:pt>
    <dgm:pt modelId="{34E1CCE0-115C-4A5A-9FCF-FC2E95D321F0}" type="parTrans" cxnId="{D080C34C-585F-4309-B3C9-97FA26C78BEE}">
      <dgm:prSet/>
      <dgm:spPr/>
      <dgm:t>
        <a:bodyPr/>
        <a:lstStyle/>
        <a:p>
          <a:endParaRPr lang="en-US"/>
        </a:p>
      </dgm:t>
    </dgm:pt>
    <dgm:pt modelId="{2A5D9C66-0A7A-4687-82E5-612BF5B4058E}" type="sibTrans" cxnId="{D080C34C-585F-4309-B3C9-97FA26C78BEE}">
      <dgm:prSet/>
      <dgm:spPr/>
      <dgm:t>
        <a:bodyPr/>
        <a:lstStyle/>
        <a:p>
          <a:endParaRPr lang="en-US"/>
        </a:p>
      </dgm:t>
    </dgm:pt>
    <dgm:pt modelId="{5E863415-D8F6-4A66-A1EA-7ECAB0BA4C42}" type="pres">
      <dgm:prSet presAssocID="{B022506B-B4F1-4066-8BA3-FDC2E536B4E8}" presName="root" presStyleCnt="0">
        <dgm:presLayoutVars>
          <dgm:dir/>
          <dgm:resizeHandles val="exact"/>
        </dgm:presLayoutVars>
      </dgm:prSet>
      <dgm:spPr/>
    </dgm:pt>
    <dgm:pt modelId="{C446D898-885E-4670-AABB-6660DFC5AECC}" type="pres">
      <dgm:prSet presAssocID="{D99528F1-6D28-492D-915F-97A34A50C0CA}" presName="compNode" presStyleCnt="0"/>
      <dgm:spPr/>
    </dgm:pt>
    <dgm:pt modelId="{06EEDC49-C9E4-46D7-AF96-E729E1DB3486}" type="pres">
      <dgm:prSet presAssocID="{D99528F1-6D28-492D-915F-97A34A50C0CA}" presName="bgRect" presStyleLbl="bgShp" presStyleIdx="0" presStyleCnt="4"/>
      <dgm:spPr/>
    </dgm:pt>
    <dgm:pt modelId="{583DC403-D031-42B4-99A7-B08A2388B0EB}" type="pres">
      <dgm:prSet presAssocID="{D99528F1-6D28-492D-915F-97A34A50C0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son"/>
        </a:ext>
      </dgm:extLst>
    </dgm:pt>
    <dgm:pt modelId="{9BAEF1B9-A2B4-4FF5-B197-846EACB93933}" type="pres">
      <dgm:prSet presAssocID="{D99528F1-6D28-492D-915F-97A34A50C0CA}" presName="spaceRect" presStyleCnt="0"/>
      <dgm:spPr/>
    </dgm:pt>
    <dgm:pt modelId="{559CF698-201E-4BEC-86ED-5F48BBD3BB0E}" type="pres">
      <dgm:prSet presAssocID="{D99528F1-6D28-492D-915F-97A34A50C0CA}" presName="parTx" presStyleLbl="revTx" presStyleIdx="0" presStyleCnt="4">
        <dgm:presLayoutVars>
          <dgm:chMax val="0"/>
          <dgm:chPref val="0"/>
        </dgm:presLayoutVars>
      </dgm:prSet>
      <dgm:spPr/>
    </dgm:pt>
    <dgm:pt modelId="{797CECEB-CF48-47A6-B3F4-80BCB9F4532B}" type="pres">
      <dgm:prSet presAssocID="{6CF1CC57-C545-4761-91C5-13148D7DFE1B}" presName="sibTrans" presStyleCnt="0"/>
      <dgm:spPr/>
    </dgm:pt>
    <dgm:pt modelId="{B895AA5B-25FD-4D67-A76A-512C001AD813}" type="pres">
      <dgm:prSet presAssocID="{681C91A3-84EC-4FC9-9688-4ACC3D9B4248}" presName="compNode" presStyleCnt="0"/>
      <dgm:spPr/>
    </dgm:pt>
    <dgm:pt modelId="{97354B69-884C-42A9-96C4-BD08B8512FE9}" type="pres">
      <dgm:prSet presAssocID="{681C91A3-84EC-4FC9-9688-4ACC3D9B4248}" presName="bgRect" presStyleLbl="bgShp" presStyleIdx="1" presStyleCnt="4"/>
      <dgm:spPr/>
    </dgm:pt>
    <dgm:pt modelId="{E4183FDD-5980-4945-9194-B82F19F2785B}" type="pres">
      <dgm:prSet presAssocID="{681C91A3-84EC-4FC9-9688-4ACC3D9B42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C0986E62-F9C2-4F00-990E-051D18D75265}" type="pres">
      <dgm:prSet presAssocID="{681C91A3-84EC-4FC9-9688-4ACC3D9B4248}" presName="spaceRect" presStyleCnt="0"/>
      <dgm:spPr/>
    </dgm:pt>
    <dgm:pt modelId="{82D60A88-1D74-48CC-849F-856ED7FEAF00}" type="pres">
      <dgm:prSet presAssocID="{681C91A3-84EC-4FC9-9688-4ACC3D9B4248}" presName="parTx" presStyleLbl="revTx" presStyleIdx="1" presStyleCnt="4">
        <dgm:presLayoutVars>
          <dgm:chMax val="0"/>
          <dgm:chPref val="0"/>
        </dgm:presLayoutVars>
      </dgm:prSet>
      <dgm:spPr/>
    </dgm:pt>
    <dgm:pt modelId="{A17D6986-A4F4-4B5D-B44F-1A61B52ED9F3}" type="pres">
      <dgm:prSet presAssocID="{EE432025-4B2F-44A4-BD9B-AF287B59FFA9}" presName="sibTrans" presStyleCnt="0"/>
      <dgm:spPr/>
    </dgm:pt>
    <dgm:pt modelId="{E58B34BD-861D-46DA-B33A-4611169E4E39}" type="pres">
      <dgm:prSet presAssocID="{29E7B39A-7393-441C-A872-4D70D321E2D3}" presName="compNode" presStyleCnt="0"/>
      <dgm:spPr/>
    </dgm:pt>
    <dgm:pt modelId="{D32B8BA8-A51C-4858-B0C1-3DC71854A840}" type="pres">
      <dgm:prSet presAssocID="{29E7B39A-7393-441C-A872-4D70D321E2D3}" presName="bgRect" presStyleLbl="bgShp" presStyleIdx="2" presStyleCnt="4"/>
      <dgm:spPr/>
    </dgm:pt>
    <dgm:pt modelId="{0833F70A-59EA-4668-8CFB-C21AE69834A6}" type="pres">
      <dgm:prSet presAssocID="{29E7B39A-7393-441C-A872-4D70D321E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645F72F-22F0-4DF2-B272-B308A6A5CD6E}" type="pres">
      <dgm:prSet presAssocID="{29E7B39A-7393-441C-A872-4D70D321E2D3}" presName="spaceRect" presStyleCnt="0"/>
      <dgm:spPr/>
    </dgm:pt>
    <dgm:pt modelId="{F5759688-0FF8-4876-9CB0-7302720917AF}" type="pres">
      <dgm:prSet presAssocID="{29E7B39A-7393-441C-A872-4D70D321E2D3}" presName="parTx" presStyleLbl="revTx" presStyleIdx="2" presStyleCnt="4">
        <dgm:presLayoutVars>
          <dgm:chMax val="0"/>
          <dgm:chPref val="0"/>
        </dgm:presLayoutVars>
      </dgm:prSet>
      <dgm:spPr/>
    </dgm:pt>
    <dgm:pt modelId="{17D2C2BA-BE2B-43AD-8AE7-740FD9D28752}" type="pres">
      <dgm:prSet presAssocID="{061DFD2F-B0F3-457C-9E0F-609F5D0018EB}" presName="sibTrans" presStyleCnt="0"/>
      <dgm:spPr/>
    </dgm:pt>
    <dgm:pt modelId="{231F70D1-60DA-4D3C-9B65-15CC75677D8B}" type="pres">
      <dgm:prSet presAssocID="{543605E0-BB25-4483-979E-A297C40894D9}" presName="compNode" presStyleCnt="0"/>
      <dgm:spPr/>
    </dgm:pt>
    <dgm:pt modelId="{AB6AEFB6-75DC-4CA0-9486-35F30E4994ED}" type="pres">
      <dgm:prSet presAssocID="{543605E0-BB25-4483-979E-A297C40894D9}" presName="bgRect" presStyleLbl="bgShp" presStyleIdx="3" presStyleCnt="4"/>
      <dgm:spPr/>
    </dgm:pt>
    <dgm:pt modelId="{0C5F4229-813E-4EFD-8AD6-0C859CE9547F}" type="pres">
      <dgm:prSet presAssocID="{543605E0-BB25-4483-979E-A297C40894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charger"/>
        </a:ext>
      </dgm:extLst>
    </dgm:pt>
    <dgm:pt modelId="{7CF76289-41E2-45B6-A5B9-29C044ECD5A9}" type="pres">
      <dgm:prSet presAssocID="{543605E0-BB25-4483-979E-A297C40894D9}" presName="spaceRect" presStyleCnt="0"/>
      <dgm:spPr/>
    </dgm:pt>
    <dgm:pt modelId="{4B8922F5-FD1E-4E32-93A9-722B9C91A783}" type="pres">
      <dgm:prSet presAssocID="{543605E0-BB25-4483-979E-A297C40894D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45A400-8410-42D0-B9CE-E8F043AFA794}" type="presOf" srcId="{681C91A3-84EC-4FC9-9688-4ACC3D9B4248}" destId="{82D60A88-1D74-48CC-849F-856ED7FEAF00}" srcOrd="0" destOrd="0" presId="urn:microsoft.com/office/officeart/2018/2/layout/IconVerticalSolidList"/>
    <dgm:cxn modelId="{D080C34C-585F-4309-B3C9-97FA26C78BEE}" srcId="{B022506B-B4F1-4066-8BA3-FDC2E536B4E8}" destId="{543605E0-BB25-4483-979E-A297C40894D9}" srcOrd="3" destOrd="0" parTransId="{34E1CCE0-115C-4A5A-9FCF-FC2E95D321F0}" sibTransId="{2A5D9C66-0A7A-4687-82E5-612BF5B4058E}"/>
    <dgm:cxn modelId="{B992C291-7E14-4A0B-9C9B-B7DECB1CB7FF}" type="presOf" srcId="{B022506B-B4F1-4066-8BA3-FDC2E536B4E8}" destId="{5E863415-D8F6-4A66-A1EA-7ECAB0BA4C42}" srcOrd="0" destOrd="0" presId="urn:microsoft.com/office/officeart/2018/2/layout/IconVerticalSolidList"/>
    <dgm:cxn modelId="{8B31B292-6002-49C9-BF8D-3AEFE274738B}" srcId="{B022506B-B4F1-4066-8BA3-FDC2E536B4E8}" destId="{D99528F1-6D28-492D-915F-97A34A50C0CA}" srcOrd="0" destOrd="0" parTransId="{BBF014E9-03D7-4DAB-844B-EA6C62BD5552}" sibTransId="{6CF1CC57-C545-4761-91C5-13148D7DFE1B}"/>
    <dgm:cxn modelId="{114B9897-B50D-45D8-8879-2C05D1459507}" srcId="{B022506B-B4F1-4066-8BA3-FDC2E536B4E8}" destId="{29E7B39A-7393-441C-A872-4D70D321E2D3}" srcOrd="2" destOrd="0" parTransId="{E63E2F50-9892-427D-AC8D-59AAE8075E30}" sibTransId="{061DFD2F-B0F3-457C-9E0F-609F5D0018EB}"/>
    <dgm:cxn modelId="{CA8D699F-A55E-4DE7-AA5F-FE2DCF2341D8}" type="presOf" srcId="{543605E0-BB25-4483-979E-A297C40894D9}" destId="{4B8922F5-FD1E-4E32-93A9-722B9C91A783}" srcOrd="0" destOrd="0" presId="urn:microsoft.com/office/officeart/2018/2/layout/IconVerticalSolidList"/>
    <dgm:cxn modelId="{394D9EBD-D619-48F7-A164-6F337CF81066}" type="presOf" srcId="{29E7B39A-7393-441C-A872-4D70D321E2D3}" destId="{F5759688-0FF8-4876-9CB0-7302720917AF}" srcOrd="0" destOrd="0" presId="urn:microsoft.com/office/officeart/2018/2/layout/IconVerticalSolidList"/>
    <dgm:cxn modelId="{EA4DBCCE-C0B4-4093-AE4B-F780BABD3DF7}" srcId="{B022506B-B4F1-4066-8BA3-FDC2E536B4E8}" destId="{681C91A3-84EC-4FC9-9688-4ACC3D9B4248}" srcOrd="1" destOrd="0" parTransId="{8D1B469A-3013-45F4-90FD-237A2CE3D23D}" sibTransId="{EE432025-4B2F-44A4-BD9B-AF287B59FFA9}"/>
    <dgm:cxn modelId="{B4650AE6-69B6-4F78-B8F5-B9A752ED212B}" type="presOf" srcId="{D99528F1-6D28-492D-915F-97A34A50C0CA}" destId="{559CF698-201E-4BEC-86ED-5F48BBD3BB0E}" srcOrd="0" destOrd="0" presId="urn:microsoft.com/office/officeart/2018/2/layout/IconVerticalSolidList"/>
    <dgm:cxn modelId="{FB3B43F8-A847-4CC9-9D39-EC275AE3FEA6}" type="presParOf" srcId="{5E863415-D8F6-4A66-A1EA-7ECAB0BA4C42}" destId="{C446D898-885E-4670-AABB-6660DFC5AECC}" srcOrd="0" destOrd="0" presId="urn:microsoft.com/office/officeart/2018/2/layout/IconVerticalSolidList"/>
    <dgm:cxn modelId="{2A39C5DB-6896-4574-A206-2635F9C8D1DC}" type="presParOf" srcId="{C446D898-885E-4670-AABB-6660DFC5AECC}" destId="{06EEDC49-C9E4-46D7-AF96-E729E1DB3486}" srcOrd="0" destOrd="0" presId="urn:microsoft.com/office/officeart/2018/2/layout/IconVerticalSolidList"/>
    <dgm:cxn modelId="{160999FC-1DE4-48D6-BC2C-89B3DF7E4F04}" type="presParOf" srcId="{C446D898-885E-4670-AABB-6660DFC5AECC}" destId="{583DC403-D031-42B4-99A7-B08A2388B0EB}" srcOrd="1" destOrd="0" presId="urn:microsoft.com/office/officeart/2018/2/layout/IconVerticalSolidList"/>
    <dgm:cxn modelId="{8A7D5243-94E5-40F8-B3CE-95F55E8F2EEF}" type="presParOf" srcId="{C446D898-885E-4670-AABB-6660DFC5AECC}" destId="{9BAEF1B9-A2B4-4FF5-B197-846EACB93933}" srcOrd="2" destOrd="0" presId="urn:microsoft.com/office/officeart/2018/2/layout/IconVerticalSolidList"/>
    <dgm:cxn modelId="{3941ACD6-1614-42EA-A929-FF92308A132A}" type="presParOf" srcId="{C446D898-885E-4670-AABB-6660DFC5AECC}" destId="{559CF698-201E-4BEC-86ED-5F48BBD3BB0E}" srcOrd="3" destOrd="0" presId="urn:microsoft.com/office/officeart/2018/2/layout/IconVerticalSolidList"/>
    <dgm:cxn modelId="{1E12507B-6CDE-47C6-9CB2-0F9808860591}" type="presParOf" srcId="{5E863415-D8F6-4A66-A1EA-7ECAB0BA4C42}" destId="{797CECEB-CF48-47A6-B3F4-80BCB9F4532B}" srcOrd="1" destOrd="0" presId="urn:microsoft.com/office/officeart/2018/2/layout/IconVerticalSolidList"/>
    <dgm:cxn modelId="{18675E78-8034-47E9-8350-A2568B972CED}" type="presParOf" srcId="{5E863415-D8F6-4A66-A1EA-7ECAB0BA4C42}" destId="{B895AA5B-25FD-4D67-A76A-512C001AD813}" srcOrd="2" destOrd="0" presId="urn:microsoft.com/office/officeart/2018/2/layout/IconVerticalSolidList"/>
    <dgm:cxn modelId="{4D1DABC6-A489-44CE-9C00-EFFDC5F91CA0}" type="presParOf" srcId="{B895AA5B-25FD-4D67-A76A-512C001AD813}" destId="{97354B69-884C-42A9-96C4-BD08B8512FE9}" srcOrd="0" destOrd="0" presId="urn:microsoft.com/office/officeart/2018/2/layout/IconVerticalSolidList"/>
    <dgm:cxn modelId="{2D3CF963-4EDF-4BEC-948B-B04533D89468}" type="presParOf" srcId="{B895AA5B-25FD-4D67-A76A-512C001AD813}" destId="{E4183FDD-5980-4945-9194-B82F19F2785B}" srcOrd="1" destOrd="0" presId="urn:microsoft.com/office/officeart/2018/2/layout/IconVerticalSolidList"/>
    <dgm:cxn modelId="{C1B4955E-93A1-446B-880A-E2427331BED0}" type="presParOf" srcId="{B895AA5B-25FD-4D67-A76A-512C001AD813}" destId="{C0986E62-F9C2-4F00-990E-051D18D75265}" srcOrd="2" destOrd="0" presId="urn:microsoft.com/office/officeart/2018/2/layout/IconVerticalSolidList"/>
    <dgm:cxn modelId="{9DEF2117-5817-416E-B02B-C4D43A70A695}" type="presParOf" srcId="{B895AA5B-25FD-4D67-A76A-512C001AD813}" destId="{82D60A88-1D74-48CC-849F-856ED7FEAF00}" srcOrd="3" destOrd="0" presId="urn:microsoft.com/office/officeart/2018/2/layout/IconVerticalSolidList"/>
    <dgm:cxn modelId="{881EE31F-97F9-4A92-A800-814CF5032401}" type="presParOf" srcId="{5E863415-D8F6-4A66-A1EA-7ECAB0BA4C42}" destId="{A17D6986-A4F4-4B5D-B44F-1A61B52ED9F3}" srcOrd="3" destOrd="0" presId="urn:microsoft.com/office/officeart/2018/2/layout/IconVerticalSolidList"/>
    <dgm:cxn modelId="{D1CE55A3-2BA2-4AA8-8993-14AD100327F6}" type="presParOf" srcId="{5E863415-D8F6-4A66-A1EA-7ECAB0BA4C42}" destId="{E58B34BD-861D-46DA-B33A-4611169E4E39}" srcOrd="4" destOrd="0" presId="urn:microsoft.com/office/officeart/2018/2/layout/IconVerticalSolidList"/>
    <dgm:cxn modelId="{52C340A7-C80F-418B-A3E3-7D7C7E4BA50F}" type="presParOf" srcId="{E58B34BD-861D-46DA-B33A-4611169E4E39}" destId="{D32B8BA8-A51C-4858-B0C1-3DC71854A840}" srcOrd="0" destOrd="0" presId="urn:microsoft.com/office/officeart/2018/2/layout/IconVerticalSolidList"/>
    <dgm:cxn modelId="{F9572B5F-BA91-4A04-B43F-5431DC7BE774}" type="presParOf" srcId="{E58B34BD-861D-46DA-B33A-4611169E4E39}" destId="{0833F70A-59EA-4668-8CFB-C21AE69834A6}" srcOrd="1" destOrd="0" presId="urn:microsoft.com/office/officeart/2018/2/layout/IconVerticalSolidList"/>
    <dgm:cxn modelId="{527F6E8E-7A09-4DAC-935C-AE07F0BA9A52}" type="presParOf" srcId="{E58B34BD-861D-46DA-B33A-4611169E4E39}" destId="{D645F72F-22F0-4DF2-B272-B308A6A5CD6E}" srcOrd="2" destOrd="0" presId="urn:microsoft.com/office/officeart/2018/2/layout/IconVerticalSolidList"/>
    <dgm:cxn modelId="{8D17158C-0A96-4276-85A8-E6E6AD1CC95D}" type="presParOf" srcId="{E58B34BD-861D-46DA-B33A-4611169E4E39}" destId="{F5759688-0FF8-4876-9CB0-7302720917AF}" srcOrd="3" destOrd="0" presId="urn:microsoft.com/office/officeart/2018/2/layout/IconVerticalSolidList"/>
    <dgm:cxn modelId="{5CB148E5-0FA3-4DBF-B973-A21497FE236D}" type="presParOf" srcId="{5E863415-D8F6-4A66-A1EA-7ECAB0BA4C42}" destId="{17D2C2BA-BE2B-43AD-8AE7-740FD9D28752}" srcOrd="5" destOrd="0" presId="urn:microsoft.com/office/officeart/2018/2/layout/IconVerticalSolidList"/>
    <dgm:cxn modelId="{C7F7FB38-CA73-49BC-B9CA-006079578EBD}" type="presParOf" srcId="{5E863415-D8F6-4A66-A1EA-7ECAB0BA4C42}" destId="{231F70D1-60DA-4D3C-9B65-15CC75677D8B}" srcOrd="6" destOrd="0" presId="urn:microsoft.com/office/officeart/2018/2/layout/IconVerticalSolidList"/>
    <dgm:cxn modelId="{2A2B0202-03D0-4EC7-8441-6667D1CD3607}" type="presParOf" srcId="{231F70D1-60DA-4D3C-9B65-15CC75677D8B}" destId="{AB6AEFB6-75DC-4CA0-9486-35F30E4994ED}" srcOrd="0" destOrd="0" presId="urn:microsoft.com/office/officeart/2018/2/layout/IconVerticalSolidList"/>
    <dgm:cxn modelId="{F65B1123-4B7A-46A2-9C83-94EA3B181AD3}" type="presParOf" srcId="{231F70D1-60DA-4D3C-9B65-15CC75677D8B}" destId="{0C5F4229-813E-4EFD-8AD6-0C859CE9547F}" srcOrd="1" destOrd="0" presId="urn:microsoft.com/office/officeart/2018/2/layout/IconVerticalSolidList"/>
    <dgm:cxn modelId="{4BDEA7D9-43E9-4304-BC57-883A6630D59D}" type="presParOf" srcId="{231F70D1-60DA-4D3C-9B65-15CC75677D8B}" destId="{7CF76289-41E2-45B6-A5B9-29C044ECD5A9}" srcOrd="2" destOrd="0" presId="urn:microsoft.com/office/officeart/2018/2/layout/IconVerticalSolidList"/>
    <dgm:cxn modelId="{755F8CD9-1FE5-4627-A250-A99D5F67F1FE}" type="presParOf" srcId="{231F70D1-60DA-4D3C-9B65-15CC75677D8B}" destId="{4B8922F5-FD1E-4E32-93A9-722B9C91A7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DC49-C9E4-46D7-AF96-E729E1DB3486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DC403-D031-42B4-99A7-B08A2388B0EB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CF698-201E-4BEC-86ED-5F48BBD3BB0E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Accueil avec présentation du profil</a:t>
          </a:r>
          <a:endParaRPr lang="en-US" sz="2200" kern="1200"/>
        </a:p>
      </dsp:txBody>
      <dsp:txXfrm>
        <a:off x="1339618" y="2288"/>
        <a:ext cx="5024605" cy="1159843"/>
      </dsp:txXfrm>
    </dsp:sp>
    <dsp:sp modelId="{97354B69-884C-42A9-96C4-BD08B8512FE9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83FDD-5980-4945-9194-B82F19F2785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60A88-1D74-48CC-849F-856ED7FEAF00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Liens directs vers chaque livrable (analyse, Gantt, dashboards…)</a:t>
          </a:r>
          <a:endParaRPr lang="en-US" sz="2200" kern="1200"/>
        </a:p>
      </dsp:txBody>
      <dsp:txXfrm>
        <a:off x="1339618" y="1452092"/>
        <a:ext cx="5024605" cy="1159843"/>
      </dsp:txXfrm>
    </dsp:sp>
    <dsp:sp modelId="{D32B8BA8-A51C-4858-B0C1-3DC71854A840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3F70A-59EA-4668-8CFB-C21AE69834A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59688-0FF8-4876-9CB0-7302720917AF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Vidéo embarquée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AB6AEFB6-75DC-4CA0-9486-35F30E4994ED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F4229-813E-4EFD-8AD6-0C859CE9547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922F5-FD1E-4E32-93A9-722B9C91A783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0" i="0" kern="1200"/>
            <a:t>Téléchargement possible de la documentation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0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4" name="Straight Connector 10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231961"/>
            <a:ext cx="9144000" cy="23876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 lang="fr-FR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Qualité et performance (2)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54721AE-D677-FCB4-48CE-0647F8DD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9038"/>
              </p:ext>
            </p:extLst>
          </p:nvPr>
        </p:nvGraphicFramePr>
        <p:xfrm>
          <a:off x="5922492" y="1477881"/>
          <a:ext cx="5536002" cy="3843489"/>
        </p:xfrm>
        <a:graphic>
          <a:graphicData uri="http://schemas.openxmlformats.org/drawingml/2006/table">
            <a:tbl>
              <a:tblPr/>
              <a:tblGrid>
                <a:gridCol w="1614013">
                  <a:extLst>
                    <a:ext uri="{9D8B030D-6E8A-4147-A177-3AD203B41FA5}">
                      <a16:colId xmlns:a16="http://schemas.microsoft.com/office/drawing/2014/main" val="924216436"/>
                    </a:ext>
                  </a:extLst>
                </a:gridCol>
                <a:gridCol w="3921989">
                  <a:extLst>
                    <a:ext uri="{9D8B030D-6E8A-4147-A177-3AD203B41FA5}">
                      <a16:colId xmlns:a16="http://schemas.microsoft.com/office/drawing/2014/main" val="2176440384"/>
                    </a:ext>
                  </a:extLst>
                </a:gridCol>
              </a:tblGrid>
              <a:tr h="497393"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Catégorie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KPI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89680"/>
                  </a:ext>
                </a:extLst>
              </a:tr>
              <a:tr h="836524"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Coûts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Aucun surcoût (utilisation d’outils gratuits)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529979"/>
                  </a:ext>
                </a:extLst>
              </a:tr>
              <a:tr h="836524"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Délais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Respect du rétroplanning hebdomadaire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943470"/>
                  </a:ext>
                </a:extLst>
              </a:tr>
              <a:tr h="836524"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Qualité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Portfolio lisible, bien structuré, sans lien cassé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202665"/>
                  </a:ext>
                </a:extLst>
              </a:tr>
              <a:tr h="836524"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Efficacité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/>
                        <a:t>100 % des livrables intégrés dans un espace unique</a:t>
                      </a:r>
                    </a:p>
                  </a:txBody>
                  <a:tcPr marL="113044" marR="113044" marT="56522" marB="565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3511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Rétroplanning</a:t>
            </a:r>
          </a:p>
        </p:txBody>
      </p:sp>
      <p:grpSp>
        <p:nvGrpSpPr>
          <p:cNvPr id="181" name="Group 15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155FFA7-15C5-3724-3C96-3C90CDEA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86810"/>
              </p:ext>
            </p:extLst>
          </p:nvPr>
        </p:nvGraphicFramePr>
        <p:xfrm>
          <a:off x="5640572" y="1205702"/>
          <a:ext cx="5608831" cy="4336020"/>
        </p:xfrm>
        <a:graphic>
          <a:graphicData uri="http://schemas.openxmlformats.org/drawingml/2006/table">
            <a:tbl>
              <a:tblPr/>
              <a:tblGrid>
                <a:gridCol w="1559275">
                  <a:extLst>
                    <a:ext uri="{9D8B030D-6E8A-4147-A177-3AD203B41FA5}">
                      <a16:colId xmlns:a16="http://schemas.microsoft.com/office/drawing/2014/main" val="857661961"/>
                    </a:ext>
                  </a:extLst>
                </a:gridCol>
                <a:gridCol w="4049556">
                  <a:extLst>
                    <a:ext uri="{9D8B030D-6E8A-4147-A177-3AD203B41FA5}">
                      <a16:colId xmlns:a16="http://schemas.microsoft.com/office/drawing/2014/main" val="3766235855"/>
                    </a:ext>
                  </a:extLst>
                </a:gridCol>
              </a:tblGrid>
              <a:tr h="515635"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Date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Étape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757973"/>
                  </a:ext>
                </a:extLst>
              </a:tr>
              <a:tr h="1218773"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Semaine 1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Carte mentale, Analyse besoin, Cahier des charges, Gantt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11747"/>
                  </a:ext>
                </a:extLst>
              </a:tr>
              <a:tr h="867204"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Semaine 2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Mock-ups portfolio et dashboards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08728"/>
                  </a:ext>
                </a:extLst>
              </a:tr>
              <a:tr h="867204"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Semaine 3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Dashboards, Vidéo formation, Documentation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31909"/>
                  </a:ext>
                </a:extLst>
              </a:tr>
              <a:tr h="867204"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Semaine 4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/>
                        <a:t>Intégration + soutenance blanche</a:t>
                      </a:r>
                    </a:p>
                  </a:txBody>
                  <a:tcPr marL="117190" marR="117190" marT="58595" marB="5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3458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Devis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F039D7E-7C66-EB09-CBB0-F616AA732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87054"/>
              </p:ext>
            </p:extLst>
          </p:nvPr>
        </p:nvGraphicFramePr>
        <p:xfrm>
          <a:off x="5922492" y="2291902"/>
          <a:ext cx="5536001" cy="2215444"/>
        </p:xfrm>
        <a:graphic>
          <a:graphicData uri="http://schemas.openxmlformats.org/drawingml/2006/table">
            <a:tbl>
              <a:tblPr/>
              <a:tblGrid>
                <a:gridCol w="2057421">
                  <a:extLst>
                    <a:ext uri="{9D8B030D-6E8A-4147-A177-3AD203B41FA5}">
                      <a16:colId xmlns:a16="http://schemas.microsoft.com/office/drawing/2014/main" val="2522107148"/>
                    </a:ext>
                  </a:extLst>
                </a:gridCol>
                <a:gridCol w="3478580">
                  <a:extLst>
                    <a:ext uri="{9D8B030D-6E8A-4147-A177-3AD203B41FA5}">
                      <a16:colId xmlns:a16="http://schemas.microsoft.com/office/drawing/2014/main" val="3118515938"/>
                    </a:ext>
                  </a:extLst>
                </a:gridCol>
              </a:tblGrid>
              <a:tr h="413049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Poste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Coût estimé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62362"/>
                  </a:ext>
                </a:extLst>
              </a:tr>
              <a:tr h="694673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Temps de travail personnel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0 € (autoformation)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608750"/>
                  </a:ext>
                </a:extLst>
              </a:tr>
              <a:tr h="694673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Outils logiciels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0 € (version gratuite Power BI, GitHub, Loom)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822730"/>
                  </a:ext>
                </a:extLst>
              </a:tr>
              <a:tr h="413049"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Total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/>
                        <a:t>0 €</a:t>
                      </a:r>
                    </a:p>
                  </a:txBody>
                  <a:tcPr marL="93875" marR="93875" marT="46937" marB="46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8690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5400" b="1" dirty="0">
                <a:latin typeface="Montserrat"/>
                <a:ea typeface="Montserrat"/>
                <a:cs typeface="Montserrat"/>
                <a:sym typeface="Montserrat"/>
              </a:rPr>
              <a:t>Sommaire</a:t>
            </a:r>
          </a:p>
        </p:txBody>
      </p:sp>
      <p:grpSp>
        <p:nvGrpSpPr>
          <p:cNvPr id="111" name="Group 97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lnSpcReduction="10000"/>
          </a:bodyPr>
          <a:lstStyle/>
          <a:p>
            <a:pPr marL="228600" lvl="0" indent="-22605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 dirty="0">
                <a:latin typeface="Montserrat"/>
                <a:ea typeface="Montserrat"/>
                <a:cs typeface="Montserrat"/>
                <a:sym typeface="Montserrat"/>
              </a:rPr>
              <a:t>Devis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800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400"/>
              <a:t>Création d’un portfolio professionnel interactif présentant les compétences, les projets et la posture de Data Analyst consultant dans le cadre d’un recrutement exigeant simulé pour le client Aéroworld.</a:t>
            </a:r>
            <a:endParaRPr lang="fr-FR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5400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1289304" y="2902913"/>
            <a:ext cx="9849751" cy="303216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700" b="1" dirty="0"/>
              <a:t>Besoin de l'entreprise</a:t>
            </a:r>
            <a:r>
              <a:rPr lang="fr-FR" sz="1700" dirty="0"/>
              <a:t> : identifier un profil de Data </a:t>
            </a:r>
            <a:r>
              <a:rPr lang="fr-FR" sz="1700" dirty="0" err="1"/>
              <a:t>Analyst</a:t>
            </a:r>
            <a:r>
              <a:rPr lang="fr-FR" sz="1700" dirty="0"/>
              <a:t> confirmé et apte à évoluer vers un poste de chef de projet.</a:t>
            </a:r>
          </a:p>
          <a:p>
            <a:pPr marL="114300" indent="0">
              <a:buNone/>
            </a:pPr>
            <a:endParaRPr lang="fr-F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700" b="1" dirty="0"/>
              <a:t>Objectifs SMART</a:t>
            </a:r>
            <a:r>
              <a:rPr lang="fr-FR" sz="1700" dirty="0"/>
              <a:t> :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fr-FR" sz="1700" dirty="0"/>
              <a:t>S = Structurer un portfolio complet d’ici 4 semaines.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fr-FR" sz="1700" dirty="0"/>
              <a:t>M = Intégrer 100 % des livrables attendus dans un seul espace.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fr-FR" sz="1700" dirty="0"/>
              <a:t>A = Utiliser les compétences acquises sur des projets concrets.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fr-FR" sz="1700" dirty="0"/>
              <a:t>R = Répondre aux besoins métiers réels d’</a:t>
            </a:r>
            <a:r>
              <a:rPr lang="fr-FR" sz="1700" dirty="0" err="1"/>
              <a:t>Aéroworld</a:t>
            </a:r>
            <a:r>
              <a:rPr lang="fr-FR" sz="1700" dirty="0"/>
              <a:t>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fr-FR" sz="1700" dirty="0"/>
              <a:t>T = Finaliser le portfolio avant le 30/07/2025.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1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Équipe projet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Projet individuel – porteur unique : ARFI Zaidi</a:t>
            </a: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Encadrement / soutien : Sami Slimi</a:t>
            </a: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Montserrat"/>
              </a:rPr>
            </a:b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800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9C130D-E172-34E1-DA2F-C0FECDCFC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2400"/>
              <a:t>Navigation fluide et intuitive (ancrages, liens directs vers livrables)</a:t>
            </a:r>
          </a:p>
          <a:p>
            <a:pPr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2400"/>
              <a:t>Interface responsive adaptée aux écrans desktop/tablette</a:t>
            </a:r>
          </a:p>
          <a:p>
            <a:pPr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2400"/>
              <a:t>Mise en avant des blocs visuels (tableaux de bord, infographies)</a:t>
            </a:r>
          </a:p>
          <a:p>
            <a:pPr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2400"/>
              <a:t>Utilisation de couleurs cohérentes et design aéré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8" name="Freeform: Shape 12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400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2" name="Rectangle 2">
            <a:extLst>
              <a:ext uri="{FF2B5EF4-FFF2-40B4-BE49-F238E27FC236}">
                <a16:creationId xmlns:a16="http://schemas.microsoft.com/office/drawing/2014/main" id="{71E7BE62-C33D-38E2-9C5D-3CFC579A2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6830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800" b="1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</a:p>
        </p:txBody>
      </p:sp>
      <p:grpSp>
        <p:nvGrpSpPr>
          <p:cNvPr id="140" name="Group 13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15E77-AE3C-EFD1-A4CC-48218C0B8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fr-FR" altLang="fr-FR" sz="2400" dirty="0"/>
              <a:t>CMS ou GitHub Pages comme hébergement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fr-FR" altLang="fr-FR" sz="2400" dirty="0"/>
              <a:t>Compatible avec Chrome, Firefox, Safari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fr-FR" altLang="fr-FR" sz="2400" dirty="0"/>
              <a:t>RGPD : pas de données personnelles sensibles exposées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fr-FR" altLang="fr-FR" sz="2400" dirty="0"/>
              <a:t>Sauvegarde locale des sources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fr-FR" altLang="fr-FR" sz="2400" dirty="0"/>
              <a:t>Nom de domaine non personnalisé (gratuit)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800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/>
              <a:t>Contraintes de temps : 4 semaines de réalisation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/>
              <a:t>Pas de budget réel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/>
              <a:t>Respect des consignes pédagogiques fournies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/>
              <a:t>Recette prévue en fin de semaine 4 : test navigation, lecture des fichiers, lecture responsive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Grand écran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Wingdings</vt:lpstr>
      <vt:lpstr>Montserrat</vt:lpstr>
      <vt:lpstr>Arial</vt:lpstr>
      <vt:lpstr>Calibri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et 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zaidi arfi</cp:lastModifiedBy>
  <cp:revision>1</cp:revision>
  <dcterms:modified xsi:type="dcterms:W3CDTF">2025-05-31T08:17:34Z</dcterms:modified>
</cp:coreProperties>
</file>