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CA4-A32A-4D1E-BA1A-9D5FD21FD4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9919-6785-452C-807B-95EEC133AA2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Group Number 18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05510" y="1691005"/>
            <a:ext cx="72758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Group Members:</a:t>
            </a:r>
            <a:endParaRPr lang="en-IN" altLang="en-US" b="1"/>
          </a:p>
          <a:p>
            <a:r>
              <a:rPr lang="en-IN" altLang="en-US"/>
              <a:t>Zaid Khalid (44)</a:t>
            </a:r>
            <a:endParaRPr lang="en-IN" altLang="en-US"/>
          </a:p>
          <a:p>
            <a:r>
              <a:rPr lang="en-IN" altLang="en-US"/>
              <a:t>Gami Chirag T. (43)</a:t>
            </a:r>
            <a:endParaRPr lang="en-IN" altLang="en-US"/>
          </a:p>
          <a:p>
            <a:r>
              <a:rPr lang="en-IN" altLang="en-US"/>
              <a:t>Akhilesh Pal (68)</a:t>
            </a:r>
            <a:br>
              <a:rPr lang="en-IN" altLang="en-US"/>
            </a:br>
            <a:r>
              <a:rPr lang="en-IN" altLang="en-US"/>
              <a:t>Shravan Parmar (002)</a:t>
            </a:r>
            <a:endParaRPr lang="en-IN" altLang="en-US"/>
          </a:p>
          <a:p>
            <a:r>
              <a:rPr lang="en-IN" altLang="en-US"/>
              <a:t>Anshul Parihar (101)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Contribution:</a:t>
            </a:r>
            <a:endParaRPr lang="en-IN" altLang="en-US" b="1"/>
          </a:p>
          <a:p>
            <a:r>
              <a:rPr lang="en-IN" altLang="en-US"/>
              <a:t>Code &amp; Logic: Zaid Khalid and Gami Chirag T.</a:t>
            </a:r>
            <a:endParaRPr lang="en-IN" altLang="en-US"/>
          </a:p>
          <a:p>
            <a:r>
              <a:rPr lang="en-IN" altLang="en-US"/>
              <a:t>Debugging and Flow Chart: Akhilesh Pal, Shravan Parmar, Anshul Parihar.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969827" y="463210"/>
          <a:ext cx="2721428" cy="628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969827" y="463210"/>
          <a:ext cx="2721428" cy="628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NIRF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/>
                <a:gridCol w="1231123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1781" y="4011562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/>
                <a:gridCol w="1231123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 is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 is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 is given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 is given by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r>
              <a:rPr lang="en-IN" sz="2800" dirty="0"/>
              <a:t>This 0 1 3 4 5 given by NIRF.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21213" y="145969"/>
          <a:ext cx="2969342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74"/>
                <a:gridCol w="1514168"/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NIRF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45" y="3972233"/>
            <a:ext cx="6833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  <a:endParaRPr lang="en-IN" sz="2800" dirty="0"/>
          </a:p>
          <a:p>
            <a:r>
              <a:rPr lang="en-IN" sz="2800" dirty="0"/>
              <a:t>This Rank of NIT Jamshedpur is given </a:t>
            </a:r>
            <a:r>
              <a:rPr lang="en-IN" sz="2800"/>
              <a:t>by NIRF.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compression function will not compress the word?</a:t>
            </a:r>
            <a:endParaRPr lang="en-IN" dirty="0"/>
          </a:p>
        </p:txBody>
      </p:sp>
      <p:graphicFrame>
        <p:nvGraphicFramePr>
          <p:cNvPr id="17" name="Table 17"/>
          <p:cNvGraphicFramePr>
            <a:graphicFrameLocks noGrp="1"/>
          </p:cNvGraphicFramePr>
          <p:nvPr>
            <p:ph idx="1"/>
          </p:nvPr>
        </p:nvGraphicFramePr>
        <p:xfrm>
          <a:off x="7944465" y="3429000"/>
          <a:ext cx="3979606" cy="415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9803"/>
                <a:gridCol w="1989803"/>
              </a:tblGrid>
              <a:tr h="415413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39128" y="2470268"/>
            <a:ext cx="1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is</a:t>
            </a:r>
            <a:endParaRPr lang="en-IN" sz="4800" dirty="0"/>
          </a:p>
        </p:txBody>
      </p:sp>
      <p:sp>
        <p:nvSpPr>
          <p:cNvPr id="11" name="Arrow: Right 10"/>
          <p:cNvSpPr/>
          <p:nvPr/>
        </p:nvSpPr>
        <p:spPr>
          <a:xfrm>
            <a:off x="2664542" y="2674374"/>
            <a:ext cx="2438400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257920" y="2387655"/>
            <a:ext cx="225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Length of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0011" y="2531823"/>
            <a:ext cx="201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2</a:t>
            </a:r>
            <a:endParaRPr lang="en-IN" sz="4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054281" y="2352803"/>
            <a:ext cx="1620000" cy="262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799871" y="2222090"/>
            <a:ext cx="1848464" cy="26252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/>
                <a:gridCol w="1231123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/>
                <a:gridCol w="1231123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/>
                <a:gridCol w="1231123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</a:t>
            </a:r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  <a:endParaRPr lang="en-IN" dirty="0"/>
          </a:p>
          <a:p>
            <a:r>
              <a:rPr lang="en-IN" dirty="0"/>
              <a:t>This Rank of NIT Jamshedpur is given by NIRF.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  <a:endParaRPr lang="en-IN" sz="2800" dirty="0"/>
          </a:p>
          <a:p>
            <a:endParaRPr lang="en-IN" sz="2800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/>
                <a:gridCol w="1360714"/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6596</Words>
  <Application>WPS Presentation</Application>
  <PresentationFormat>Widescreen</PresentationFormat>
  <Paragraphs>1287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Where compression function will not compress the word?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</dc:title>
  <dc:creator>chirag gami</dc:creator>
  <cp:lastModifiedBy>chira</cp:lastModifiedBy>
  <cp:revision>2</cp:revision>
  <dcterms:created xsi:type="dcterms:W3CDTF">2023-03-27T17:25:00Z</dcterms:created>
  <dcterms:modified xsi:type="dcterms:W3CDTF">2023-04-06T15:38:06Z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7EC6822157454318B08C81F20AC07DD7</vt:lpwstr>
  </property>
  <property fmtid="{D5CDD505-2E9C-101B-9397-08002B2CF9AE}" pid="3" name="KSOProductBuildVer">
    <vt:lpwstr>1033-11.2.0.11516</vt:lpwstr>
  </property>
</Properties>
</file>