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C5EC-A60A-CBF2-D1EA-450CA01AC7CE}" v="15" dt="2023-09-25T19:31:08.831"/>
    <p1510:client id="{1263D673-F596-31C4-24E8-94AD1B647973}" v="4" dt="2023-05-02T15:11:22.281"/>
    <p1510:client id="{12DC9765-A4DC-4503-7D6C-7F9E5318EFFB}" v="183" dt="2023-12-05T18:56:22.527"/>
    <p1510:client id="{1757842E-BA9B-23EC-CEB8-EAB7C9FA867A}" v="39" dt="2023-09-27T16:36:52.034"/>
    <p1510:client id="{30B679CD-BCA2-8A1E-A067-27D4724DF2C9}" v="65" dt="2023-05-11T18:18:05.320"/>
    <p1510:client id="{40A35F09-C9B8-0DDB-6DE5-F2AEC9133856}" v="9" dt="2023-12-07T18:03:50.134"/>
    <p1510:client id="{673E582F-BC16-46A5-A562-A15A3C68ACE0}" v="119" dt="2023-05-01T14:52:35.101"/>
    <p1510:client id="{72B8ACD0-3C71-6275-0BD1-36EDBB7AEBBF}" v="23" dt="2023-10-11T19:18:27.646"/>
    <p1510:client id="{74E2C34A-CFBA-5B2A-1904-39C997022B80}" v="5" dt="2023-12-07T18:14:51.858"/>
    <p1510:client id="{A29142D2-A323-DA06-0BB4-AD42B5B2902B}" v="39" dt="2023-05-01T14:55:52.845"/>
    <p1510:client id="{CBAFDCF1-9140-D4B5-BE42-4C6F334C1335}" v="68" dt="2023-05-01T16:39:33.049"/>
    <p1510:client id="{D75E58B0-644D-2482-3B7C-0AA94160DE9D}" v="120" dt="2023-05-09T19:43:33.674"/>
    <p1510:client id="{EC356596-255D-B71C-B6A4-BC7A27F7D6D8}" v="1" dt="2023-12-05T16:27:03.058"/>
    <p1510:client id="{F798423E-5633-65DA-3C1C-B1185FC9056B}" v="20" dt="2023-12-05T19:00:20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2A2C4E7-AD5F-42A5-8895-286276A83C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433023-9C21-41C5-8FBF-2BC26DE5A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585A2-2AD0-4962-8E18-47EA8FA85975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25A6199-97C0-4596-A867-0C3C59960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D56168-2DDE-40CC-8C5E-92ED3D410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9271A-5963-4613-B2C3-8C5DD6E42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7650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F763-A94E-47BB-8FAD-29C87E5A2CF2}" type="datetimeFigureOut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Upraviť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45FE1-64CD-40FE-8D3F-4C4110C0CDEC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5701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45FE1-64CD-40FE-8D3F-4C4110C0CDEC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03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5C73-622F-4CA6-859C-A4E7E8932BB8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77ED1-B2DC-4422-AF3B-B6BAF1581CE5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3935F-4EA9-41E1-B35A-FC84854CD0DF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775326-F5BE-449D-8C01-A5F2C3A73F3F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A40C-9857-4029-BE2E-D95BEEB0C5D6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49528-559B-4C13-A738-B9C7EAA3DFC9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11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EC2DD-8732-4014-85CC-ACDA4765E2A6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C552B7-4021-4390-817A-EC9FF02D0823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2C3A-58ED-410A-8CAE-74E0AF91D3AB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dĺžni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F9142-83EC-48E5-89EC-AEDDE09B59A9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5427A68-33DF-46EF-8BBB-A2515D8F82EB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702894E-6003-4172-9819-164FAA18F169}" type="datetime1">
              <a:rPr lang="sk-SK" noProof="0" smtClean="0"/>
              <a:t>7. 12. 2023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k-SK">
                <a:ea typeface="+mj-lt"/>
                <a:cs typeface="+mj-lt"/>
              </a:rPr>
              <a:t>Generovanie UML modelu z prípadov použitia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Bc. Filip </a:t>
            </a:r>
            <a:r>
              <a:rPr lang="sk-SK" err="1"/>
              <a:t>Zaikner</a:t>
            </a:r>
          </a:p>
          <a:p>
            <a:r>
              <a:rPr lang="sk-SK"/>
              <a:t>Vedúci práce: </a:t>
            </a:r>
            <a:r>
              <a:rPr lang="sk-SK">
                <a:ea typeface="+mn-lt"/>
                <a:cs typeface="+mn-lt"/>
              </a:rPr>
              <a:t>Ing. Lukáš </a:t>
            </a:r>
            <a:r>
              <a:rPr lang="sk-SK" err="1">
                <a:ea typeface="+mn-lt"/>
                <a:cs typeface="+mn-lt"/>
              </a:rPr>
              <a:t>Radoský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5C2EC-B840-946E-FCFD-7ECD2A83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CieĽ</a:t>
            </a:r>
            <a:r>
              <a:rPr lang="sk-SK" dirty="0"/>
              <a:t>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E560AD-8172-AAAC-6791-6E57A8BC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Vytvorte prototyp využívajúci novú alebo zdokonalenú existujúcu metódu pre konverziu prípadov použitia na UML model. </a:t>
            </a:r>
          </a:p>
          <a:p>
            <a:r>
              <a:rPr lang="sk-SK" dirty="0">
                <a:ea typeface="+mn-lt"/>
                <a:cs typeface="+mn-lt"/>
              </a:rPr>
              <a:t>Vytvorený prototyp bude poskytovať vizualizáciu vytvorených modelov vo forme diagramov. </a:t>
            </a:r>
          </a:p>
          <a:p>
            <a:r>
              <a:rPr lang="sk-SK" dirty="0">
                <a:ea typeface="+mn-lt"/>
                <a:cs typeface="+mn-lt"/>
              </a:rPr>
              <a:t>Overte svoje riešenie pomocou množiny testovacích dát.</a:t>
            </a:r>
            <a:endParaRPr lang="sk-SK" dirty="0"/>
          </a:p>
        </p:txBody>
      </p:sp>
      <p:pic>
        <p:nvPicPr>
          <p:cNvPr id="4" name="Obrázok 3" descr="Obrázok, na ktorom je text, snímka obrazovky, písmo, rad&#10;&#10;Automaticky generovaný popis">
            <a:extLst>
              <a:ext uri="{FF2B5EF4-FFF2-40B4-BE49-F238E27FC236}">
                <a16:creationId xmlns:a16="http://schemas.microsoft.com/office/drawing/2014/main" id="{03EA0C92-4A7C-BBDD-B24C-0E5191D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4487405"/>
            <a:ext cx="9700260" cy="16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37C1CE-4B9C-8BCF-4C36-A7785129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Ukážkový Prípad použitia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08ABC3-6F47-BB4D-2C87-BA0E1962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1.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 a 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>
              <a:ea typeface="+mn-lt"/>
              <a:cs typeface="+mn-lt"/>
            </a:endParaRPr>
          </a:p>
          <a:p>
            <a:r>
              <a:rPr lang="sk-SK" dirty="0">
                <a:ea typeface="+mn-lt"/>
                <a:cs typeface="+mn-lt"/>
              </a:rPr>
              <a:t>2. </a:t>
            </a:r>
            <a:r>
              <a:rPr lang="sk-SK" dirty="0" err="1">
                <a:ea typeface="+mn-lt"/>
                <a:cs typeface="+mn-lt"/>
              </a:rPr>
              <a:t>Customer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chooses</a:t>
            </a:r>
            <a:r>
              <a:rPr lang="sk-SK" dirty="0">
                <a:ea typeface="+mn-lt"/>
                <a:cs typeface="+mn-lt"/>
              </a:rPr>
              <a:t> a </a:t>
            </a:r>
            <a:r>
              <a:rPr lang="sk-SK" dirty="0" err="1">
                <a:ea typeface="+mn-lt"/>
                <a:cs typeface="+mn-lt"/>
              </a:rPr>
              <a:t>specific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3.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the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details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4. </a:t>
            </a:r>
            <a:r>
              <a:rPr lang="sk-SK" dirty="0" err="1">
                <a:ea typeface="+mn-lt"/>
                <a:cs typeface="+mn-lt"/>
              </a:rPr>
              <a:t>Customer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accepts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 dirty="0"/>
          </a:p>
          <a:p>
            <a:r>
              <a:rPr lang="sk-SK" dirty="0">
                <a:ea typeface="+mn-lt"/>
                <a:cs typeface="+mn-lt"/>
              </a:rPr>
              <a:t>5.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checks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number</a:t>
            </a:r>
            <a:r>
              <a:rPr lang="sk-SK" dirty="0">
                <a:ea typeface="+mn-lt"/>
                <a:cs typeface="+mn-lt"/>
              </a:rPr>
              <a:t> of </a:t>
            </a:r>
            <a:r>
              <a:rPr lang="sk-SK" dirty="0" err="1">
                <a:ea typeface="+mn-lt"/>
                <a:cs typeface="+mn-lt"/>
              </a:rPr>
              <a:t>available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6.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inserts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 to </a:t>
            </a:r>
            <a:r>
              <a:rPr lang="sk-SK" dirty="0" err="1">
                <a:ea typeface="+mn-lt"/>
                <a:cs typeface="+mn-lt"/>
              </a:rPr>
              <a:t>basket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5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219BE-C91B-7928-DE21-C28DFF94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Sekvenčný diagram 1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C2641ADC-9903-946D-46C4-3A266486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1" y="2209863"/>
            <a:ext cx="12205553" cy="3390841"/>
          </a:xfrm>
        </p:spPr>
      </p:pic>
    </p:spTree>
    <p:extLst>
      <p:ext uri="{BB962C8B-B14F-4D97-AF65-F5344CB8AC3E}">
        <p14:creationId xmlns:p14="http://schemas.microsoft.com/office/powerpoint/2010/main" val="41271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219BE-C91B-7928-DE21-C28DFF94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Sekvenčný diagram 2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3DB2E56-5802-B865-87B9-E966E7B4124C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sk-SK" sz="2800" cap="all" dirty="0">
              <a:solidFill>
                <a:srgbClr val="262626"/>
              </a:solidFill>
            </a:endParaRPr>
          </a:p>
        </p:txBody>
      </p:sp>
      <p:pic>
        <p:nvPicPr>
          <p:cNvPr id="6" name="Zástupný objekt pre obsah 5" descr="sequence2.png">
            <a:extLst>
              <a:ext uri="{FF2B5EF4-FFF2-40B4-BE49-F238E27FC236}">
                <a16:creationId xmlns:a16="http://schemas.microsoft.com/office/drawing/2014/main" id="{DFCE5F9B-A0B1-D3C3-5CC6-6EC41DB2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2" y="2333683"/>
            <a:ext cx="12204065" cy="3117099"/>
          </a:xfrm>
        </p:spPr>
      </p:pic>
    </p:spTree>
    <p:extLst>
      <p:ext uri="{BB962C8B-B14F-4D97-AF65-F5344CB8AC3E}">
        <p14:creationId xmlns:p14="http://schemas.microsoft.com/office/powerpoint/2010/main" val="38502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91F92-EC71-2175-8D82-83F73841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>
                <a:ea typeface="+mj-lt"/>
                <a:cs typeface="+mj-lt"/>
              </a:rPr>
              <a:t>Chain</a:t>
            </a:r>
            <a:r>
              <a:rPr lang="sk-SK">
                <a:ea typeface="+mj-lt"/>
                <a:cs typeface="+mj-lt"/>
              </a:rPr>
              <a:t> of </a:t>
            </a:r>
            <a:r>
              <a:rPr lang="sk-SK" err="1">
                <a:ea typeface="+mj-lt"/>
                <a:cs typeface="+mj-lt"/>
              </a:rPr>
              <a:t>responsibility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8F1342-0AF0-0911-5DC7-9B3CFE2D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 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 a list of 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 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</a:t>
            </a:r>
            <a:endParaRPr lang="sk-SK" dirty="0"/>
          </a:p>
          <a:p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Extraction</a:t>
            </a:r>
            <a:r>
              <a:rPr lang="sk-SK" dirty="0"/>
              <a:t> -&gt;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Parsing</a:t>
            </a:r>
            <a:r>
              <a:rPr lang="sk-SK" dirty="0"/>
              <a:t> -&gt; Part of </a:t>
            </a:r>
            <a:r>
              <a:rPr lang="sk-SK" dirty="0" err="1"/>
              <a:t>Speech</a:t>
            </a:r>
          </a:p>
          <a:p>
            <a:r>
              <a:rPr lang="sk-SK" dirty="0"/>
              <a:t>OIE: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/>
              <a:t>displays</a:t>
            </a:r>
            <a:r>
              <a:rPr lang="sk-SK" dirty="0"/>
              <a:t> 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/>
              <a:t>list</a:t>
            </a:r>
          </a:p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Parsing</a:t>
            </a:r>
            <a:r>
              <a:rPr lang="sk-SK" dirty="0"/>
              <a:t>:  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--&gt;list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endParaRPr lang="sk-SK">
              <a:ea typeface="+mn-lt"/>
              <a:cs typeface="+mn-lt"/>
            </a:endParaRPr>
          </a:p>
          <a:p>
            <a:r>
              <a:rPr lang="sk-SK" dirty="0"/>
              <a:t>Part of </a:t>
            </a:r>
            <a:r>
              <a:rPr lang="sk-SK" dirty="0" err="1"/>
              <a:t>Speech</a:t>
            </a:r>
            <a:r>
              <a:rPr lang="sk-SK" dirty="0"/>
              <a:t>: 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--&gt;list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endParaRPr lang="sk-SK" dirty="0" err="1"/>
          </a:p>
          <a:p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A252093-9F20-F555-6E50-03D334885EB0}"/>
              </a:ext>
            </a:extLst>
          </p:cNvPr>
          <p:cNvSpPr txBox="1"/>
          <p:nvPr/>
        </p:nvSpPr>
        <p:spPr>
          <a:xfrm>
            <a:off x="6603507" y="3370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Obrázok 6" descr="Obrázok, na ktorom je diagram&#10;&#10;Automaticky generovaný popis">
            <a:extLst>
              <a:ext uri="{FF2B5EF4-FFF2-40B4-BE49-F238E27FC236}">
                <a16:creationId xmlns:a16="http://schemas.microsoft.com/office/drawing/2014/main" id="{D29EA36C-4886-838F-49BF-47200220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52" y="4936402"/>
            <a:ext cx="5070167" cy="7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BC51A-5A2A-8356-65C8-10ABA29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20369"/>
            <a:ext cx="7729728" cy="1188720"/>
          </a:xfrm>
        </p:spPr>
        <p:txBody>
          <a:bodyPr/>
          <a:lstStyle/>
          <a:p>
            <a:r>
              <a:rPr lang="sk-SK" dirty="0" err="1"/>
              <a:t>BUdúca</a:t>
            </a:r>
            <a:r>
              <a:rPr lang="sk-SK" dirty="0"/>
              <a:t> práca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76FBEB-C9C1-90B2-8BD1-9DA42048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dirty="0"/>
              <a:t>Zlepšiť výsledky jednotlivých častí </a:t>
            </a:r>
            <a:r>
              <a:rPr lang="sk-SK" dirty="0" err="1"/>
              <a:t>pipeliny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Pridať možnosť fragmentov.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 descr="Obrázok, na ktorom je text, snímka obrazovky, písmo, rad&#10;&#10;Automaticky generovaný popis">
            <a:extLst>
              <a:ext uri="{FF2B5EF4-FFF2-40B4-BE49-F238E27FC236}">
                <a16:creationId xmlns:a16="http://schemas.microsoft.com/office/drawing/2014/main" id="{1E224CC7-2010-1809-EA20-1CCE8B29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500213"/>
            <a:ext cx="9639297" cy="27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7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A0A91-7C9B-9FAD-DBE2-91C56581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EvAluácia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89C951-7689-B5C2-E80E-39EEC27B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Pomocou F1 skóre porovnávame(Zatiaľ na 10 prípadoch použitia):</a:t>
            </a:r>
          </a:p>
          <a:p>
            <a:r>
              <a:rPr lang="sk-SK" dirty="0"/>
              <a:t>Správnosť čiar života.</a:t>
            </a:r>
          </a:p>
          <a:p>
            <a:r>
              <a:rPr lang="sk-SK" dirty="0"/>
              <a:t>Správnosť správ.</a:t>
            </a:r>
          </a:p>
          <a:p>
            <a:r>
              <a:rPr lang="sk-SK" dirty="0"/>
              <a:t>Správnosť správ + čiar života</a:t>
            </a:r>
          </a:p>
          <a:p>
            <a:r>
              <a:rPr lang="sk-SK" dirty="0"/>
              <a:t>Sémantickú podobnosť.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3782505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Širokouhlá</PresentationFormat>
  <Slides>8</Slides>
  <Notes>1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Balík</vt:lpstr>
      <vt:lpstr>Generovanie UML modelu z prípadov použitia</vt:lpstr>
      <vt:lpstr>CieĽ práce</vt:lpstr>
      <vt:lpstr>Ukážkový Prípad použitia</vt:lpstr>
      <vt:lpstr>Sekvenčný diagram 1</vt:lpstr>
      <vt:lpstr>Sekvenčný diagram 2</vt:lpstr>
      <vt:lpstr>Chain of responsibility</vt:lpstr>
      <vt:lpstr>BUdúca práca</vt:lpstr>
      <vt:lpstr>EvAluácia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revision>145</cp:revision>
  <dcterms:created xsi:type="dcterms:W3CDTF">2023-05-01T14:00:43Z</dcterms:created>
  <dcterms:modified xsi:type="dcterms:W3CDTF">2023-12-07T18:34:31Z</dcterms:modified>
</cp:coreProperties>
</file>