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3D673-F596-31C4-24E8-94AD1B647973}" v="4" dt="2023-05-02T15:11:22.281"/>
    <p1510:client id="{673E582F-BC16-46A5-A562-A15A3C68ACE0}" v="119" dt="2023-05-01T14:52:35.101"/>
    <p1510:client id="{A29142D2-A323-DA06-0BB4-AD42B5B2902B}" v="39" dt="2023-05-01T14:55:52.845"/>
    <p1510:client id="{CBAFDCF1-9140-D4B5-BE42-4C6F334C1335}" v="68" dt="2023-05-01T16:39:33.049"/>
    <p1510:client id="{D75E58B0-644D-2482-3B7C-0AA94160DE9D}" v="120" dt="2023-05-09T19:43:33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>
            <a:extLst>
              <a:ext uri="{FF2B5EF4-FFF2-40B4-BE49-F238E27FC236}">
                <a16:creationId xmlns:a16="http://schemas.microsoft.com/office/drawing/2014/main" id="{E2A2C4E7-AD5F-42A5-8895-286276A83C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5A433023-9C21-41C5-8FBF-2BC26DE5AA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585A2-2AD0-4962-8E18-47EA8FA85975}" type="datetimeFigureOut">
              <a:rPr lang="sk-SK" smtClean="0"/>
              <a:t>9. 5. 2023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725A6199-97C0-4596-A867-0C3C59960A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0D56168-2DDE-40CC-8C5E-92ED3D4106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9271A-5963-4613-B2C3-8C5DD6E426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76505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noProof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3F763-A94E-47BB-8FAD-29C87E5A2CF2}" type="datetimeFigureOut">
              <a:rPr lang="sk-SK" noProof="0" smtClean="0"/>
              <a:t>9. 5. 2023</a:t>
            </a:fld>
            <a:endParaRPr lang="sk-SK" noProof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noProof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noProof="0"/>
              <a:t>Upraviť štýly predlohy textu</a:t>
            </a:r>
          </a:p>
          <a:p>
            <a:pPr lvl="1"/>
            <a:r>
              <a:rPr lang="sk-SK" noProof="0"/>
              <a:t>Druhá úroveň</a:t>
            </a:r>
          </a:p>
          <a:p>
            <a:pPr lvl="2"/>
            <a:r>
              <a:rPr lang="sk-SK" noProof="0"/>
              <a:t>Tretia úroveň</a:t>
            </a:r>
          </a:p>
          <a:p>
            <a:pPr lvl="3"/>
            <a:r>
              <a:rPr lang="sk-SK" noProof="0"/>
              <a:t>Štvrtá úroveň</a:t>
            </a:r>
          </a:p>
          <a:p>
            <a:pPr lvl="4"/>
            <a:r>
              <a:rPr lang="sk-SK" noProof="0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noProof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45FE1-64CD-40FE-8D3F-4C4110C0CDEC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570165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45FE1-64CD-40FE-8D3F-4C4110C0CDEC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031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k-SK" noProof="0"/>
              <a:t>Kliknutím upravte štýl predlohy podnadpisu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F5C73-622F-4CA6-859C-A4E7E8932BB8}" type="datetime1">
              <a:rPr lang="sk-SK" noProof="0" smtClean="0"/>
              <a:t>9. 5. 2023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sk-SK" noProof="0" smtClean="0"/>
              <a:pPr rtl="0"/>
              <a:t>‹#›</a:t>
            </a:fld>
            <a:endParaRPr lang="sk-SK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C77ED1-B2DC-4422-AF3B-B6BAF1581CE5}" type="datetime1">
              <a:rPr lang="sk-SK" noProof="0" smtClean="0"/>
              <a:t>9. 5. 2023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73935F-4EA9-41E1-B35A-FC84854CD0DF}" type="datetime1">
              <a:rPr lang="sk-SK" noProof="0" smtClean="0"/>
              <a:t>9. 5. 2023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775326-F5BE-449D-8C01-A5F2C3A73F3F}" type="datetime1">
              <a:rPr lang="sk-SK" noProof="0" smtClean="0"/>
              <a:t>9. 5. 2023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sk-SK" noProof="0" smtClean="0"/>
              <a:pPr rtl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49A40C-9857-4029-BE2E-D95BEEB0C5D6}" type="datetime1">
              <a:rPr lang="sk-SK" noProof="0" smtClean="0"/>
              <a:t>9. 5. 2023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sk-SK" noProof="0" smtClean="0"/>
              <a:pPr rtl="0"/>
              <a:t>‹#›</a:t>
            </a:fld>
            <a:endParaRPr lang="sk-SK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349528-559B-4C13-A738-B9C7EAA3DFC9}" type="datetime1">
              <a:rPr lang="sk-SK" noProof="0" smtClean="0"/>
              <a:t>9. 5. 2023</a:t>
            </a:fld>
            <a:endParaRPr lang="sk-SK" noProof="0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11" name="Zástupný symbol textu 4"/>
          <p:cNvSpPr>
            <a:spLocks noGrp="1"/>
          </p:cNvSpPr>
          <p:nvPr>
            <p:ph type="body" sz="quarter" idx="13" hasCustomPrompt="1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0EC2DD-8732-4014-85CC-ACDA4765E2A6}" type="datetime1">
              <a:rPr lang="sk-SK" noProof="0" smtClean="0"/>
              <a:t>9. 5. 2023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sk-SK" noProof="0" smtClean="0"/>
              <a:t>‹#›</a:t>
            </a:fld>
            <a:endParaRPr lang="sk-SK" noProof="0"/>
          </a:p>
        </p:txBody>
      </p:sp>
      <p:sp>
        <p:nvSpPr>
          <p:cNvPr id="10" name="Nadpis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C552B7-4021-4390-817A-EC9FF02D0823}" type="datetime1">
              <a:rPr lang="sk-SK" noProof="0" smtClean="0"/>
              <a:t>9. 5. 2023</a:t>
            </a:fld>
            <a:endParaRPr lang="sk-SK" noProof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132C3A-58ED-410A-8CAE-74E0AF91D3AB}" type="datetime1">
              <a:rPr lang="sk-SK" noProof="0" smtClean="0"/>
              <a:t>9. 5. 2023</a:t>
            </a:fld>
            <a:endParaRPr lang="sk-SK" noProof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dĺžnik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F9142-83EC-48E5-89EC-AEDDE09B59A9}" type="datetime1">
              <a:rPr lang="sk-SK" noProof="0" smtClean="0"/>
              <a:t>9. 5. 2023</a:t>
            </a:fld>
            <a:endParaRPr lang="sk-SK" noProof="0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dĺžnik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rázka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Kliknutím upravíte štýly predlohy textu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25427A68-33DF-46EF-8BBB-A2515D8F82EB}" type="datetime1">
              <a:rPr lang="sk-SK" noProof="0" smtClean="0"/>
              <a:t>9. 5. 2023</a:t>
            </a:fld>
            <a:endParaRPr lang="sk-SK" noProof="0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sk-SK" noProof="0" smtClean="0"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7702894E-6003-4172-9819-164FAA18F169}" type="datetime1">
              <a:rPr lang="sk-SK" noProof="0" smtClean="0"/>
              <a:t>9. 5. 2023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8A7A6979-0714-4377-B894-6BE4C2D6E202}" type="slidenum">
              <a:rPr lang="sk-SK" noProof="0" smtClean="0"/>
              <a:pPr rtl="0"/>
              <a:t>‹#›</a:t>
            </a:fld>
            <a:endParaRPr lang="sk-SK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sk-SK">
                <a:ea typeface="+mj-lt"/>
                <a:cs typeface="+mj-lt"/>
              </a:rPr>
              <a:t>Generovanie UML modelu z prípadov použitia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Bc. Filip </a:t>
            </a:r>
            <a:r>
              <a:rPr lang="sk-SK" err="1"/>
              <a:t>Zaikner</a:t>
            </a:r>
          </a:p>
          <a:p>
            <a:r>
              <a:rPr lang="sk-SK"/>
              <a:t>Vedúci práce: </a:t>
            </a:r>
            <a:r>
              <a:rPr lang="sk-SK">
                <a:ea typeface="+mn-lt"/>
                <a:cs typeface="+mn-lt"/>
              </a:rPr>
              <a:t>Ing. Lukáš </a:t>
            </a:r>
            <a:r>
              <a:rPr lang="sk-SK" err="1">
                <a:ea typeface="+mn-lt"/>
                <a:cs typeface="+mn-lt"/>
              </a:rPr>
              <a:t>Radoský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C5C2EC-B840-946E-FCFD-7ECD2A83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CieĽ</a:t>
            </a:r>
            <a:r>
              <a:rPr lang="sk-SK" dirty="0"/>
              <a:t> práce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9E560AD-8172-AAAC-6791-6E57A8BCB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k-SK" dirty="0">
                <a:ea typeface="+mn-lt"/>
                <a:cs typeface="+mn-lt"/>
              </a:rPr>
              <a:t>Vytvorte prototyp využívajúci novú alebo zdokonalenú existujúcu metódu pre konverziu prípadov použitia na UML model. </a:t>
            </a:r>
          </a:p>
          <a:p>
            <a:r>
              <a:rPr lang="sk-SK" dirty="0">
                <a:ea typeface="+mn-lt"/>
                <a:cs typeface="+mn-lt"/>
              </a:rPr>
              <a:t>Vytvorený prototyp bude poskytovať vizualizáciu vytvorených modelov vo forme diagramov. </a:t>
            </a:r>
          </a:p>
          <a:p>
            <a:r>
              <a:rPr lang="sk-SK" dirty="0">
                <a:ea typeface="+mn-lt"/>
                <a:cs typeface="+mn-lt"/>
              </a:rPr>
              <a:t>Overte svoje riešenie pomocou množiny testovacích dát.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5211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37C1CE-4B9C-8BCF-4C36-A7785129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Ukážkový Prípad použitia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508ABC3-6F47-BB4D-2C87-BA0E1962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k-SK" dirty="0">
                <a:ea typeface="+mn-lt"/>
                <a:cs typeface="+mn-lt"/>
              </a:rPr>
              <a:t>1. </a:t>
            </a:r>
            <a:r>
              <a:rPr lang="sk-SK" dirty="0" err="1">
                <a:ea typeface="+mn-lt"/>
                <a:cs typeface="+mn-lt"/>
              </a:rPr>
              <a:t>System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displays</a:t>
            </a:r>
            <a:r>
              <a:rPr lang="sk-SK" dirty="0">
                <a:ea typeface="+mn-lt"/>
                <a:cs typeface="+mn-lt"/>
              </a:rPr>
              <a:t> a list of </a:t>
            </a:r>
            <a:r>
              <a:rPr lang="sk-SK" dirty="0" err="1">
                <a:ea typeface="+mn-lt"/>
                <a:cs typeface="+mn-lt"/>
              </a:rPr>
              <a:t>discount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offers</a:t>
            </a:r>
            <a:r>
              <a:rPr lang="sk-SK" dirty="0">
                <a:ea typeface="+mn-lt"/>
                <a:cs typeface="+mn-lt"/>
              </a:rPr>
              <a:t>. </a:t>
            </a:r>
            <a:endParaRPr lang="sk-SK">
              <a:ea typeface="+mn-lt"/>
              <a:cs typeface="+mn-lt"/>
            </a:endParaRPr>
          </a:p>
          <a:p>
            <a:r>
              <a:rPr lang="sk-SK" dirty="0">
                <a:ea typeface="+mn-lt"/>
                <a:cs typeface="+mn-lt"/>
              </a:rPr>
              <a:t>2. </a:t>
            </a:r>
            <a:r>
              <a:rPr lang="sk-SK" dirty="0" err="1">
                <a:ea typeface="+mn-lt"/>
                <a:cs typeface="+mn-lt"/>
              </a:rPr>
              <a:t>Customer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chooses</a:t>
            </a:r>
            <a:r>
              <a:rPr lang="sk-SK" dirty="0">
                <a:ea typeface="+mn-lt"/>
                <a:cs typeface="+mn-lt"/>
              </a:rPr>
              <a:t> a </a:t>
            </a:r>
            <a:r>
              <a:rPr lang="sk-SK" dirty="0" err="1">
                <a:ea typeface="+mn-lt"/>
                <a:cs typeface="+mn-lt"/>
              </a:rPr>
              <a:t>specific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discount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offer</a:t>
            </a:r>
            <a:r>
              <a:rPr lang="sk-SK" dirty="0">
                <a:ea typeface="+mn-lt"/>
                <a:cs typeface="+mn-lt"/>
              </a:rPr>
              <a:t>. </a:t>
            </a:r>
          </a:p>
          <a:p>
            <a:r>
              <a:rPr lang="sk-SK" dirty="0">
                <a:ea typeface="+mn-lt"/>
                <a:cs typeface="+mn-lt"/>
              </a:rPr>
              <a:t>3. </a:t>
            </a:r>
            <a:r>
              <a:rPr lang="sk-SK" dirty="0" err="1">
                <a:ea typeface="+mn-lt"/>
                <a:cs typeface="+mn-lt"/>
              </a:rPr>
              <a:t>System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displays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the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discount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offer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details</a:t>
            </a:r>
            <a:r>
              <a:rPr lang="sk-SK" dirty="0">
                <a:ea typeface="+mn-lt"/>
                <a:cs typeface="+mn-lt"/>
              </a:rPr>
              <a:t>. </a:t>
            </a:r>
          </a:p>
          <a:p>
            <a:r>
              <a:rPr lang="sk-SK" dirty="0">
                <a:ea typeface="+mn-lt"/>
                <a:cs typeface="+mn-lt"/>
              </a:rPr>
              <a:t>4. </a:t>
            </a:r>
            <a:r>
              <a:rPr lang="sk-SK" dirty="0" err="1">
                <a:ea typeface="+mn-lt"/>
                <a:cs typeface="+mn-lt"/>
              </a:rPr>
              <a:t>Customer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accepts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offer</a:t>
            </a:r>
            <a:r>
              <a:rPr lang="sk-SK" dirty="0">
                <a:ea typeface="+mn-lt"/>
                <a:cs typeface="+mn-lt"/>
              </a:rPr>
              <a:t>. </a:t>
            </a:r>
            <a:endParaRPr lang="sk-SK" dirty="0"/>
          </a:p>
          <a:p>
            <a:r>
              <a:rPr lang="sk-SK" dirty="0">
                <a:ea typeface="+mn-lt"/>
                <a:cs typeface="+mn-lt"/>
              </a:rPr>
              <a:t>5. </a:t>
            </a:r>
            <a:r>
              <a:rPr lang="sk-SK" dirty="0" err="1">
                <a:ea typeface="+mn-lt"/>
                <a:cs typeface="+mn-lt"/>
              </a:rPr>
              <a:t>System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checks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number</a:t>
            </a:r>
            <a:r>
              <a:rPr lang="sk-SK" dirty="0">
                <a:ea typeface="+mn-lt"/>
                <a:cs typeface="+mn-lt"/>
              </a:rPr>
              <a:t> of </a:t>
            </a:r>
            <a:r>
              <a:rPr lang="sk-SK" dirty="0" err="1">
                <a:ea typeface="+mn-lt"/>
                <a:cs typeface="+mn-lt"/>
              </a:rPr>
              <a:t>available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discount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offers</a:t>
            </a:r>
            <a:r>
              <a:rPr lang="sk-SK" dirty="0">
                <a:ea typeface="+mn-lt"/>
                <a:cs typeface="+mn-lt"/>
              </a:rPr>
              <a:t>. </a:t>
            </a:r>
          </a:p>
          <a:p>
            <a:r>
              <a:rPr lang="sk-SK" dirty="0">
                <a:ea typeface="+mn-lt"/>
                <a:cs typeface="+mn-lt"/>
              </a:rPr>
              <a:t>6. </a:t>
            </a:r>
            <a:r>
              <a:rPr lang="sk-SK" dirty="0" err="1">
                <a:ea typeface="+mn-lt"/>
                <a:cs typeface="+mn-lt"/>
              </a:rPr>
              <a:t>System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inserts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discount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offer</a:t>
            </a:r>
            <a:r>
              <a:rPr lang="sk-SK" dirty="0">
                <a:ea typeface="+mn-lt"/>
                <a:cs typeface="+mn-lt"/>
              </a:rPr>
              <a:t> to </a:t>
            </a:r>
            <a:r>
              <a:rPr lang="sk-SK" dirty="0" err="1">
                <a:ea typeface="+mn-lt"/>
                <a:cs typeface="+mn-lt"/>
              </a:rPr>
              <a:t>basket</a:t>
            </a:r>
            <a:r>
              <a:rPr lang="sk-SK" dirty="0">
                <a:ea typeface="+mn-lt"/>
                <a:cs typeface="+mn-lt"/>
              </a:rPr>
              <a:t>. 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951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E219BE-C91B-7928-DE21-C28DFF94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Sequenčny</a:t>
            </a:r>
            <a:r>
              <a:rPr lang="sk-SK" dirty="0"/>
              <a:t> diagram</a:t>
            </a:r>
          </a:p>
        </p:txBody>
      </p:sp>
      <p:pic>
        <p:nvPicPr>
          <p:cNvPr id="4" name="Obrázok 4">
            <a:extLst>
              <a:ext uri="{FF2B5EF4-FFF2-40B4-BE49-F238E27FC236}">
                <a16:creationId xmlns:a16="http://schemas.microsoft.com/office/drawing/2014/main" id="{C2641ADC-9903-946D-46C4-3A266486D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71" y="2209863"/>
            <a:ext cx="12205553" cy="3390841"/>
          </a:xfrm>
        </p:spPr>
      </p:pic>
    </p:spTree>
    <p:extLst>
      <p:ext uri="{BB962C8B-B14F-4D97-AF65-F5344CB8AC3E}">
        <p14:creationId xmlns:p14="http://schemas.microsoft.com/office/powerpoint/2010/main" val="412711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491F92-EC71-2175-8D82-83F73841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err="1">
                <a:ea typeface="+mj-lt"/>
                <a:cs typeface="+mj-lt"/>
              </a:rPr>
              <a:t>Chain</a:t>
            </a:r>
            <a:r>
              <a:rPr lang="sk-SK">
                <a:ea typeface="+mj-lt"/>
                <a:cs typeface="+mj-lt"/>
              </a:rPr>
              <a:t> of </a:t>
            </a:r>
            <a:r>
              <a:rPr lang="sk-SK" err="1">
                <a:ea typeface="+mj-lt"/>
                <a:cs typeface="+mj-lt"/>
              </a:rPr>
              <a:t>responsibility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98F1342-0AF0-0911-5DC7-9B3CFE2D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k-SK" dirty="0" err="1">
                <a:ea typeface="+mn-lt"/>
                <a:cs typeface="+mn-lt"/>
              </a:rPr>
              <a:t>System</a:t>
            </a:r>
            <a:r>
              <a:rPr lang="sk-SK" dirty="0">
                <a:ea typeface="+mn-lt"/>
                <a:cs typeface="+mn-lt"/>
              </a:rPr>
              <a:t> </a:t>
            </a:r>
            <a:r>
              <a:rPr lang="sk-SK" dirty="0" err="1">
                <a:ea typeface="+mn-lt"/>
                <a:cs typeface="+mn-lt"/>
              </a:rPr>
              <a:t>displays</a:t>
            </a:r>
            <a:r>
              <a:rPr lang="sk-SK" dirty="0">
                <a:ea typeface="+mn-lt"/>
                <a:cs typeface="+mn-lt"/>
              </a:rPr>
              <a:t> a list of </a:t>
            </a:r>
            <a:r>
              <a:rPr lang="sk-SK" dirty="0" err="1">
                <a:ea typeface="+mn-lt"/>
                <a:cs typeface="+mn-lt"/>
              </a:rPr>
              <a:t>discount</a:t>
            </a:r>
            <a:r>
              <a:rPr lang="sk-SK" dirty="0">
                <a:ea typeface="+mn-lt"/>
                <a:cs typeface="+mn-lt"/>
              </a:rPr>
              <a:t> </a:t>
            </a:r>
            <a:r>
              <a:rPr lang="sk-SK" dirty="0" err="1">
                <a:ea typeface="+mn-lt"/>
                <a:cs typeface="+mn-lt"/>
              </a:rPr>
              <a:t>offers</a:t>
            </a:r>
            <a:r>
              <a:rPr lang="sk-SK" dirty="0">
                <a:ea typeface="+mn-lt"/>
                <a:cs typeface="+mn-lt"/>
              </a:rPr>
              <a:t>.</a:t>
            </a:r>
            <a:endParaRPr lang="sk-SK" dirty="0"/>
          </a:p>
          <a:p>
            <a:r>
              <a:rPr lang="sk-SK" dirty="0" err="1"/>
              <a:t>Open</a:t>
            </a:r>
            <a:r>
              <a:rPr lang="sk-SK" dirty="0"/>
              <a:t> </a:t>
            </a:r>
            <a:r>
              <a:rPr lang="sk-SK" dirty="0" err="1"/>
              <a:t>Information</a:t>
            </a:r>
            <a:r>
              <a:rPr lang="sk-SK" dirty="0"/>
              <a:t> </a:t>
            </a:r>
            <a:r>
              <a:rPr lang="sk-SK" dirty="0" err="1"/>
              <a:t>Extraction</a:t>
            </a:r>
            <a:r>
              <a:rPr lang="sk-SK" dirty="0"/>
              <a:t> -&gt; </a:t>
            </a:r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Parsing</a:t>
            </a:r>
            <a:r>
              <a:rPr lang="sk-SK" dirty="0"/>
              <a:t> -&gt; Part of </a:t>
            </a:r>
            <a:r>
              <a:rPr lang="sk-SK" dirty="0" err="1"/>
              <a:t>Spech</a:t>
            </a:r>
          </a:p>
          <a:p>
            <a:r>
              <a:rPr lang="sk-SK" dirty="0"/>
              <a:t>OIE: </a:t>
            </a:r>
            <a:r>
              <a:rPr lang="sk-SK" dirty="0" err="1"/>
              <a:t>System</a:t>
            </a:r>
            <a:r>
              <a:rPr lang="sk-SK" dirty="0"/>
              <a:t> </a:t>
            </a:r>
            <a:r>
              <a:rPr lang="sk-SK" dirty="0">
                <a:ea typeface="+mn-lt"/>
                <a:cs typeface="+mn-lt"/>
              </a:rPr>
              <a:t>--&gt;</a:t>
            </a:r>
            <a:r>
              <a:rPr lang="sk-SK" dirty="0" err="1"/>
              <a:t>displays</a:t>
            </a:r>
            <a:r>
              <a:rPr lang="sk-SK" dirty="0"/>
              <a:t> </a:t>
            </a:r>
            <a:r>
              <a:rPr lang="sk-SK" dirty="0">
                <a:ea typeface="+mn-lt"/>
                <a:cs typeface="+mn-lt"/>
              </a:rPr>
              <a:t>--&gt;</a:t>
            </a:r>
            <a:r>
              <a:rPr lang="sk-SK" dirty="0"/>
              <a:t>list</a:t>
            </a:r>
          </a:p>
          <a:p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Parsing</a:t>
            </a:r>
            <a:r>
              <a:rPr lang="sk-SK" dirty="0"/>
              <a:t>:  </a:t>
            </a:r>
            <a:r>
              <a:rPr lang="sk-SK" dirty="0" err="1">
                <a:ea typeface="+mn-lt"/>
                <a:cs typeface="+mn-lt"/>
              </a:rPr>
              <a:t>System</a:t>
            </a:r>
            <a:r>
              <a:rPr lang="sk-SK" dirty="0">
                <a:ea typeface="+mn-lt"/>
                <a:cs typeface="+mn-lt"/>
              </a:rPr>
              <a:t>--&gt;</a:t>
            </a:r>
            <a:r>
              <a:rPr lang="sk-SK" dirty="0" err="1">
                <a:ea typeface="+mn-lt"/>
                <a:cs typeface="+mn-lt"/>
              </a:rPr>
              <a:t>displays</a:t>
            </a:r>
            <a:r>
              <a:rPr lang="sk-SK" dirty="0">
                <a:ea typeface="+mn-lt"/>
                <a:cs typeface="+mn-lt"/>
              </a:rPr>
              <a:t>--&gt;list of </a:t>
            </a:r>
            <a:r>
              <a:rPr lang="sk-SK" dirty="0" err="1">
                <a:ea typeface="+mn-lt"/>
                <a:cs typeface="+mn-lt"/>
              </a:rPr>
              <a:t>discount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offers</a:t>
            </a:r>
          </a:p>
          <a:p>
            <a:r>
              <a:rPr lang="sk-SK" dirty="0"/>
              <a:t>Part of </a:t>
            </a:r>
            <a:r>
              <a:rPr lang="sk-SK" dirty="0" err="1"/>
              <a:t>Speech</a:t>
            </a:r>
            <a:r>
              <a:rPr lang="sk-SK" dirty="0"/>
              <a:t>: </a:t>
            </a:r>
            <a:r>
              <a:rPr lang="sk-SK" dirty="0" err="1">
                <a:ea typeface="+mn-lt"/>
                <a:cs typeface="+mn-lt"/>
              </a:rPr>
              <a:t>System</a:t>
            </a:r>
            <a:r>
              <a:rPr lang="sk-SK" dirty="0">
                <a:ea typeface="+mn-lt"/>
                <a:cs typeface="+mn-lt"/>
              </a:rPr>
              <a:t>--&gt;</a:t>
            </a:r>
            <a:r>
              <a:rPr lang="sk-SK" dirty="0" err="1">
                <a:ea typeface="+mn-lt"/>
                <a:cs typeface="+mn-lt"/>
              </a:rPr>
              <a:t>displays</a:t>
            </a:r>
            <a:r>
              <a:rPr lang="sk-SK" dirty="0">
                <a:ea typeface="+mn-lt"/>
                <a:cs typeface="+mn-lt"/>
              </a:rPr>
              <a:t>--&gt;list of </a:t>
            </a:r>
            <a:r>
              <a:rPr lang="sk-SK" dirty="0" err="1">
                <a:ea typeface="+mn-lt"/>
                <a:cs typeface="+mn-lt"/>
              </a:rPr>
              <a:t>discount</a:t>
            </a:r>
            <a:r>
              <a:rPr lang="sk-SK" dirty="0">
                <a:ea typeface="+mn-lt"/>
                <a:cs typeface="+mn-lt"/>
              </a:rPr>
              <a:t> </a:t>
            </a:r>
            <a:r>
              <a:rPr lang="sk-SK" dirty="0" err="1">
                <a:ea typeface="+mn-lt"/>
                <a:cs typeface="+mn-lt"/>
              </a:rPr>
              <a:t>offers</a:t>
            </a:r>
            <a:endParaRPr lang="sk-SK" dirty="0" err="1"/>
          </a:p>
          <a:p>
            <a:endParaRPr lang="sk-SK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BA252093-9F20-F555-6E50-03D334885EB0}"/>
              </a:ext>
            </a:extLst>
          </p:cNvPr>
          <p:cNvSpPr txBox="1"/>
          <p:nvPr/>
        </p:nvSpPr>
        <p:spPr>
          <a:xfrm>
            <a:off x="6603507" y="33705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0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5BC51A-5A2A-8356-65C8-10ABA296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20369"/>
            <a:ext cx="7729728" cy="1188720"/>
          </a:xfrm>
        </p:spPr>
        <p:txBody>
          <a:bodyPr/>
          <a:lstStyle/>
          <a:p>
            <a:r>
              <a:rPr lang="sk-SK" dirty="0" err="1"/>
              <a:t>BUdúca</a:t>
            </a:r>
            <a:r>
              <a:rPr lang="sk-SK" dirty="0"/>
              <a:t> práca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76FBEB-C9C1-90B2-8BD1-9DA42048D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k-SK" dirty="0"/>
              <a:t>Zlepšiť výsledky jednotlivých častí </a:t>
            </a:r>
            <a:r>
              <a:rPr lang="sk-SK" dirty="0" err="1"/>
              <a:t>pipeliny</a:t>
            </a:r>
            <a:r>
              <a:rPr lang="sk-SK" dirty="0"/>
              <a:t>.</a:t>
            </a:r>
          </a:p>
          <a:p>
            <a:pPr marL="0" indent="0">
              <a:buNone/>
            </a:pPr>
            <a:r>
              <a:rPr lang="sk-SK" dirty="0"/>
              <a:t>Preskúmať možnosti pridania časti </a:t>
            </a:r>
            <a:r>
              <a:rPr lang="sk-SK" err="1"/>
              <a:t>pipeliny</a:t>
            </a:r>
            <a:r>
              <a:rPr lang="sk-SK" dirty="0"/>
              <a:t>.</a:t>
            </a:r>
          </a:p>
          <a:p>
            <a:pPr marL="0" indent="0">
              <a:buNone/>
            </a:pPr>
            <a:r>
              <a:rPr lang="sk-SK" dirty="0"/>
              <a:t>Pridať možnosť fragmentov.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01470780"/>
      </p:ext>
    </p:extLst>
  </p:cSld>
  <p:clrMapOvr>
    <a:masterClrMapping/>
  </p:clrMapOvr>
</p:sld>
</file>

<file path=ppt/theme/theme1.xml><?xml version="1.0" encoding="utf-8"?>
<a:theme xmlns:a="http://schemas.openxmlformats.org/drawingml/2006/main" name="Balík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Application>Microsoft Office PowerPoint</Application>
  <PresentationFormat>Širokouhlá</PresentationFormat>
  <Slides>6</Slides>
  <Notes>1</Notes>
  <HiddenSlides>0</HiddenSlide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Balík</vt:lpstr>
      <vt:lpstr>Generovanie UML modelu z prípadov použitia</vt:lpstr>
      <vt:lpstr>CieĽ práce</vt:lpstr>
      <vt:lpstr>Ukážkový Prípad použitia</vt:lpstr>
      <vt:lpstr>Sequenčny diagram</vt:lpstr>
      <vt:lpstr>Chain of responsibility</vt:lpstr>
      <vt:lpstr>BUdúca práca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/>
  <cp:revision>57</cp:revision>
  <dcterms:created xsi:type="dcterms:W3CDTF">2023-05-01T14:00:43Z</dcterms:created>
  <dcterms:modified xsi:type="dcterms:W3CDTF">2023-05-10T06:38:54Z</dcterms:modified>
</cp:coreProperties>
</file>