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FA2E-8076-D9B1-EA49-F131F9E43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B526-EEDA-3EAD-5F5B-C602B96CD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C3FD9-97A7-A765-D6BB-E741A981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D427-AEB5-4531-90EB-C0FC2B1A7CB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A138-D10B-26A3-E63B-F723E250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416D-3835-580B-BFD3-1C4AD9A5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2FD-0065-40AA-BA43-00B84549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F91F-F7AE-E9C2-9353-E4AE4ED2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BFA2C-D3AA-B28D-CCF7-D3FCC2D36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0D49C-AA67-2DBE-D057-9BD25EA6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D427-AEB5-4531-90EB-C0FC2B1A7CB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E81-BBD7-59BF-26C5-A5A9B058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6377-0A89-E5A5-746A-B6C87A69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2FD-0065-40AA-BA43-00B84549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0E1DC-6C6D-66DB-FCBE-D97303DF7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87136-498A-5975-C433-04671410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730A-6024-4EA3-EBAF-FEB7E3EE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D427-AEB5-4531-90EB-C0FC2B1A7CB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5590C-AF7F-EE3A-2227-A3AB749D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325EF-637C-9931-950A-FD3C8B48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2FD-0065-40AA-BA43-00B84549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4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91C9-BACF-D1C6-0B13-28186D0C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9BC8-AB0A-EB9E-3A20-CEC7AEC6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3502-2413-BCD8-48AF-9C885C7B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D427-AEB5-4531-90EB-C0FC2B1A7CB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6A19-BC7D-287B-C819-F4ED70B8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346F0-43B0-EAC2-7E86-9B906620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2FD-0065-40AA-BA43-00B84549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491F-9385-77A1-7F2F-98402A45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BF26F-8F94-F8DA-F480-DD93CBFA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2581-3AA7-6FE2-16AE-A6A37A39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D427-AEB5-4531-90EB-C0FC2B1A7CB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0628-BAF9-515C-0905-EF521D19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D7AF-C956-8721-D73E-6C95DF31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2FD-0065-40AA-BA43-00B84549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675E-B565-A23D-4432-62EB0CEA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3098-6862-4716-C94B-7321FAF72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0EC7C-7789-05B0-46D6-8F1E3FE65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36EE1-306C-A680-4B4E-FC652BBA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D427-AEB5-4531-90EB-C0FC2B1A7CB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85C32-CBBF-ED9A-FF88-441959C8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06B27-E010-AFD1-01F6-4A094450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2FD-0065-40AA-BA43-00B84549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6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9081-92EF-32B9-A704-901B5652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537E7-5E37-5121-FE33-DA9B54FA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F06E4-62FA-34F7-BCB4-4E410BA31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CA2DA-56A2-F9BE-CD25-92318496B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90C83-7111-BAF4-FC53-B4527E092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E0681-5E00-D6CC-57B9-B6A3FB20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D427-AEB5-4531-90EB-C0FC2B1A7CB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93205-102D-A009-0469-91D0B81D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3DF03-767B-29BF-C383-DBB243BE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2FD-0065-40AA-BA43-00B84549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9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328F-B514-8DB5-A3DE-0E3E09A7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8BC79-1D2F-580B-57A3-3945D339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D427-AEB5-4531-90EB-C0FC2B1A7CB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128F8-21FA-338F-2976-69E305C4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C6149-F76A-0C01-AA5A-A46F4D38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2FD-0065-40AA-BA43-00B84549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3F34B-6576-DB95-2501-0FCB4860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D427-AEB5-4531-90EB-C0FC2B1A7CB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C35D8-2B35-1EB2-F2B7-2957707A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FBC76-8FDD-438C-CA58-C90424A4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2FD-0065-40AA-BA43-00B84549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74C2-9E62-1308-3D96-CD691537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3203-F3A5-5C7B-3EF2-1AC19C190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6D679-03CC-4ABF-45E4-1C0E729BE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25877-E764-5F84-722C-10E90858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D427-AEB5-4531-90EB-C0FC2B1A7CB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D6EE1-41BA-87D8-5BB7-AAE6D2ED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C880B-E503-2B36-977B-443A7693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2FD-0065-40AA-BA43-00B84549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4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1B32-0199-4BA4-2541-2899631C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96BB5-DE5B-ECE9-44BB-B14D2007C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E5090-0382-C7C0-7D94-38D1070D3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EA2F-0D4C-8EA1-18EA-F01B8B96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D427-AEB5-4531-90EB-C0FC2B1A7CB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FC7D4-5153-9B09-54E7-028D0B3B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5A56D-7CDB-7E5A-61B8-B640BAFB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2FD-0065-40AA-BA43-00B84549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9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3150F-94B1-7535-3B4E-678C52A7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F2A3-D29E-3477-A501-0C4421E9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86D8-8476-C8B4-4588-63F1B8B0E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D427-AEB5-4531-90EB-C0FC2B1A7CB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BD786-33EA-383D-DB93-36EA710E7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AC086-3B0E-0F49-1AC6-740918D05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02FD-0065-40AA-BA43-00B84549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BA9A-359D-4E70-2302-0F6D035AF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7195E-3E03-331A-0AA0-824BC328C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3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Garrett, Aidan K</dc:creator>
  <cp:lastModifiedBy>Garrett, Aidan K</cp:lastModifiedBy>
  <cp:revision>1</cp:revision>
  <dcterms:created xsi:type="dcterms:W3CDTF">2024-01-08T00:16:42Z</dcterms:created>
  <dcterms:modified xsi:type="dcterms:W3CDTF">2024-01-08T00:18:09Z</dcterms:modified>
</cp:coreProperties>
</file>