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310" r:id="rId2"/>
    <p:sldId id="371" r:id="rId3"/>
    <p:sldId id="372" r:id="rId4"/>
    <p:sldId id="373" r:id="rId5"/>
    <p:sldId id="374" r:id="rId6"/>
    <p:sldId id="285" r:id="rId7"/>
  </p:sldIdLst>
  <p:sldSz cx="9144000" cy="6858000" type="screen4x3"/>
  <p:notesSz cx="6810375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85905" autoAdjust="0"/>
  </p:normalViewPr>
  <p:slideViewPr>
    <p:cSldViewPr>
      <p:cViewPr varScale="1">
        <p:scale>
          <a:sx n="80" d="100"/>
          <a:sy n="80" d="100"/>
        </p:scale>
        <p:origin x="13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7637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79F9D6CF-5C30-43CA-8B07-2FA60F4F524B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7637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FE7199ED-F5FB-4ED5-91D7-1817895A59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7637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F0431676-161E-408F-8E67-B2B2FCA75157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25" tIns="45713" rIns="91425" bIns="4571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7637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A61572D7-3258-4AE4-9B30-C89E7D1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61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de-DE"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15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4" b="12718"/>
          <a:stretch/>
        </p:blipFill>
        <p:spPr>
          <a:xfrm>
            <a:off x="0" y="1052736"/>
            <a:ext cx="9139590" cy="5360444"/>
          </a:xfrm>
          <a:prstGeom prst="rect">
            <a:avLst/>
          </a:prstGeom>
        </p:spPr>
      </p:pic>
      <p:pic>
        <p:nvPicPr>
          <p:cNvPr id="5" name="Grafik 4" descr="PPT_Logo_Un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6948264" y="260648"/>
            <a:ext cx="2014890" cy="53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PPT_Logo_IN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260648"/>
            <a:ext cx="1727950" cy="53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" y="6126668"/>
            <a:ext cx="9144000" cy="2865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69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55650" y="1340768"/>
            <a:ext cx="7704138" cy="57606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2348880"/>
            <a:ext cx="7704138" cy="33843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 de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55650" y="1340768"/>
            <a:ext cx="7704138" cy="576064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2348880"/>
            <a:ext cx="7704138" cy="33843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4081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93" y="2060848"/>
            <a:ext cx="7776107" cy="7200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  <p:pic>
        <p:nvPicPr>
          <p:cNvPr id="8" name="Grafik 7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60648"/>
            <a:ext cx="1727950" cy="5391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2348880"/>
            <a:ext cx="7704138" cy="33843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55650" y="1340768"/>
            <a:ext cx="7704138" cy="576064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0241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jek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4000" b="1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9999"/>
              </a:buClr>
              <a:buFont typeface="Roboto"/>
              <a:buNone/>
              <a:defRPr sz="3200" b="0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2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Font typeface="Roboto"/>
              <a:buNone/>
              <a:defRPr sz="32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953" y="6410054"/>
            <a:ext cx="9144259" cy="472203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7414" y="1340768"/>
            <a:ext cx="8208912" cy="576064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7544" y="2348880"/>
            <a:ext cx="8208912" cy="33843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491146" y="6237312"/>
            <a:ext cx="401334" cy="2243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fld id="{5E2356BA-065A-437E-969F-4FB6661140FF}" type="slidenum">
              <a:rPr lang="de-DE" sz="90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>
                  <a:tab pos="180975" algn="l"/>
                  <a:tab pos="361950" algn="l"/>
                </a:tabLst>
                <a:defRPr/>
              </a:pPr>
              <a:t>‹Nr.›</a:t>
            </a:fld>
            <a:endParaRPr lang="de-DE" sz="90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93" y="980728"/>
            <a:ext cx="7776107" cy="72008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 bwMode="gray">
          <a:xfrm>
            <a:off x="108092" y="6579368"/>
            <a:ext cx="8927817" cy="1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r>
              <a:rPr lang="de-DE" sz="1000" kern="120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Betreuer:</a:t>
            </a:r>
            <a:r>
              <a:rPr lang="de-DE" sz="1000" kern="1200" baseline="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de-DE" sz="1000" kern="120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Prof. Dr.-Ing. Oliver Burgert, Informatik METI</a:t>
            </a:r>
            <a:r>
              <a:rPr lang="de-DE" sz="1000" kern="1200" baseline="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/ HUC</a:t>
            </a:r>
            <a:r>
              <a:rPr lang="de-DE" sz="1000" kern="120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Hochschule Reutlingen, www.reutlingen-university.de, oliver.burgert@reutlingen-university.de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" y="6126668"/>
            <a:ext cx="9144000" cy="286511"/>
          </a:xfrm>
          <a:prstGeom prst="rect">
            <a:avLst/>
          </a:prstGeom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63" r:id="rId2"/>
    <p:sldLayoutId id="2147483703" r:id="rId3"/>
    <p:sldLayoutId id="2147483666" r:id="rId4"/>
    <p:sldLayoutId id="2147483667" r:id="rId5"/>
    <p:sldLayoutId id="214748370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effectLst/>
          <a:latin typeface="Roboto" panose="020B0604020202020204" charset="0"/>
          <a:ea typeface="Roboto" panose="020B0604020202020204" charset="0"/>
          <a:cs typeface="Roboto" panose="020B060402020202020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itchFamily="34" charset="0"/>
        <a:buNone/>
        <a:tabLst>
          <a:tab pos="180975" algn="l"/>
          <a:tab pos="361950" algn="l"/>
        </a:tabLst>
        <a:defRPr sz="24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1pPr>
      <a:lvl2pPr marL="3619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20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2pPr>
      <a:lvl3pPr marL="542925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20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3pPr>
      <a:lvl4pPr marL="714375" indent="-171450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8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4pPr>
      <a:lvl5pPr marL="8953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8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nf.reutlingen-university.de/studium/master/human-centered-computing/projek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4932039" y="5805264"/>
            <a:ext cx="3816425" cy="288032"/>
          </a:xfrm>
          <a:prstGeom prst="rect">
            <a:avLst/>
          </a:prstGeom>
          <a:effectLst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defRPr>
            </a:lvl1pPr>
          </a:lstStyle>
          <a:p>
            <a:r>
              <a:rPr lang="de-DE" sz="2400" dirty="0">
                <a:latin typeface="Calibri" panose="020F0502020204030204" pitchFamily="34" charset="0"/>
              </a:rPr>
              <a:t>Computerassistierte Medizin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 bwMode="gray">
          <a:xfrm>
            <a:off x="5130315" y="6165304"/>
            <a:ext cx="3419872" cy="216024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defRPr>
            </a:lvl1pPr>
          </a:lstStyle>
          <a:p>
            <a:pPr algn="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oto"/>
              </a:rPr>
              <a:t>Info-Termin | SS 2017 | 14.03.2017 | 15.30-17.00 Uhr</a:t>
            </a:r>
          </a:p>
        </p:txBody>
      </p:sp>
    </p:spTree>
    <p:extLst>
      <p:ext uri="{BB962C8B-B14F-4D97-AF65-F5344CB8AC3E}">
        <p14:creationId xmlns:p14="http://schemas.microsoft.com/office/powerpoint/2010/main" val="255569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Tobias Baader</a:t>
            </a:r>
            <a:br>
              <a:rPr lang="de-DE" dirty="0" smtClean="0"/>
            </a:br>
            <a:r>
              <a:rPr lang="de-DE" dirty="0" smtClean="0"/>
              <a:t>Thanh </a:t>
            </a:r>
            <a:r>
              <a:rPr lang="de-DE" dirty="0" smtClean="0"/>
              <a:t>Nam Bach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Gebiet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 smtClean="0"/>
              <a:t>Ultraschall </a:t>
            </a:r>
            <a:r>
              <a:rPr lang="de-DE" dirty="0" err="1" smtClean="0"/>
              <a:t>Navigationssytem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268760"/>
            <a:ext cx="7704138" cy="773960"/>
          </a:xfrm>
        </p:spPr>
        <p:txBody>
          <a:bodyPr/>
          <a:lstStyle/>
          <a:p>
            <a:r>
              <a:rPr lang="de-DE" sz="2800" dirty="0" smtClean="0"/>
              <a:t>Was haben wir seit dem letzten Meeting getan?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Ersteinrichtung von Tobias</a:t>
            </a:r>
          </a:p>
          <a:p>
            <a:r>
              <a:rPr lang="de-DE" sz="2000" dirty="0" smtClean="0"/>
              <a:t>Einarbeitung in die Dokumentation vom User Guide</a:t>
            </a:r>
          </a:p>
          <a:p>
            <a:r>
              <a:rPr lang="de-DE" sz="2000" dirty="0" err="1" smtClean="0"/>
              <a:t>Refactoring</a:t>
            </a:r>
            <a:r>
              <a:rPr lang="de-DE" sz="2000" dirty="0" smtClean="0"/>
              <a:t> </a:t>
            </a:r>
            <a:r>
              <a:rPr lang="de-DE" sz="2000" dirty="0" smtClean="0"/>
              <a:t>/ Aufteilen des aktuellen Projektes in „Module“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36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268760"/>
            <a:ext cx="7704138" cy="773960"/>
          </a:xfrm>
        </p:spPr>
        <p:txBody>
          <a:bodyPr/>
          <a:lstStyle/>
          <a:p>
            <a:r>
              <a:rPr lang="de-DE" sz="2800" dirty="0" smtClean="0"/>
              <a:t>Probleme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Ältere API Guides vom </a:t>
            </a:r>
            <a:r>
              <a:rPr lang="de-DE" sz="2000" dirty="0" err="1" smtClean="0"/>
              <a:t>Aurorasystem</a:t>
            </a:r>
            <a:r>
              <a:rPr lang="de-DE" sz="2000" dirty="0" smtClean="0"/>
              <a:t> V2 waren aufwendiger zu finden.</a:t>
            </a:r>
          </a:p>
          <a:p>
            <a:r>
              <a:rPr lang="de-DE" sz="2000" dirty="0" smtClean="0"/>
              <a:t>„Fehler“ vom Aurora Treiber bei Tobias zu finden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1106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268760"/>
            <a:ext cx="7704138" cy="773960"/>
          </a:xfrm>
        </p:spPr>
        <p:txBody>
          <a:bodyPr/>
          <a:lstStyle/>
          <a:p>
            <a:r>
              <a:rPr lang="de-DE" sz="2800" dirty="0" smtClean="0"/>
              <a:t>Was sind die nächsten Schritte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Einarbeitung und Doku der Aurora API</a:t>
            </a:r>
          </a:p>
          <a:p>
            <a:r>
              <a:rPr lang="de-DE" sz="2000" dirty="0" smtClean="0"/>
              <a:t>Überarbeitung </a:t>
            </a:r>
            <a:r>
              <a:rPr lang="de-DE" sz="2000" dirty="0" smtClean="0"/>
              <a:t>der </a:t>
            </a:r>
            <a:r>
              <a:rPr lang="de-DE" sz="2000" dirty="0"/>
              <a:t>seriellen Schnittstelle (EM Sensoren</a:t>
            </a:r>
            <a:r>
              <a:rPr lang="de-DE" sz="2000" dirty="0" smtClean="0"/>
              <a:t>) und Einarbeitung in </a:t>
            </a:r>
            <a:r>
              <a:rPr lang="de-DE" sz="2000" dirty="0" err="1" smtClean="0"/>
              <a:t>pySerial</a:t>
            </a:r>
            <a:endParaRPr lang="de-DE" sz="2000" dirty="0" smtClean="0"/>
          </a:p>
          <a:p>
            <a:r>
              <a:rPr lang="de-DE" sz="2000" dirty="0"/>
              <a:t>Neustrukturierung des Projektes nach MVC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4327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0810" r="676" b="11671"/>
          <a:stretch/>
        </p:blipFill>
        <p:spPr>
          <a:xfrm>
            <a:off x="3203848" y="2564904"/>
            <a:ext cx="5543257" cy="3456384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 für Fragen!</a:t>
            </a:r>
          </a:p>
        </p:txBody>
      </p:sp>
      <p:sp>
        <p:nvSpPr>
          <p:cNvPr id="10" name="Rechteck 9"/>
          <p:cNvSpPr/>
          <p:nvPr/>
        </p:nvSpPr>
        <p:spPr>
          <a:xfrm>
            <a:off x="3419872" y="6165304"/>
            <a:ext cx="5544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hlinkClick r:id="rId4"/>
              </a:rPr>
              <a:t>http://www.inf.reutlingen-university.de/studium/master/human-centered-computing/projekte/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9213763"/>
      </p:ext>
    </p:extLst>
  </p:cSld>
  <p:clrMapOvr>
    <a:masterClrMapping/>
  </p:clrMapOvr>
</p:sld>
</file>

<file path=ppt/theme/theme1.xml><?xml version="1.0" encoding="utf-8"?>
<a:theme xmlns:a="http://schemas.openxmlformats.org/drawingml/2006/main" name="HSRT_INF_OBu">
  <a:themeElements>
    <a:clrScheme name="Benutzerdefiniert 2">
      <a:dk1>
        <a:sysClr val="windowText" lastClr="000000"/>
      </a:dk1>
      <a:lt1>
        <a:sysClr val="window" lastClr="FFFFFF"/>
      </a:lt1>
      <a:dk2>
        <a:srgbClr val="707173"/>
      </a:dk2>
      <a:lt2>
        <a:srgbClr val="FFFFFF"/>
      </a:lt2>
      <a:accent1>
        <a:srgbClr val="FFCC00"/>
      </a:accent1>
      <a:accent2>
        <a:srgbClr val="FFE163"/>
      </a:accent2>
      <a:accent3>
        <a:srgbClr val="00B050"/>
      </a:accent3>
      <a:accent4>
        <a:srgbClr val="FFAF00"/>
      </a:accent4>
      <a:accent5>
        <a:srgbClr val="4F81BD"/>
      </a:accent5>
      <a:accent6>
        <a:srgbClr val="707173"/>
      </a:accent6>
      <a:hlink>
        <a:srgbClr val="000000"/>
      </a:hlink>
      <a:folHlink>
        <a:srgbClr val="000000"/>
      </a:folHlink>
    </a:clrScheme>
    <a:fontScheme name="Hochschule Reutlinge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 I VL1 Einführung</Template>
  <TotalTime>0</TotalTime>
  <Words>104</Words>
  <Application>Microsoft Office PowerPoint</Application>
  <PresentationFormat>Bildschirmpräsentation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Book</vt:lpstr>
      <vt:lpstr>Roboto</vt:lpstr>
      <vt:lpstr>Rooto</vt:lpstr>
      <vt:lpstr>Wingdings</vt:lpstr>
      <vt:lpstr>HSRT_INF_OBu</vt:lpstr>
      <vt:lpstr>PowerPoint-Präsentation</vt:lpstr>
      <vt:lpstr>Tobias Baader Thanh Nam Bach</vt:lpstr>
      <vt:lpstr>Was haben wir seit dem letzten Meeting getan?</vt:lpstr>
      <vt:lpstr>Probleme</vt:lpstr>
      <vt:lpstr>Was sind die nächsten Schritte</vt:lpstr>
      <vt:lpstr>Zeit für Fragen!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CaMed SS17</dc:title>
  <dc:creator>Sina_Mailin.Frommer@Student.Reutlingen-University.DE</dc:creator>
  <cp:lastModifiedBy>Nam Bach</cp:lastModifiedBy>
  <cp:revision>239</cp:revision>
  <cp:lastPrinted>2014-03-10T16:40:38Z</cp:lastPrinted>
  <dcterms:created xsi:type="dcterms:W3CDTF">2011-10-05T15:40:30Z</dcterms:created>
  <dcterms:modified xsi:type="dcterms:W3CDTF">2019-10-31T00:37:19Z</dcterms:modified>
</cp:coreProperties>
</file>