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7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971C-5501-479C-B9A7-2D2F9CEF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30280"/>
            <a:ext cx="7766936" cy="1646302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NEWS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8484-C0D7-422B-8487-82D79014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75827"/>
            <a:ext cx="7766936" cy="3351893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Group members: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Zain Ul Abedin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Annas Israr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Faizan Ahmad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Yaldram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Shehzad</a:t>
            </a:r>
          </a:p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Supervisor: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Engr. Muhammad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Haroon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EFAE-68CB-4FEF-B548-317F9E34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1510"/>
            <a:ext cx="8596668" cy="7941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4CFE-703E-4A50-B4A3-A56E868A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5707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project is Contextual News Information Retrieval and is named because it will extract the online information related to news.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for those that are linked with news research including most of analysts, anchors and reporters.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Web based project and it will be compatible to all web browsers and accessible to all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32E-9DF4-4AE7-9C2E-CC366EEA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52788"/>
            <a:ext cx="8596668" cy="704046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917-9AD5-4681-B235-62D4C418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9896"/>
            <a:ext cx="8596668" cy="2745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assist those that are linked with news research including most of analysts, anchors, reporters.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retrieve valid and authentic news information from sites, articles and blogs according to user’s context(searched query).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then manage the gathered information to support the user in an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332574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1674-FE24-4972-AF16-A27B19E2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32754"/>
            <a:ext cx="8596668" cy="81995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8420-7417-4530-A44D-FBB897AE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2732"/>
            <a:ext cx="8596668" cy="29800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the user in research needed before presenting any report analysis or presentations.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in search of any valid and authentic news from different sites, articles and blogs.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save the time in overall research process by retrieving information in minutes instead of hours.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reduce the effort in research by systematically extracting the information from different sources.</a:t>
            </a:r>
          </a:p>
        </p:txBody>
      </p:sp>
    </p:spTree>
    <p:extLst>
      <p:ext uri="{BB962C8B-B14F-4D97-AF65-F5344CB8AC3E}">
        <p14:creationId xmlns:p14="http://schemas.microsoft.com/office/powerpoint/2010/main" val="420469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BFB9-5F3F-4A1A-970D-589622ED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3"/>
            <a:ext cx="8596668" cy="39495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42EA9E-E650-44F4-9875-5CD2A47EC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4" y="449173"/>
            <a:ext cx="6735651" cy="60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A45F-6658-48BB-AA51-294FE9B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0361"/>
            <a:ext cx="8596668" cy="70404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DC209C-B96F-4E42-9CA7-6292B986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603833"/>
              </p:ext>
            </p:extLst>
          </p:nvPr>
        </p:nvGraphicFramePr>
        <p:xfrm>
          <a:off x="677334" y="1848008"/>
          <a:ext cx="8904020" cy="394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08">
                  <a:extLst>
                    <a:ext uri="{9D8B030D-6E8A-4147-A177-3AD203B41FA5}">
                      <a16:colId xmlns:a16="http://schemas.microsoft.com/office/drawing/2014/main" val="4142111211"/>
                    </a:ext>
                  </a:extLst>
                </a:gridCol>
                <a:gridCol w="2734402">
                  <a:extLst>
                    <a:ext uri="{9D8B030D-6E8A-4147-A177-3AD203B41FA5}">
                      <a16:colId xmlns:a16="http://schemas.microsoft.com/office/drawing/2014/main" val="798023637"/>
                    </a:ext>
                  </a:extLst>
                </a:gridCol>
                <a:gridCol w="2226005">
                  <a:extLst>
                    <a:ext uri="{9D8B030D-6E8A-4147-A177-3AD203B41FA5}">
                      <a16:colId xmlns:a16="http://schemas.microsoft.com/office/drawing/2014/main" val="3670465779"/>
                    </a:ext>
                  </a:extLst>
                </a:gridCol>
                <a:gridCol w="2226005">
                  <a:extLst>
                    <a:ext uri="{9D8B030D-6E8A-4147-A177-3AD203B41FA5}">
                      <a16:colId xmlns:a16="http://schemas.microsoft.com/office/drawing/2014/main" val="240841720"/>
                    </a:ext>
                  </a:extLst>
                </a:gridCol>
              </a:tblGrid>
              <a:tr h="77273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(1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(3 Months)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74161"/>
                  </a:ext>
                </a:extLst>
              </a:tr>
              <a:tr h="636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49425"/>
                  </a:ext>
                </a:extLst>
              </a:tr>
              <a:tr h="5867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07082"/>
                  </a:ext>
                </a:extLst>
              </a:tr>
              <a:tr h="6583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Octoparse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Scrapping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88056"/>
                  </a:ext>
                </a:extLst>
              </a:tr>
              <a:tr h="6583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84684"/>
                  </a:ext>
                </a:extLst>
              </a:tr>
              <a:tr h="63675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309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CONTEXTUAL NEWS INFORMATION RETRIEVAL</vt:lpstr>
      <vt:lpstr>Introduction</vt:lpstr>
      <vt:lpstr>Objectives </vt:lpstr>
      <vt:lpstr>Social Benefits </vt:lpstr>
      <vt:lpstr>Flowchart</vt:lpstr>
      <vt:lpstr>Cost Estimation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NEWS INFORMATION RETRIEVAL</dc:title>
  <dc:creator>Faizan Ahmad</dc:creator>
  <cp:lastModifiedBy>Faizan Ahmad</cp:lastModifiedBy>
  <cp:revision>41</cp:revision>
  <dcterms:created xsi:type="dcterms:W3CDTF">2020-01-12T12:04:12Z</dcterms:created>
  <dcterms:modified xsi:type="dcterms:W3CDTF">2020-01-16T10:19:46Z</dcterms:modified>
</cp:coreProperties>
</file>