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68" r:id="rId2"/>
    <p:sldId id="274" r:id="rId3"/>
    <p:sldId id="256" r:id="rId4"/>
    <p:sldId id="257" r:id="rId5"/>
    <p:sldId id="258" r:id="rId6"/>
    <p:sldId id="275" r:id="rId7"/>
    <p:sldId id="276" r:id="rId8"/>
    <p:sldId id="277" r:id="rId9"/>
    <p:sldId id="262" r:id="rId10"/>
    <p:sldId id="273" r:id="rId11"/>
    <p:sldId id="270" r:id="rId12"/>
    <p:sldId id="263" r:id="rId13"/>
    <p:sldId id="264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9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8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641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66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550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41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36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2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0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6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5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8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3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26" y="2805783"/>
            <a:ext cx="8236382" cy="14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9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D734-81E6-4E1E-BD4A-D2EB8A69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3833C-6E71-486D-8402-D65B4CA2E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944"/>
            <a:ext cx="8596668" cy="4071155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proposed system will provide news from events of approximately past 15 years.</a:t>
            </a:r>
          </a:p>
          <a:p>
            <a:pPr lvl="0"/>
            <a:r>
              <a:rPr lang="en-US" sz="2000" dirty="0"/>
              <a:t>The proposed system will provide an option to import the compiled information on users system in the form of a document.</a:t>
            </a:r>
          </a:p>
          <a:p>
            <a:pPr lvl="0"/>
            <a:r>
              <a:rPr lang="en-US" sz="2000" dirty="0"/>
              <a:t>The proposed system is not only limited to textual data on websites but it can also analyze articles and pictorial information.</a:t>
            </a:r>
          </a:p>
          <a:p>
            <a:pPr lvl="0"/>
            <a:r>
              <a:rPr lang="en-US" sz="2000" dirty="0"/>
              <a:t>The proposed system will generate a document or report of the collected data along with references.</a:t>
            </a:r>
          </a:p>
          <a:p>
            <a:r>
              <a:rPr lang="en-US" sz="2000" dirty="0"/>
              <a:t>The proposed system will try to maintain balance about different perspectives about a same news and would not be biased.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763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63E00-9438-4A2D-94F4-773B8D51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01" y="212501"/>
            <a:ext cx="6341652" cy="605763"/>
          </a:xfrm>
        </p:spPr>
        <p:txBody>
          <a:bodyPr>
            <a:normAutofit/>
          </a:bodyPr>
          <a:lstStyle/>
          <a:p>
            <a:r>
              <a:rPr lang="en-US" sz="2800" dirty="0"/>
              <a:t>Flowchart of proposed system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F1934DF-6BD4-4D51-9F10-71CB5C1E8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001" y="689475"/>
            <a:ext cx="7574843" cy="6033297"/>
          </a:xfrm>
        </p:spPr>
      </p:pic>
    </p:spTree>
    <p:extLst>
      <p:ext uri="{BB962C8B-B14F-4D97-AF65-F5344CB8AC3E}">
        <p14:creationId xmlns:p14="http://schemas.microsoft.com/office/powerpoint/2010/main" val="177591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F592-DDD9-417A-8580-E2602D85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D2B8-A51C-4B17-B1AE-12F3F49F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798"/>
            <a:ext cx="8596668" cy="3880773"/>
          </a:xfrm>
        </p:spPr>
        <p:txBody>
          <a:bodyPr/>
          <a:lstStyle/>
          <a:p>
            <a:pPr lvl="0"/>
            <a:r>
              <a:rPr lang="en-GB" sz="2000" dirty="0"/>
              <a:t>This web application aims to help researchers to find relevant and accurate data with minimum effort </a:t>
            </a:r>
          </a:p>
          <a:p>
            <a:r>
              <a:rPr lang="en-US" sz="2000" dirty="0"/>
              <a:t>This web application aims to provide the data demanded by user without any hard searches.</a:t>
            </a:r>
            <a:endParaRPr lang="en-GB" sz="2000" dirty="0"/>
          </a:p>
          <a:p>
            <a:r>
              <a:rPr lang="en-US" sz="2000" dirty="0"/>
              <a:t>This  web application aim to provide best,qualitive, specific and relevant information from bulk amount of data available online </a:t>
            </a:r>
            <a:endParaRPr lang="en-GB" sz="2000" dirty="0"/>
          </a:p>
          <a:p>
            <a:r>
              <a:rPr lang="en-US" sz="2000" dirty="0"/>
              <a:t>This web application aims to provide a base for a nonprofessional to know each and everything that can help him/her to overcome their problems.</a:t>
            </a:r>
            <a:endParaRPr lang="en-GB" sz="2000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7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7B260D-4959-461D-9719-DBA1BA88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4C6F-4436-434C-A1A5-0C7350C4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130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project will work on systematic browsing of news on internet based on related input scripts and will retrieve the information in a most relative and accurate way. </a:t>
            </a:r>
          </a:p>
          <a:p>
            <a:pPr marL="0" indent="0">
              <a:buNone/>
            </a:pPr>
            <a:r>
              <a:rPr lang="en-US" sz="2000" dirty="0"/>
              <a:t>This project will help journalists, students and public to extract the news from available online data to minimize their time and effort and provide the required desired information.</a:t>
            </a:r>
          </a:p>
          <a:p>
            <a:pPr marL="0" indent="0">
              <a:buNone/>
            </a:pPr>
            <a:r>
              <a:rPr lang="en-US" sz="2000" dirty="0"/>
              <a:t>The project will also generate a document or report of the collected data along with references.</a:t>
            </a:r>
          </a:p>
          <a:p>
            <a:pPr marL="0" indent="0">
              <a:buNone/>
            </a:pPr>
            <a:r>
              <a:rPr lang="en-US" sz="2000" dirty="0"/>
              <a:t>The main thing about the project is to organize the non-tabular data to usable and structural format and save it permanently in the user’s local device.</a:t>
            </a:r>
          </a:p>
        </p:txBody>
      </p:sp>
    </p:spTree>
    <p:extLst>
      <p:ext uri="{BB962C8B-B14F-4D97-AF65-F5344CB8AC3E}">
        <p14:creationId xmlns:p14="http://schemas.microsoft.com/office/powerpoint/2010/main" val="227365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983-F061-480F-A31C-D4B73C04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AA5E-64FE-4CCF-A5F2-FD5F78DF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5586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User Registration</a:t>
            </a:r>
          </a:p>
          <a:p>
            <a:r>
              <a:rPr lang="en-US" sz="2400" dirty="0"/>
              <a:t>User Dashboard</a:t>
            </a:r>
          </a:p>
          <a:p>
            <a:r>
              <a:rPr lang="en-US" sz="2400" dirty="0"/>
              <a:t>Analyze Users Script</a:t>
            </a:r>
          </a:p>
          <a:p>
            <a:r>
              <a:rPr lang="en-US" sz="2400" dirty="0"/>
              <a:t>Scrapping of pages</a:t>
            </a:r>
          </a:p>
          <a:p>
            <a:r>
              <a:rPr lang="en-US" sz="2400" dirty="0"/>
              <a:t>Past News</a:t>
            </a:r>
          </a:p>
          <a:p>
            <a:r>
              <a:rPr lang="en-US" sz="2400" dirty="0"/>
              <a:t>Extraction of Text from HTML Pages</a:t>
            </a:r>
          </a:p>
          <a:p>
            <a:r>
              <a:rPr lang="en-US" sz="2400" dirty="0"/>
              <a:t>Extraction of content from Pictures</a:t>
            </a:r>
          </a:p>
          <a:p>
            <a:r>
              <a:rPr lang="en-US" sz="2400" dirty="0"/>
              <a:t>Extraction of text from tables</a:t>
            </a:r>
          </a:p>
          <a:p>
            <a:r>
              <a:rPr lang="en-US" sz="2400" dirty="0"/>
              <a:t>Saving Data on User’s System</a:t>
            </a:r>
          </a:p>
        </p:txBody>
      </p:sp>
    </p:spTree>
    <p:extLst>
      <p:ext uri="{BB962C8B-B14F-4D97-AF65-F5344CB8AC3E}">
        <p14:creationId xmlns:p14="http://schemas.microsoft.com/office/powerpoint/2010/main" val="408483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D151-921F-41A3-A201-9C5FB3F3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655B-40BD-4744-B46A-06FFD75A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7102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Security</a:t>
            </a:r>
          </a:p>
          <a:p>
            <a:r>
              <a:rPr lang="en-US" sz="2400" dirty="0"/>
              <a:t>Reliability</a:t>
            </a:r>
          </a:p>
          <a:p>
            <a:r>
              <a:rPr lang="en-US" sz="2400" dirty="0"/>
              <a:t>Availability</a:t>
            </a:r>
          </a:p>
          <a:p>
            <a:r>
              <a:rPr lang="en-US" sz="2400" dirty="0"/>
              <a:t>Maintainability</a:t>
            </a:r>
          </a:p>
          <a:p>
            <a:r>
              <a:rPr lang="en-US" sz="2400" dirty="0"/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213878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8" y="401230"/>
            <a:ext cx="11024315" cy="61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0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EF0B-46D0-D64A-83C0-A4559F42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7FEB-DA58-B646-A589-E844A9D9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Annas Israr</a:t>
            </a:r>
          </a:p>
          <a:p>
            <a:r>
              <a:rPr lang="en-US" sz="2400" dirty="0" err="1"/>
              <a:t>Yaldram</a:t>
            </a:r>
            <a:r>
              <a:rPr lang="en-US" sz="2400" dirty="0"/>
              <a:t> Shahzad</a:t>
            </a:r>
          </a:p>
          <a:p>
            <a:r>
              <a:rPr lang="en-US" sz="2400" dirty="0" err="1"/>
              <a:t>Faizan</a:t>
            </a:r>
            <a:r>
              <a:rPr lang="en-US" sz="2400" dirty="0"/>
              <a:t> Ahmad</a:t>
            </a:r>
          </a:p>
          <a:p>
            <a:r>
              <a:rPr lang="en-US" sz="2400" dirty="0"/>
              <a:t>Zain Ul Abedin</a:t>
            </a:r>
          </a:p>
        </p:txBody>
      </p:sp>
    </p:spTree>
    <p:extLst>
      <p:ext uri="{BB962C8B-B14F-4D97-AF65-F5344CB8AC3E}">
        <p14:creationId xmlns:p14="http://schemas.microsoft.com/office/powerpoint/2010/main" val="42580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DF0C8-FAA4-4ECB-91D3-3D70BAC98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100">
                <a:solidFill>
                  <a:srgbClr val="FFFFFF"/>
                </a:solidFill>
              </a:rPr>
              <a:t>Personalized News Information Retrieval (Web Application)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17A0A-4CD7-4378-AEF8-DF1D5FFCF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6" y="3962088"/>
            <a:ext cx="6203795" cy="1186108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solidFill>
                  <a:srgbClr val="FFFFFF">
                    <a:alpha val="70000"/>
                  </a:srgbClr>
                </a:solidFill>
              </a:rPr>
              <a:t>All Your Desired Information in One Click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11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4829-5CB4-4F2D-93C2-00590FA3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5958-E6D2-4F2B-9469-DD7770BA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System will be used  to  help and facilitate the researchers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System will save the time of researchers (journalists) extracting relevant information from bulk amount of data available online.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Extract data from e newspapers, articles, journals and websites by using data and resources extraction technique.</a:t>
            </a:r>
          </a:p>
        </p:txBody>
      </p:sp>
    </p:spTree>
    <p:extLst>
      <p:ext uri="{BB962C8B-B14F-4D97-AF65-F5344CB8AC3E}">
        <p14:creationId xmlns:p14="http://schemas.microsoft.com/office/powerpoint/2010/main" val="335672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ECED-7514-4F80-B0D3-225566BE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849D-B328-4059-9042-27F3FBDE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344"/>
            <a:ext cx="8596668" cy="3880773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  <a:buClr>
                <a:srgbClr val="5FCBEF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Jung E-Paper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CNN.com</a:t>
            </a:r>
          </a:p>
          <a:p>
            <a:pPr>
              <a:lnSpc>
                <a:spcPct val="2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987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GB" dirty="0"/>
              <a:t>Daily </a:t>
            </a:r>
            <a:r>
              <a:rPr lang="en-GB" dirty="0" err="1"/>
              <a:t>jung</a:t>
            </a:r>
            <a:r>
              <a:rPr lang="en-GB" dirty="0"/>
              <a:t> 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8596668" cy="4575062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800" b="1" dirty="0"/>
              <a:t>Features</a:t>
            </a:r>
            <a:r>
              <a:rPr lang="en-GB" dirty="0"/>
              <a:t> </a:t>
            </a:r>
          </a:p>
          <a:p>
            <a:pPr lvl="0"/>
            <a:r>
              <a:rPr lang="en-US" sz="2000" dirty="0"/>
              <a:t>It allows daily updates of newspapers.</a:t>
            </a:r>
            <a:endParaRPr lang="en-GB" sz="2000" dirty="0"/>
          </a:p>
          <a:p>
            <a:pPr lvl="0"/>
            <a:r>
              <a:rPr lang="en-US" sz="2000" dirty="0"/>
              <a:t>It allows the user to read news according to the city.</a:t>
            </a:r>
            <a:endParaRPr lang="en-GB" sz="2000" dirty="0"/>
          </a:p>
          <a:p>
            <a:pPr lvl="0"/>
            <a:r>
              <a:rPr lang="en-US" sz="2000" dirty="0"/>
              <a:t> It provides a search facility which allows the user to search the required news. </a:t>
            </a:r>
            <a:endParaRPr lang="en-GB" sz="2000" dirty="0"/>
          </a:p>
          <a:p>
            <a:pPr lvl="0"/>
            <a:r>
              <a:rPr lang="en-US" sz="2000" dirty="0"/>
              <a:t>It translates the query written in English into Urdu automatically.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b="1" dirty="0"/>
              <a:t>Limitations</a:t>
            </a:r>
          </a:p>
          <a:p>
            <a:pPr lvl="0"/>
            <a:r>
              <a:rPr lang="en-US" sz="2000" dirty="0"/>
              <a:t>It’s only available in Urdu.</a:t>
            </a:r>
            <a:endParaRPr lang="en-GB" sz="2000" dirty="0"/>
          </a:p>
          <a:p>
            <a:pPr lvl="0"/>
            <a:r>
              <a:rPr lang="en-US" sz="2000" dirty="0"/>
              <a:t>Newspaper is only available in pictorial form.</a:t>
            </a:r>
            <a:endParaRPr lang="en-GB" sz="2000" dirty="0"/>
          </a:p>
          <a:p>
            <a:pPr lvl="0"/>
            <a:r>
              <a:rPr lang="en-US" sz="2000" dirty="0"/>
              <a:t>It only provides the links according to the searched query.</a:t>
            </a:r>
            <a:endParaRPr lang="en-GB" sz="2000" dirty="0"/>
          </a:p>
          <a:p>
            <a:pPr>
              <a:buFont typeface="Courier New" panose="02070309020205020404" pitchFamily="49" charset="0"/>
              <a:buChar char="o"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420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13"/>
          <a:stretch/>
        </p:blipFill>
        <p:spPr>
          <a:xfrm>
            <a:off x="614993" y="122804"/>
            <a:ext cx="4140709" cy="23370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25" y="548158"/>
            <a:ext cx="6292075" cy="4136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636" y="1873854"/>
            <a:ext cx="5938562" cy="4166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148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9676"/>
            <a:ext cx="8596668" cy="3880773"/>
          </a:xfrm>
        </p:spPr>
        <p:txBody>
          <a:bodyPr/>
          <a:lstStyle/>
          <a:p>
            <a:r>
              <a:rPr lang="en-GB" sz="2400" b="1" dirty="0"/>
              <a:t>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Daily updates.</a:t>
            </a:r>
            <a:endParaRPr lang="en-GB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It provides different filters for the user to look up to information.</a:t>
            </a:r>
            <a:endParaRPr lang="en-GB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It provides a search facility to the user.</a:t>
            </a:r>
            <a:endParaRPr lang="en-GB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It categorizes the articles when the user searches something.</a:t>
            </a:r>
          </a:p>
          <a:p>
            <a:r>
              <a:rPr lang="en-US" sz="2400" b="1" dirty="0"/>
              <a:t>Limitations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It does not have any E newspapers only contains articles and blogs.</a:t>
            </a:r>
            <a:endParaRPr lang="en-GB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It provides a wide list of articles that may be impossible for the user to read.</a:t>
            </a:r>
            <a:endParaRPr lang="en-GB" sz="20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66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0C44-1067-4EAF-9C97-02167CB3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3932"/>
            <a:ext cx="8596668" cy="665409"/>
          </a:xfrm>
        </p:spPr>
        <p:txBody>
          <a:bodyPr/>
          <a:lstStyle/>
          <a:p>
            <a:r>
              <a:rPr lang="en-US" dirty="0"/>
              <a:t>Proposed system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EB5E-173D-43D4-BCD4-33DFFA34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5009"/>
            <a:ext cx="8596668" cy="497124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proposed system will provide a new visitor with the top trending news about sports, politics and entertainment.</a:t>
            </a:r>
          </a:p>
          <a:p>
            <a:pPr lvl="0"/>
            <a:r>
              <a:rPr lang="en-US" dirty="0"/>
              <a:t>The proposed system will enable the user to register on this application and will save user’s preferences according to choices made at the time of registration.</a:t>
            </a:r>
          </a:p>
          <a:p>
            <a:pPr lvl="0"/>
            <a:r>
              <a:rPr lang="en-US" dirty="0"/>
              <a:t>The proposed system will provide a functionality to the user to look up news on their interests.</a:t>
            </a:r>
          </a:p>
          <a:p>
            <a:pPr lvl="0"/>
            <a:r>
              <a:rPr lang="en-US" dirty="0"/>
              <a:t>The proposed system will display any past events of user’s interests on that particular date.</a:t>
            </a:r>
          </a:p>
          <a:p>
            <a:pPr lvl="0"/>
            <a:r>
              <a:rPr lang="en-US" dirty="0"/>
              <a:t>The proposed system will allow the user to search news content related to politics, entertainment and sports.</a:t>
            </a:r>
          </a:p>
          <a:p>
            <a:pPr lvl="0"/>
            <a:r>
              <a:rPr lang="en-US" dirty="0"/>
              <a:t>The proposed system will search and provide summarized and relevant content according to users query.</a:t>
            </a:r>
          </a:p>
          <a:p>
            <a:pPr lvl="0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2362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686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Trebuchet MS</vt:lpstr>
      <vt:lpstr>Wingdings</vt:lpstr>
      <vt:lpstr>Wingdings 3</vt:lpstr>
      <vt:lpstr>Facet</vt:lpstr>
      <vt:lpstr>PowerPoint Presentation</vt:lpstr>
      <vt:lpstr>Group Members</vt:lpstr>
      <vt:lpstr>Personalized News Information Retrieval (Web Application)</vt:lpstr>
      <vt:lpstr>Introduction</vt:lpstr>
      <vt:lpstr>Existing systems</vt:lpstr>
      <vt:lpstr>Daily jung E paper</vt:lpstr>
      <vt:lpstr>PowerPoint Presentation</vt:lpstr>
      <vt:lpstr>CNN.com</vt:lpstr>
      <vt:lpstr>Proposed system (1)</vt:lpstr>
      <vt:lpstr>Proposed system (2)</vt:lpstr>
      <vt:lpstr>Flowchart of proposed system</vt:lpstr>
      <vt:lpstr>Aims and objectives</vt:lpstr>
      <vt:lpstr>SCOPE</vt:lpstr>
      <vt:lpstr>Functional Requirements</vt:lpstr>
      <vt:lpstr>Non-Functional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Ul Abedin</dc:creator>
  <cp:lastModifiedBy>Faizan Ahmad</cp:lastModifiedBy>
  <cp:revision>8</cp:revision>
  <dcterms:created xsi:type="dcterms:W3CDTF">2019-10-21T19:42:31Z</dcterms:created>
  <dcterms:modified xsi:type="dcterms:W3CDTF">2019-10-22T12:46:54Z</dcterms:modified>
</cp:coreProperties>
</file>