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1776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OTLSHAPE_T_73a753fc3eb04cce8a74f5f2ee475fdf_HorizontalConnector1"/>
          <p:cNvCxnSpPr/>
          <p:nvPr>
            <p:custDataLst>
              <p:tags r:id="rId2"/>
            </p:custDataLst>
          </p:nvPr>
        </p:nvCxnSpPr>
        <p:spPr>
          <a:xfrm>
            <a:off x="577960" y="3022110"/>
            <a:ext cx="791481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OTLSHAPE_T_3d5524b220ea4232b2aca4dceb1fd24f_HorizontalConnector1"/>
          <p:cNvCxnSpPr/>
          <p:nvPr>
            <p:custDataLst>
              <p:tags r:id="rId3"/>
            </p:custDataLst>
          </p:nvPr>
        </p:nvCxnSpPr>
        <p:spPr>
          <a:xfrm>
            <a:off x="1254580" y="2755410"/>
            <a:ext cx="51722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T_87ee498b9b024e72a9fd4bf0b93a907e_HorizontalConnector1"/>
          <p:cNvCxnSpPr/>
          <p:nvPr>
            <p:custDataLst>
              <p:tags r:id="rId4"/>
            </p:custDataLst>
          </p:nvPr>
        </p:nvCxnSpPr>
        <p:spPr>
          <a:xfrm>
            <a:off x="958461" y="2479185"/>
            <a:ext cx="4588746" cy="9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OTLSHAPE_T_7f025863b5434f9ca6f083d56cac4820_HorizontalConnector1"/>
          <p:cNvCxnSpPr/>
          <p:nvPr>
            <p:custDataLst>
              <p:tags r:id="rId5"/>
            </p:custDataLst>
          </p:nvPr>
        </p:nvCxnSpPr>
        <p:spPr>
          <a:xfrm>
            <a:off x="1756470" y="2222010"/>
            <a:ext cx="29422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11464357" y="442173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b="1" spc="-38" dirty="0" smtClean="0">
                <a:solidFill>
                  <a:srgbClr val="C0504D"/>
                </a:solidFill>
                <a:latin typeface="Calibri"/>
              </a:rPr>
              <a:t>2015</a:t>
            </a:r>
            <a:endParaRPr lang="en-GB" b="1" spc="-38" dirty="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61" name="OTLSHAPE_T_5a184d61f5e2438db63ae5802af9b305_ShapePercentage" hidden="1"/>
          <p:cNvSpPr/>
          <p:nvPr>
            <p:custDataLst>
              <p:tags r:id="rId7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TLSHAPE_T_5a184d61f5e2438db63ae5802af9b305_Duration" hidden="1"/>
          <p:cNvSpPr txBox="1"/>
          <p:nvPr>
            <p:custDataLst>
              <p:tags r:id="rId8"/>
            </p:custDataLst>
          </p:nvPr>
        </p:nvSpPr>
        <p:spPr>
          <a:xfrm>
            <a:off x="0" y="22263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rgbClr val="C0504D"/>
                </a:solidFill>
                <a:latin typeface="Calibri"/>
              </a:rPr>
              <a:t>8 days</a:t>
            </a:r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63" name="OTLSHAPE_T_5a184d61f5e2438db63ae5802af9b30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64" name="OTLSHAPE_T_5a184d61f5e2438db63ae5802af9b305_StartDate" hidden="1"/>
          <p:cNvSpPr txBox="1"/>
          <p:nvPr>
            <p:custDataLst>
              <p:tags r:id="rId1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65" name="OTLSHAPE_T_5a184d61f5e2438db63ae5802af9b305_EndDate" hidden="1"/>
          <p:cNvSpPr txBox="1"/>
          <p:nvPr>
            <p:custDataLst>
              <p:tags r:id="rId1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69" name="OTLSHAPE_T_0c43ef4a38ab46e5bbc576f52f3f63fc_ShapePercentage" hidden="1"/>
          <p:cNvSpPr/>
          <p:nvPr>
            <p:custDataLst>
              <p:tags r:id="rId12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TLSHAPE_T_0c43ef4a38ab46e5bbc576f52f3f63fc_Duration" hidden="1"/>
          <p:cNvSpPr txBox="1"/>
          <p:nvPr>
            <p:custDataLst>
              <p:tags r:id="rId13"/>
            </p:custDataLst>
          </p:nvPr>
        </p:nvSpPr>
        <p:spPr>
          <a:xfrm>
            <a:off x="0" y="24930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rgbClr val="C0504D"/>
                </a:solidFill>
                <a:latin typeface="Calibri"/>
              </a:rPr>
              <a:t>8 days</a:t>
            </a:r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71" name="OTLSHAPE_T_0c43ef4a38ab46e5bbc576f52f3f63fc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72" name="OTLSHAPE_T_0c43ef4a38ab46e5bbc576f52f3f63fc_StartDate" hidden="1"/>
          <p:cNvSpPr txBox="1"/>
          <p:nvPr>
            <p:custDataLst>
              <p:tags r:id="rId15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3" name="OTLSHAPE_T_0c43ef4a38ab46e5bbc576f52f3f63fc_EndDate" hidden="1"/>
          <p:cNvSpPr txBox="1"/>
          <p:nvPr>
            <p:custDataLst>
              <p:tags r:id="rId16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7" name="OTLSHAPE_T_7f025863b5434f9ca6f083d56cac4820_ShapePercentage" hidden="1"/>
          <p:cNvSpPr/>
          <p:nvPr>
            <p:custDataLst>
              <p:tags r:id="rId17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TLSHAPE_T_7f025863b5434f9ca6f083d56cac4820_Duration" hidden="1"/>
          <p:cNvSpPr txBox="1"/>
          <p:nvPr>
            <p:custDataLst>
              <p:tags r:id="rId18"/>
            </p:custDataLst>
          </p:nvPr>
        </p:nvSpPr>
        <p:spPr>
          <a:xfrm>
            <a:off x="0" y="27597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rgbClr val="C0504D"/>
                </a:solidFill>
                <a:latin typeface="Calibri"/>
              </a:rPr>
              <a:t>5 days</a:t>
            </a:r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79" name="OTLSHAPE_T_7f025863b5434f9ca6f083d56cac4820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80" name="OTLSHAPE_T_7f025863b5434f9ca6f083d56cac4820_StartDate" hidden="1"/>
          <p:cNvSpPr txBox="1"/>
          <p:nvPr>
            <p:custDataLst>
              <p:tags r:id="rId20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81" name="OTLSHAPE_T_7f025863b5434f9ca6f083d56cac4820_EndDate" hidden="1"/>
          <p:cNvSpPr txBox="1"/>
          <p:nvPr>
            <p:custDataLst>
              <p:tags r:id="rId21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04" name="OTLSHAPE_T_87ee498b9b024e72a9fd4bf0b93a907e_ShapePercentage" hidden="1"/>
          <p:cNvSpPr/>
          <p:nvPr>
            <p:custDataLst>
              <p:tags r:id="rId2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5" name="OTLSHAPE_T_87ee498b9b024e72a9fd4bf0b93a907e_Duration" hidden="1"/>
          <p:cNvSpPr txBox="1"/>
          <p:nvPr>
            <p:custDataLst>
              <p:tags r:id="rId23"/>
            </p:custDataLst>
          </p:nvPr>
        </p:nvSpPr>
        <p:spPr>
          <a:xfrm>
            <a:off x="0" y="30264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rgbClr val="C0504D"/>
                </a:solidFill>
                <a:latin typeface="Calibri"/>
              </a:rPr>
              <a:t>7 days</a:t>
            </a:r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06" name="OTLSHAPE_T_87ee498b9b024e72a9fd4bf0b93a907e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07" name="OTLSHAPE_T_87ee498b9b024e72a9fd4bf0b93a907e_StartDate" hidden="1"/>
          <p:cNvSpPr txBox="1"/>
          <p:nvPr>
            <p:custDataLst>
              <p:tags r:id="rId2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08" name="OTLSHAPE_T_87ee498b9b024e72a9fd4bf0b93a907e_EndDate" hidden="1"/>
          <p:cNvSpPr txBox="1"/>
          <p:nvPr>
            <p:custDataLst>
              <p:tags r:id="rId2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2" name="OTLSHAPE_T_3d5524b220ea4232b2aca4dceb1fd24f_ShapePercentage" hidden="1"/>
          <p:cNvSpPr/>
          <p:nvPr>
            <p:custDataLst>
              <p:tags r:id="rId27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3" name="OTLSHAPE_T_3d5524b220ea4232b2aca4dceb1fd24f_Duration" hidden="1"/>
          <p:cNvSpPr txBox="1"/>
          <p:nvPr>
            <p:custDataLst>
              <p:tags r:id="rId28"/>
            </p:custDataLst>
          </p:nvPr>
        </p:nvSpPr>
        <p:spPr>
          <a:xfrm>
            <a:off x="0" y="32931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rgbClr val="C0504D"/>
                </a:solidFill>
                <a:latin typeface="Calibri"/>
              </a:rPr>
              <a:t>9 days</a:t>
            </a:r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14" name="OTLSHAPE_T_3d5524b220ea4232b2aca4dceb1fd24f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15" name="OTLSHAPE_T_3d5524b220ea4232b2aca4dceb1fd24f_StartDate" hidden="1"/>
          <p:cNvSpPr txBox="1"/>
          <p:nvPr>
            <p:custDataLst>
              <p:tags r:id="rId30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6" name="OTLSHAPE_T_3d5524b220ea4232b2aca4dceb1fd24f_EndDate" hidden="1"/>
          <p:cNvSpPr txBox="1"/>
          <p:nvPr>
            <p:custDataLst>
              <p:tags r:id="rId31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20" name="OTLSHAPE_T_73a753fc3eb04cce8a74f5f2ee475fdf_ShapePercentage" hidden="1"/>
          <p:cNvSpPr/>
          <p:nvPr>
            <p:custDataLst>
              <p:tags r:id="rId32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1" name="OTLSHAPE_T_73a753fc3eb04cce8a74f5f2ee475fdf_Duration" hidden="1"/>
          <p:cNvSpPr txBox="1"/>
          <p:nvPr>
            <p:custDataLst>
              <p:tags r:id="rId33"/>
            </p:custDataLst>
          </p:nvPr>
        </p:nvSpPr>
        <p:spPr>
          <a:xfrm>
            <a:off x="0" y="35598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22" name="OTLSHAPE_T_73a753fc3eb04cce8a74f5f2ee475fdf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23" name="OTLSHAPE_T_73a753fc3eb04cce8a74f5f2ee475fdf_StartDate" hidden="1"/>
          <p:cNvSpPr txBox="1"/>
          <p:nvPr>
            <p:custDataLst>
              <p:tags r:id="rId35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24" name="OTLSHAPE_T_73a753fc3eb04cce8a74f5f2ee475fdf_EndDate" hidden="1"/>
          <p:cNvSpPr txBox="1"/>
          <p:nvPr>
            <p:custDataLst>
              <p:tags r:id="rId36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1F497E"/>
              </a:solidFill>
              <a:latin typeface="Calibri"/>
            </a:endParaRPr>
          </a:p>
        </p:txBody>
      </p:sp>
      <p:cxnSp>
        <p:nvCxnSpPr>
          <p:cNvPr id="215" name="OTLSHAPE_T_73a753fc3eb04cce8a74f5f2ee475fdf_HorizontalConnector1"/>
          <p:cNvCxnSpPr/>
          <p:nvPr>
            <p:custDataLst>
              <p:tags r:id="rId37"/>
            </p:custDataLst>
          </p:nvPr>
        </p:nvCxnSpPr>
        <p:spPr>
          <a:xfrm flipV="1">
            <a:off x="1784197" y="3603135"/>
            <a:ext cx="6699056" cy="100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TLSHAPE_T_3d5524b220ea4232b2aca4dceb1fd24f_Shape"/>
          <p:cNvSpPr/>
          <p:nvPr>
            <p:custDataLst>
              <p:tags r:id="rId38"/>
            </p:custDataLst>
          </p:nvPr>
        </p:nvSpPr>
        <p:spPr>
          <a:xfrm>
            <a:off x="3371850" y="3196735"/>
            <a:ext cx="6520842" cy="24214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TLSHAPE_T_3d5524b220ea4232b2aca4dceb1fd24f_JoinedDate"/>
          <p:cNvSpPr txBox="1"/>
          <p:nvPr>
            <p:custDataLst>
              <p:tags r:id="rId39"/>
            </p:custDataLst>
          </p:nvPr>
        </p:nvSpPr>
        <p:spPr>
          <a:xfrm>
            <a:off x="9988941" y="3220067"/>
            <a:ext cx="191030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 smtClean="0">
                <a:solidFill>
                  <a:srgbClr val="1F497E"/>
                </a:solidFill>
                <a:latin typeface="Calibri"/>
              </a:rPr>
              <a:t>03/02/2015 - 28/02/2015</a:t>
            </a:r>
            <a:endParaRPr lang="en-GB" sz="1000" spc="-6" dirty="0">
              <a:solidFill>
                <a:srgbClr val="1F497E"/>
              </a:solidFill>
              <a:latin typeface="Calibri"/>
            </a:endParaRPr>
          </a:p>
        </p:txBody>
      </p:sp>
      <p:cxnSp>
        <p:nvCxnSpPr>
          <p:cNvPr id="236" name="OTLSHAPE_T_73a753fc3eb04cce8a74f5f2ee475fdf_HorizontalConnector1"/>
          <p:cNvCxnSpPr/>
          <p:nvPr>
            <p:custDataLst>
              <p:tags r:id="rId40"/>
            </p:custDataLst>
          </p:nvPr>
        </p:nvCxnSpPr>
        <p:spPr>
          <a:xfrm>
            <a:off x="1638342" y="1719274"/>
            <a:ext cx="4375819" cy="137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TLSHAPE_T_3d5524b220ea4232b2aca4dceb1fd24f_JoinedDate"/>
          <p:cNvSpPr txBox="1"/>
          <p:nvPr>
            <p:custDataLst>
              <p:tags r:id="rId41"/>
            </p:custDataLst>
          </p:nvPr>
        </p:nvSpPr>
        <p:spPr>
          <a:xfrm>
            <a:off x="10065141" y="3477242"/>
            <a:ext cx="191030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 smtClean="0">
                <a:solidFill>
                  <a:srgbClr val="1F497E"/>
                </a:solidFill>
                <a:latin typeface="Calibri"/>
              </a:rPr>
              <a:t>02/03/2015 - 03/03/2015</a:t>
            </a:r>
            <a:endParaRPr lang="en-GB" sz="1000" spc="-6" dirty="0">
              <a:solidFill>
                <a:srgbClr val="1F497E"/>
              </a:solidFill>
              <a:latin typeface="Calibri"/>
            </a:endParaRPr>
          </a:p>
        </p:txBody>
      </p:sp>
      <p:cxnSp>
        <p:nvCxnSpPr>
          <p:cNvPr id="241" name="OTLSHAPE_T_73a753fc3eb04cce8a74f5f2ee475fdf_HorizontalConnector1"/>
          <p:cNvCxnSpPr/>
          <p:nvPr>
            <p:custDataLst>
              <p:tags r:id="rId42"/>
            </p:custDataLst>
          </p:nvPr>
        </p:nvCxnSpPr>
        <p:spPr>
          <a:xfrm flipV="1">
            <a:off x="728345" y="3907935"/>
            <a:ext cx="7725047" cy="8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TLSHAPE_T_3d5524b220ea4232b2aca4dceb1fd24f_JoinedDate"/>
          <p:cNvSpPr txBox="1"/>
          <p:nvPr>
            <p:custDataLst>
              <p:tags r:id="rId43"/>
            </p:custDataLst>
          </p:nvPr>
        </p:nvSpPr>
        <p:spPr>
          <a:xfrm>
            <a:off x="10284216" y="3858776"/>
            <a:ext cx="155901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 smtClean="0">
                <a:solidFill>
                  <a:srgbClr val="1F497E"/>
                </a:solidFill>
                <a:latin typeface="Calibri"/>
              </a:rPr>
              <a:t>02/03/2015 - 03/03/2015</a:t>
            </a:r>
            <a:endParaRPr lang="en-GB" sz="1000" spc="-6" dirty="0">
              <a:solidFill>
                <a:srgbClr val="1F497E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67292"/>
              </p:ext>
            </p:extLst>
          </p:nvPr>
        </p:nvGraphicFramePr>
        <p:xfrm>
          <a:off x="1" y="-118"/>
          <a:ext cx="12080384" cy="6668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73"/>
                <a:gridCol w="2554273"/>
                <a:gridCol w="6971838"/>
              </a:tblGrid>
              <a:tr h="333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Wireframe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3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Interim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Day/3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2279">
                <a:tc>
                  <a:txBody>
                    <a:bodyPr/>
                    <a:lstStyle/>
                    <a:p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and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GB" sz="1100" b="0" spc="-8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Days (30/10/2014 to 5/11/2014</a:t>
                      </a:r>
                      <a:r>
                        <a:rPr lang="en-GB" sz="1100" b="0" spc="-8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b="0" spc="-8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</a:t>
                      </a:r>
                      <a:r>
                        <a:rPr lang="en-GB" sz="1100" b="0" spc="-8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Sunday</a:t>
                      </a: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3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 Database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 (6/11/2014 to 8/11/2014)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 PHP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Day (10/11/2014 to 11/11/2014)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Data from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Days (12/11/2014 to 17/11/2014)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7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 and Patch Data from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Days (18/11/2014 to 8/12/2014)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3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Interim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Day/3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5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8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GB" sz="1100" b="0" spc="-8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Selected Product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Days (05/01/2015 to 06/01/2015)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4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1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1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 (07/01/2015</a:t>
                      </a:r>
                      <a:r>
                        <a:rPr lang="en-GB" sz="1100" b="0" spc="-1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09/01/2015</a:t>
                      </a:r>
                      <a:r>
                        <a:rPr lang="en-GB" sz="1100" b="0" spc="-1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1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</a:t>
                      </a:r>
                      <a:r>
                        <a:rPr lang="en-GB" sz="1100" b="0" spc="-1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Local Storage</a:t>
                      </a:r>
                      <a:endParaRPr lang="en-GB" sz="1100" b="0" spc="-1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1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Days (11/01/2015 to 27/01/2015)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PHP/JS/HTML 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Day (28/01/2015</a:t>
                      </a:r>
                      <a:r>
                        <a:rPr lang="en-GB" sz="1100" b="0" spc="-6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29/01/2015</a:t>
                      </a: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3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Re-Design 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days (02/02/2015 to 05/02/2015)</a:t>
                      </a:r>
                      <a:endParaRPr lang="en-GB" sz="1100" b="0" spc="-6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3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days (11/02/2015 to 13/03/2015)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6975">
                <a:tc>
                  <a:txBody>
                    <a:bodyPr/>
                    <a:lstStyle/>
                    <a:p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Image Functionality</a:t>
                      </a:r>
                      <a:endParaRPr lang="en-GB" sz="1100" b="0" spc="-6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Days (14/03/2015 to</a:t>
                      </a:r>
                      <a:r>
                        <a:rPr lang="en-GB" sz="1100" b="0" spc="-6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28/03/2015</a:t>
                      </a: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100" b="0" spc="-6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8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Search</a:t>
                      </a:r>
                      <a:r>
                        <a:rPr lang="en-GB" sz="1100" b="0" spc="-6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b="0" spc="-6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</a:t>
                      </a:r>
                    </a:p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days (03/04/2015 to 20/04/2015)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8849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</a:t>
                      </a:r>
                      <a:r>
                        <a:rPr lang="en-GB" sz="11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 Installation  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days (18/04/2015 to 20/04/2015)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1997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Submission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GB" sz="11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</a:t>
                      </a:r>
                      <a:r>
                        <a:rPr lang="en-GB" sz="11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</a:t>
                      </a:r>
                      <a:r>
                        <a:rPr lang="en-GB" sz="1100" b="0" baseline="30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GB" sz="11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</a:t>
                      </a:r>
                      <a:r>
                        <a:rPr lang="en-GB" sz="1100" b="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</a:t>
                      </a:r>
                      <a:r>
                        <a:rPr lang="en-GB" sz="11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2015)</a:t>
                      </a:r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OTLSHAPE_T_5a184d61f5e2438db63ae5802af9b305_Shape"/>
          <p:cNvSpPr/>
          <p:nvPr>
            <p:custDataLst>
              <p:tags r:id="rId44"/>
            </p:custDataLst>
          </p:nvPr>
        </p:nvSpPr>
        <p:spPr>
          <a:xfrm>
            <a:off x="5159740" y="417348"/>
            <a:ext cx="310655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TLSHAPE_T_5a184d61f5e2438db63ae5802af9b305_Shape"/>
          <p:cNvSpPr/>
          <p:nvPr>
            <p:custDataLst>
              <p:tags r:id="rId45"/>
            </p:custDataLst>
          </p:nvPr>
        </p:nvSpPr>
        <p:spPr>
          <a:xfrm>
            <a:off x="5334218" y="798347"/>
            <a:ext cx="531969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T_5a184d61f5e2438db63ae5802af9b305_Shape"/>
          <p:cNvSpPr/>
          <p:nvPr>
            <p:custDataLst>
              <p:tags r:id="rId46"/>
            </p:custDataLst>
          </p:nvPr>
        </p:nvSpPr>
        <p:spPr>
          <a:xfrm>
            <a:off x="5796512" y="1255547"/>
            <a:ext cx="350192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6055024" y="1636547"/>
            <a:ext cx="163368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T_5a184d61f5e2438db63ae5802af9b305_Shape"/>
          <p:cNvSpPr/>
          <p:nvPr>
            <p:custDataLst>
              <p:tags r:id="rId48"/>
            </p:custDataLst>
          </p:nvPr>
        </p:nvSpPr>
        <p:spPr>
          <a:xfrm>
            <a:off x="6121926" y="2004847"/>
            <a:ext cx="1140324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TLSHAPE_T_5a184d61f5e2438db63ae5802af9b305_Shape"/>
          <p:cNvSpPr/>
          <p:nvPr>
            <p:custDataLst>
              <p:tags r:id="rId49"/>
            </p:custDataLst>
          </p:nvPr>
        </p:nvSpPr>
        <p:spPr>
          <a:xfrm>
            <a:off x="7180566" y="2342903"/>
            <a:ext cx="163368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T_5a184d61f5e2438db63ae5802af9b305_Shape"/>
          <p:cNvSpPr/>
          <p:nvPr>
            <p:custDataLst>
              <p:tags r:id="rId50"/>
            </p:custDataLst>
          </p:nvPr>
        </p:nvSpPr>
        <p:spPr>
          <a:xfrm>
            <a:off x="8442612" y="2674499"/>
            <a:ext cx="350192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_5a184d61f5e2438db63ae5802af9b305_Shape"/>
          <p:cNvSpPr/>
          <p:nvPr>
            <p:custDataLst>
              <p:tags r:id="rId51"/>
            </p:custDataLst>
          </p:nvPr>
        </p:nvSpPr>
        <p:spPr>
          <a:xfrm>
            <a:off x="8617708" y="3005169"/>
            <a:ext cx="350192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T_5a184d61f5e2438db63ae5802af9b305_Shape"/>
          <p:cNvSpPr/>
          <p:nvPr>
            <p:custDataLst>
              <p:tags r:id="rId52"/>
            </p:custDataLst>
          </p:nvPr>
        </p:nvSpPr>
        <p:spPr>
          <a:xfrm>
            <a:off x="8051048" y="3653111"/>
            <a:ext cx="2222168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T_5a184d61f5e2438db63ae5802af9b305_Shape"/>
          <p:cNvSpPr/>
          <p:nvPr>
            <p:custDataLst>
              <p:tags r:id="rId53"/>
            </p:custDataLst>
          </p:nvPr>
        </p:nvSpPr>
        <p:spPr>
          <a:xfrm>
            <a:off x="8843904" y="3313387"/>
            <a:ext cx="350192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T_5a184d61f5e2438db63ae5802af9b305_Shape"/>
          <p:cNvSpPr/>
          <p:nvPr>
            <p:custDataLst>
              <p:tags r:id="rId54"/>
            </p:custDataLst>
          </p:nvPr>
        </p:nvSpPr>
        <p:spPr>
          <a:xfrm>
            <a:off x="6692088" y="2334308"/>
            <a:ext cx="2222168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T_5a184d61f5e2438db63ae5802af9b305_Shape"/>
          <p:cNvSpPr/>
          <p:nvPr>
            <p:custDataLst>
              <p:tags r:id="rId55"/>
            </p:custDataLst>
          </p:nvPr>
        </p:nvSpPr>
        <p:spPr>
          <a:xfrm>
            <a:off x="9458624" y="3966104"/>
            <a:ext cx="163368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TLSHAPE_T_5a184d61f5e2438db63ae5802af9b305_Shape"/>
          <p:cNvSpPr/>
          <p:nvPr>
            <p:custDataLst>
              <p:tags r:id="rId56"/>
            </p:custDataLst>
          </p:nvPr>
        </p:nvSpPr>
        <p:spPr>
          <a:xfrm>
            <a:off x="9470111" y="4227347"/>
            <a:ext cx="531969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T_5a184d61f5e2438db63ae5802af9b305_Shape"/>
          <p:cNvSpPr/>
          <p:nvPr>
            <p:custDataLst>
              <p:tags r:id="rId57"/>
            </p:custDataLst>
          </p:nvPr>
        </p:nvSpPr>
        <p:spPr>
          <a:xfrm>
            <a:off x="7803172" y="4514704"/>
            <a:ext cx="3217122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TLSHAPE_T_5a184d61f5e2438db63ae5802af9b305_Shape"/>
          <p:cNvSpPr/>
          <p:nvPr>
            <p:custDataLst>
              <p:tags r:id="rId58"/>
            </p:custDataLst>
          </p:nvPr>
        </p:nvSpPr>
        <p:spPr>
          <a:xfrm>
            <a:off x="9703061" y="4925847"/>
            <a:ext cx="1761296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T_5a184d61f5e2438db63ae5802af9b305_Shape"/>
          <p:cNvSpPr/>
          <p:nvPr>
            <p:custDataLst>
              <p:tags r:id="rId59"/>
            </p:custDataLst>
          </p:nvPr>
        </p:nvSpPr>
        <p:spPr>
          <a:xfrm>
            <a:off x="9597359" y="5431111"/>
            <a:ext cx="2222168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T_5a184d61f5e2438db63ae5802af9b305_Shape"/>
          <p:cNvSpPr/>
          <p:nvPr>
            <p:custDataLst>
              <p:tags r:id="rId60"/>
            </p:custDataLst>
          </p:nvPr>
        </p:nvSpPr>
        <p:spPr>
          <a:xfrm>
            <a:off x="11584065" y="6031187"/>
            <a:ext cx="350192" cy="931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T_5a184d61f5e2438db63ae5802af9b305_Shape"/>
          <p:cNvSpPr/>
          <p:nvPr>
            <p:custDataLst>
              <p:tags r:id="rId61"/>
            </p:custDataLst>
          </p:nvPr>
        </p:nvSpPr>
        <p:spPr>
          <a:xfrm flipV="1">
            <a:off x="5159740" y="6551522"/>
            <a:ext cx="6908138" cy="7452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R0I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DEtMzBUMjM6NTk6NTkuOTk5WiIsIkVuZERhdGUiOiIyMDE1LTAzLTE3VDIzOjU5OjU5Ljk5OVoiLCJGb3JtYXQiOiJkIiwiVHlwZSI6MCwiQXV0b0RhdGVSYW5nZSI6dHJ1ZSwiV29ya2luZ0RheXMiOjMxLCJUb2RheU1hcmtlclRleHQiOiJUb2RheSIsIkF1dG9TY2FsZVR5cGUiOmZhbHNlfSwiTWlsZXN0b25lcyI6W3siJGlkIjoiMTIzIiwiRGF0ZSI6IjIwMTUtMDEtMzB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ODksIlIiOjY4LCJHIjo4NCwiQiI6MTA2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2OCwiRyI6ODQsIkIiOjEwNn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4Y2MxYmE2Mi1iYzkyLTQ3OTMtOTlmMy05OWYxZGFhYzhkMDciLCJUaXRsZSI6IlByb2plY3QgQXBwcm92YWwiLCJOb3RlIjpudWxsLCJIeXBlcmxpbmsiOm51bGwsIklzQ2hhbmdlZCI6ZmFsc2UsIklzTmV3IjpmYWxzZX0seyIkaWQiOiIxMzkiLCJEYXRlIjoiMjAxNS0wMi0xN1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4OSwiUiI6MTEyLCJHIjoxNzMsIkIiOjcxfX0sIkxpbmVXZWlnaHQiOjEuMCwiTGluZVR5cGUiOjAsIlBhcmVudFN0eWxlIjp7IiRyZWYiOiI1NSJ9fSwiSXNCZWxvd1RpbWViYW5kIjpmYWxzZSwiSGlkZURhdGUiOmZhbHNlLCJTaGFwZVNpemUiOjEsIlNwYWNpbmciOjEuMCwiUGFkZGluZyI6eyIkcmVmIjoiNTgifSwiU2hhcGVTdHlsZSI6eyIkaWQiOiIxNDQiLCJNYXJnaW4iOnsiJHJlZiI6IjYwIn0sIlBhZGRpbmciOnsiJHJlZiI6IjYxIn0sIkJhY2tncm91bmQiOnsiJGlkIjoiMTQ1IiwiQ29sb3IiOnsiJGlkIjoiMTQ2IiwiQSI6MjU1LCJSIjoxMTIsIkciOjE3MywiQiI6NzF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AsIklzQ3VzdG9tIjpmYWxzZX0sIklkIjoiMDUxYTMyZTQtZmYwZS00NzIyLTkzODAtNjY5ZGU2NGZlNWFiIiwiVGl0bGUiOiJDb21taXR0ZWUgUmV2aWV3IDEiLCJOb3RlIjpudWxsLCJIeXBlcmxpbmsiOm51bGwsIklzQ2hhbmdlZCI6ZmFsc2UsIklzTmV3IjpmYWxzZX0seyIkaWQiOiIxNTUiLCJEYXRlIjoiMjAxNS0wMi0yO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4OSwiUiI6MTEyLCJHIjoxNzMsIkIiOjcxfX0sIkxpbmVXZWlnaHQiOjEuMCwiTGluZVR5cGUiOjAsIlBhcmVudFN0eWxlIjp7IiRyZWYiOiI1NSJ9fSwiSXNCZWxvd1RpbWViYW5kIjpmYWxzZSwiSGlkZURhdGUiOmZhbHNlLCJTaGFwZVNpemUiOjEsIlNwYWNpbmciOjEuMCwiUGFkZGluZyI6eyIkcmVmIjoiNTgifSwiU2hhcGVTdHlsZSI6eyIkaWQiOiIxNjAiLCJNYXJnaW4iOnsiJHJlZiI6IjYwIn0sIlBhZGRpbmciOnsiJHJlZiI6IjYxIn0sIkJhY2tncm91bmQiOnsiJGlkIjoiMTYxIiwiQ29sb3IiOnsiJGlkIjoiMTYyIiwiQSI6MjU1LCJSIjoxMTIsIkciOjE3MywiQiI6Nz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OWY4NjBmOGQtNjVlZS00YWFjLTg1MDMtOWYzMGMyZmZjZjMzIiwiVGl0bGUiOiJDb21taXR0ZWUgUmV2aWV3IDIiLCJOb3RlIjpudWxsLCJIeXBlcmxpbmsiOm51bGwsIklzQ2hhbmdlZCI6ZmFsc2UsIklzTmV3IjpmYWxzZX0seyIkaWQiOiIxNzEiLCJEYXRlIjoiMjAxNS0wMy0xNF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4OSwiUiI6MjM3LCJHIjoxMjUsIkIiOjQ5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yMzcsIkciOjEyNSwiQiI6ND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MmIxNDdjNDgtMzM5Zi00MzQ4LTkyYTUtZWYxODM2ZWEzNTk3IiwiVGl0bGUiOiJQcm9kdWN0aW9uIiwiTm90ZSI6bnVsbCwiSHlwZXJsaW5rIjpudWxsLCJJc0NoYW5nZWQiOmZhbHNlLCJJc05ldyI6ZmFsc2V9LHsiJGlkIjoiMTg3IiwiRGF0ZSI6IjIwMTUtMDMtMTdUMjM6NTk6NTkuOTk5WiIsIlN0eWxlIjp7IiRpZCI6IjE4OCIsIlNoYXBlIjoyLCJDb25uZWN0b3JNYXJnaW4iOnsiJHJlZiI6IjU0In0sIkNvbm5lY3RvclN0eWxlIjp7IiRpZCI6IjE4OSIsIkxpbmVDb2xvciI6eyIkaWQiOiIxOTAiLCIkdHlwZSI6Ik5MUkUuQ29tbW9uLkRvbS5Tb2xpZENvbG9yQnJ1c2gsIE5MUkUuQ29tbW9uIiwiQ29sb3IiOnsiJGlkIjoiMTkxIiwiQSI6ODksIlIiOjIzNywiRyI6MTI1LCJCIjo0OX19LCJMaW5lV2VpZ2h0IjoxLjAsIkxpbmVUeXBlIjowLCJQYXJlbnRTdHlsZSI6eyIkcmVmIjoiNTUifX0sIklzQmVsb3dUaW1lYmFuZCI6ZmFsc2UsIkhpZGVEYXRlIjpmYWxzZSwiU2hhcGVTaXplIjoxLCJTcGFjaW5nIjoxLjAsIlBhZGRpbmciOnsiJHJlZiI6IjU4In0sIlNoYXBlU3R5bGUiOnsiJGlkIjoiMTkyIiwiTWFyZ2luIjp7IiRyZWYiOiI2MCJ9LCJQYWRkaW5nIjp7IiRyZWYiOiI2MSJ9LCJCYWNrZ3JvdW5kIjp7IiRpZCI6IjE5MyIsIkNvbG9yIjp7IiRpZCI6IjE5NCIsIkEiOjI1NSwiUiI6MjM3LCJHIjoxMjUsIkIiOjQ5fX0sIklzVmlzaWJsZSI6dHJ1ZSwiV2lkdGgiOjE4LjAsIkhlaWdodCI6MjAuMCwiQm9yZGVyU3R5bGUiOnsiJGlkIjoiMTk1IiwiTGluZUNvbG9yIjp7IiRyZWYiOiI2MyJ9LCJMaW5lV2VpZ2h0IjowLjAsIkxpbmVUeXBlIjowLCJQYXJlbnRTdHlsZSI6eyIkcmVmIjoiNjIifX0sIlBhcmVudFN0eWxlIjp7IiRyZWYiOiI1OSJ9fSwiVGl0bGVTdHlsZSI6eyIkaWQiOiIxOTYiLCJGb250U2V0dGluZ3MiOnsiJGlkIjoiMTk3IiwiRm9udFNpemUiOjExLCJGb250TmFtZSI6IkNhbGlicmkiLCJJc0JvbGQiOnRydWUsIklzSXRhbGljIjpmYWxzZSwiSXNVbmRlcmxpbmVkIjpmYWxzZSwiUGFyZW50U3R5bGUiOnsiJHJlZiI6IjY2In19LCJBdXRvU2l6ZSI6MCwiRm9yZWdyb3VuZCI6eyIkcmVmIjoiNjcifSwiTWF4V2lkdGgiOjQy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NTliNWFjODItOThjMS00Y2NhLTllNjUtMTkwYmY2MGQ1ZDA1IiwiVGl0bGUiOiJQcm9qZWN0IEhhbmQtT2ZmIiwiTm90ZSI6bnVsbCwiSHlwZXJsaW5rIjpudWxsLCJJc0NoYW5nZWQiOmZhbHNlLCJJc05ldyI6ZmFsc2V9XSwiVGFza3MiOlt7IiRpZCI6IjIwMyIsIkdyb3VwTmFtZSI6bnVsbCwiU3RhcnREYXRlIjoiMjAxNS0wMi0wM1QwMDowMDowMFoiLCJFbmREYXRlIjoiMjAxNS0wMi0xMFQyMzo1OTo1OS45OTlaIiwiUGVyY2VudGFnZUNvbXBsZXRlIjpudWxsLCJTdHlsZSI6eyIkaWQiOiIyMDQiLCJTaGFwZSI6MCwiU2hhcGVUaGlja25lc3MiOjEsIkR1cmF0aW9uRm9ybWF0IjowLCJJbmNsdWRlTm9uV29ya2luZ0RheXNJbkR1cmF0aW9uIjp0cnV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I1NSwiRyI6MTkyLCJCIjowfX0sIklzVmlzaWJsZSI6dHJ1ZSwiV2lkdGgiOjAuMCwiSGVpZ2h0IjoxNi4wLCJCb3JkZXJTdHlsZSI6eyIkaWQiOiIyMTYiLCJMaW5lQ29sb3IiOnsiJHJlZiI6IjEwNSJ9LCJMaW5lV2VpZ2h0IjowLjAsIkxpbmVUeXBlIjowLCJQYXJlbnRTdHlsZSI6eyIkcmVmIjoiMTA0In19LCJQYXJlbnRTdHlsZSI6eyIkcmVmIjoiMTAxIn19LCJUaXRsZVN0eWxlIjp7IiRpZCI6IjIxNyIsIkZvbnRTZXR0aW5ncyI6eyIkaWQiOiIyM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5IiwiTGluZUNvbG9yIjpudWxsLCJMaW5lV2VpZ2h0IjowLjAsIkxpbmVUeXBlIjowLCJQYXJlbnRTdHlsZSI6bnVsbH0sIlBhcmVudFN0eWxlIjp7IiRyZWYiOiIxMDcifX0sIkRhdGVTdHlsZSI6eyIkaWQiOiIyMjAiLCJGb250U2V0dGluZ3MiOnsiJGlkIjoiMj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I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UaXRsZSI6IlByZXBhcmF0aW9uIiwiTm90ZSI6bnVsbCwiSHlwZXJsaW5rIjpudWxsLCJJc0NoYW5nZWQiOmZhbHNlLCJJc05ldyI6ZmFsc2V9LHsiJGlkIjoiMjIzIiwiR3JvdXBOYW1lIjpudWxsLCJTdGFydERhdGUiOiIyMDE1LTAyLTA3VDAwOjAwOjAwWiIsIkVuZERhdGUiOiIyMDE1LTAyLTE0VDIzOjU5OjU5Ljk5OVoiLCJQZXJjZW50YWdlQ29tcGxldGUiOm51bGwsIlN0eWxlIjp7IiRpZCI6IjIyNCIsIlNoYXBlIjowLCJTaGFwZVRoaWNrbmVzcyI6MSwiRHVyYXRpb25Gb3JtYXQiOjAsIkluY2x1ZGVOb25Xb3JraW5nRGF5c0luRHVyYXRpb24iOnRydWUsIlBlcmNlbnRhZ2VDb21wbGV0ZVN0eWxlIjp7IiRpZCI6IjIyNSIsIkZvbnRTZXR0aW5ncyI6eyIkaWQiOiIy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ciLCJMaW5lQ29sb3IiOm51bGwsIkxpbmVXZWlnaHQiOjAuMCwiTGluZVR5cGUiOjAsIlBhcmVudFN0eWxlIjpudWxsfSwiUGFyZW50U3R5bGUiOnsiJHJlZiI6IjgxIn19LCJEdXJhdGlvblN0eWxlIjp7IiRpZCI6IjIyOCIsIkZvbnRTZXR0aW5ncyI6eyIkaWQiOiIyM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AiLCJMaW5lQ29sb3IiOm51bGwsIkxpbmVXZWlnaHQiOjAuMCwiTGluZVR5cGUiOjAsIlBhcmVudFN0eWxlIjpudWxsfSwiUGFyZW50U3R5bGUiOnsiJHJlZiI6Ijg4In19LCJIb3Jpem9udGFsQ29ubmVjdG9yU3R5bGUiOnsiJGlkIjoiMjMxIiwiTGluZUNvbG9yIjp7IiRyZWYiOiI5NiJ9LCJMaW5lV2VpZ2h0IjoxLjAsIkxpbmVUeXBlIjowLCJQYXJlbnRTdHlsZSI6eyIkcmVmIjoiOTUifX0sIlZlcnRpY2FsQ29ubmVjdG9yU3R5bGUiOnsiJGlkIjoiMjM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zMyIsIk1hcmdpbiI6eyIkcmVmIjoiMTAyIn0sIlBhZGRpbmciOnsiJHJlZiI6IjEwMyJ9LCJCYWNrZ3JvdW5kIjp7IiRpZCI6IjIzNCIsIkNvbG9yIjp7IiRpZCI6IjIzNSIsIkEiOjI1NSwiUiI6MjU1LCJHIjoxOTIsIkIiOjB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yLCJJZCI6IjBjNDNlZjRhLTM4YWItNDZlNS1iYmM1LTc2ZjUyZjNmNjNmYyIsIlRpdGxlIjoiUmVxdWlyZW1lbnRzIiwiTm90ZSI6bnVsbCwiSHlwZXJsaW5rIjpudWxsLCJJc0NoYW5nZWQiOmZhbHNlLCJJc05ldyI6ZmFsc2V9LHsiJGlkIjoiMjQzIiwiR3JvdXBOYW1lIjpudWxsLCJTdGFydERhdGUiOiIyMDE1LTAyLTE3VDAwOjAwOjAwWiIsIkVuZERhdGUiOiIyMDE1LTAyLTIxVDIzOjU5OjU5Ljk5OVoiLCJQZXJjZW50YWdlQ29tcGxldGUiOm51bGwsIlN0eWxlIjp7IiRpZCI6IjI0NCIsIlNoYXBlIjowLCJTaGFwZVRoaWNrbmVzcyI6MSwiRHVyYXRpb25Gb3JtYXQiOjAsIkluY2x1ZGVOb25Xb3JraW5nRGF5c0luRHVyYXRpb24iOnRydW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1MyIsIk1hcmdpbiI6eyIkcmVmIjoiMTAyIn0sIlBhZGRpbmciOnsiJHJlZiI6IjEwMyJ9LCJCYWNrZ3JvdW5kIjp7IiRpZCI6IjI1NCIsIkNvbG9yIjp7IiRpZCI6IjI1NSIsIkEiOjI1NSwiUiI6MjU1LCJHIjoxOTIsIkIiOjB9fSwiSXNWaXNpYmxlIjp0cnVlLCJXaWR0aCI6MC4wLCJIZWlnaHQiOjE2LjAsIkJvcmRlclN0eWxlIjp7IiRpZCI6IjI1NiIsIkxpbmVDb2xvciI6eyIkcmVmIjoiMTA1In0sIkxpbmVXZWlnaHQiOjAuMCwiTGluZVR5cGUiOjAsIlBhcmVudFN0eWxlIjp7IiRyZWYiOiIxMDQifX0sIlBhcmVudFN0eWxlIjp7IiRyZWYiOiIxMDEifX0sIlRpdGxlU3R5bGUiOnsiJGlkIjoiMjU3IiwiRm9udFNldHRpbmdzIjp7IiRpZCI6IjI1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kiLCJMaW5lQ29sb3IiOm51bGwsIkxpbmVXZWlnaHQiOjAuMCwiTGluZVR5cGUiOjAsIlBhcmVudFN0eWxlIjpudWxsfSwiUGFyZW50U3R5bGUiOnsiJHJlZiI6IjEwNyJ9fSwiRGF0ZVN0eWxlIjp7IiRpZCI6IjI2MCIsIkZvbnRTZXR0aW5ncyI6eyIkaWQiOiIyN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MiIsIkxpbmVDb2xvciI6bnVsbCwiTGluZVdlaWdodCI6MC4wLCJMaW5lVHlwZSI6MCwiUGFyZW50U3R5bGUiOm51bGx9LCJQYXJlbnRTdHlsZSI6eyIkcmVmIjoiMTE0In19LCJEYXRlRm9ybWF0Ijp7IiRyZWYiOiIxMjEifSwiSXNWaXNpYmxlIjp0cnVlLCJQYXJlbnRTdHlsZSI6eyIkcmVmIjoiODAifX0sIkluZGV4IjozLCJJZCI6IjdmMDI1ODYzLWI1NDMtNGY5Yy1hNmYwLTgzZDU2Y2FjNDgyMCIsIlRpdGxlIjoiRXN0aW1hdGlvbiIsIk5vdGUiOm51bGwsIkh5cGVybGluayI6bnVsbCwiSXNDaGFuZ2VkIjpmYWxzZSwiSXNOZXciOmZhbHNlfSx7IiRpZCI6IjI2MyIsIkdyb3VwTmFtZSI6bnVsbCwiU3RhcnREYXRlIjoiMjAxNS0wMi0yMVQwMDowMDowMFoiLCJFbmREYXRlIjoiMjAxNS0wMi0yN1QyMzo1OTo1OS45OTlaIiwiUGVyY2VudGFnZUNvbXBsZXRlIjpudWxsLCJTdHlsZSI6eyIkaWQiOiIyNjQiLCJTaGFwZSI6MCwiU2hhcGVUaGlja25lc3MiOjEsIkR1cmF0aW9uRm9ybWF0IjowLCJJbmNsdWRlTm9uV29ya2luZ0RheXNJbkR1cmF0aW9uIjp0cnVlLCJQZXJjZW50YWdlQ29tcGxldGVTdHlsZSI6eyIkaWQiOiIyNjUiLCJGb250U2V0dGluZ3MiOnsiJGlkIjoiMjY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3IiwiTGluZUNvbG9yIjpudWxsLCJMaW5lV2VpZ2h0IjowLjAsIkxpbmVUeXBlIjowLCJQYXJlbnRTdHlsZSI6bnVsbH0sIlBhcmVudFN0eWxlIjp7IiRyZWYiOiI4MSJ9fSwiRHVyYXRpb25TdHlsZSI6eyIkaWQiOiIyNjgiLCJGb250U2V0dGluZ3MiOnsiJGlkIjoiMjY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wIiwiTGluZUNvbG9yIjpudWxsLCJMaW5lV2VpZ2h0IjowLjAsIkxpbmVUeXBlIjowLCJQYXJlbnRTdHlsZSI6bnVsbH0sIlBhcmVudFN0eWxlIjp7IiRyZWYiOiI4OCJ9fSwiSG9yaXpvbnRhbENvbm5lY3RvclN0eWxlIjp7IiRpZCI6IjI3MSIsIkxpbmVDb2xvciI6eyIkcmVmIjoiOTYifSwiTGluZVdlaWdodCI6MS4wLCJMaW5lVHlwZSI6MCwiUGFyZW50U3R5bGUiOnsiJHJlZiI6Ijk1In19LCJWZXJ0aWNhbENvbm5lY3RvclN0eWxlIjp7IiRpZCI6IjI3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zMiLCJNYXJnaW4iOnsiJHJlZiI6IjEwMiJ9LCJQYWRkaW5nIjp7IiRyZWYiOiIxMDMifSwiQmFja2dyb3VuZCI6eyIkaWQiOiIyNzQiLCJDb2xvciI6eyIkaWQiOiIyNzUiLCJBIjoyNTUsIlIiOjIzNywiRyI6MTI1LCJCIjo0OX19LCJJc1Zpc2libGUiOnRydWUsIldpZHRoIjowLjAsIkhlaWdodCI6MTYuMCwiQm9yZGVyU3R5bGUiOnsiJGlkIjoiMjc2IiwiTGluZUNvbG9yIjp7IiRyZWYiOiIxMDUifSwiTGluZVdlaWdodCI6MC4wLCJMaW5lVHlwZSI6MCwiUGFyZW50U3R5bGUiOnsiJHJlZiI6IjEwNCJ9fSwiUGFyZW50U3R5bGUiOnsiJHJlZiI6IjEwMSJ9fSwiVGl0bGVTdHlsZSI6eyIkaWQiOiIyNzciLCJGb250U2V0dGluZ3MiOnsiJGlkIjoiMjc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OSIsIkxpbmVDb2xvciI6bnVsbCwiTGluZVdlaWdodCI6MC4wLCJMaW5lVHlwZSI6MCwiUGFyZW50U3R5bGUiOm51bGx9LCJQYXJlbnRTdHlsZSI6eyIkcmVmIjoiMTA3In19LCJEYXRlU3R5bGUiOnsiJGlkIjoiMjgwIiwiRm9udFNldHRpbmdzIjp7IiRpZCI6IjI4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yIiwiTGluZUNvbG9yIjpudWxsLCJMaW5lV2VpZ2h0IjowLjAsIkxpbmVUeXBlIjowLCJQYXJlbnRTdHlsZSI6bnVsbH0sIlBhcmVudFN0eWxlIjp7IiRyZWYiOiIxMTQifX0sIkRhdGVGb3JtYXQiOnsiJHJlZiI6IjEyMSJ9LCJJc1Zpc2libGUiOnRydWUsIlBhcmVudFN0eWxlIjp7IiRyZWYiOiI4MCJ9fSwiSW5kZXgiOjQsIklkIjoiODdlZTQ5OGItOWIwMi00ZTcyLWE5ZmQtNGJmMGI5M2E5MDdlIiwiVGl0bGUiOiJQcm90b3R5cGUiLCJOb3RlIjpudWxsLCJIeXBlcmxpbmsiOm51bGwsIklzQ2hhbmdlZCI6ZmFsc2UsIklzTmV3IjpmYWxzZX0seyIkaWQiOiIyODMiLCJHcm91cE5hbWUiOm51bGwsIlN0YXJ0RGF0ZSI6IjIwMTUtMDItMjZUMDA6MDA6MDBaIiwiRW5kRGF0ZSI6IjIwMTUtMDMtMDZUMjM6NTk6NTkuOTk5WiIsIlBlcmNlbnRhZ2VDb21wbGV0ZSI6bnVsbCwiU3R5bGUiOnsiJGlkIjoiMjg0IiwiU2hhcGUiOjAsIlNoYXBlVGhpY2tuZXNzIjoxLCJEdXJhdGlvbkZvcm1hdCI6MCwiSW5jbHVkZU5vbldvcmtpbmdEYXlzSW5EdXJhdGlvbiI6dHJ1ZSwiUGVyY2VudGFnZUNvbXBsZXRlU3R5bGUiOnsiJGlkIjoiMjg1IiwiRm9udFNldHRpbmdzIjp7IiRpZCI6IjI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NyIsIkxpbmVDb2xvciI6bnVsbCwiTGluZVdlaWdodCI6MC4wLCJMaW5lVHlwZSI6MCwiUGFyZW50U3R5bGUiOm51bGx9LCJQYXJlbnRTdHlsZSI6eyIkcmVmIjoiODEifX0sIkR1cmF0aW9uU3R5bGUiOnsiJGlkIjoiMjg4IiwiRm9udFNldHRpbmdzIjp7IiRpZCI6IjI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CIsIkxpbmVDb2xvciI6bnVsbCwiTGluZVdlaWdodCI6MC4wLCJMaW5lVHlwZSI6MCwiUGFyZW50U3R5bGUiOm51bGx9LCJQYXJlbnRTdHlsZSI6eyIkcmVmIjoiODgifX0sIkhvcml6b250YWxDb25uZWN0b3JTdHlsZSI6eyIkaWQiOiIyOTEiLCJMaW5lQ29sb3IiOnsiJHJlZiI6Ijk2In0sIkxpbmVXZWlnaHQiOjEuMCwiTGluZVR5cGUiOjAsIlBhcmVudFN0eWxlIjp7IiRyZWYiOiI5NSJ9fSwiVmVydGljYWxDb25uZWN0b3JTdHlsZSI6eyIkaWQiOiIyO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kzIiwiTWFyZ2luIjp7IiRyZWYiOiIxMDIifSwiUGFkZGluZyI6eyIkcmVmIjoiMTAzIn0sIkJhY2tncm91bmQiOnsiJGlkIjoiMjk0IiwiQ29sb3IiOnsiJGlkIjoiMjk1IiwiQSI6MjU1LCJSIjoxMTIsIkciOjE3MywiQiI6NzF9fSwiSXNWaXNpYmxlIjp0cnVlLCJXaWR0aCI6MC4wLCJIZWlnaHQiOjE2LjAsIkJvcmRlclN0eWxlIjp7IiRpZCI6IjI5NiIsIkxpbmVDb2xvciI6eyIkcmVmIjoiMTA1In0sIkxpbmVXZWlnaHQiOjAuMCwiTGluZVR5cGUiOjAsIlBhcmVudFN0eWxlIjp7IiRyZWYiOiIxMDQifX0sIlBhcmVudFN0eWxlIjp7IiRyZWYiOiIxMDEifX0sIlRpdGxlU3R5bGUiOnsiJGlkIjoiMjk3IiwiRm9udFNldHRpbmdzIjp7IiRpZCI6IjI5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kiLCJMaW5lQ29sb3IiOm51bGwsIkxpbmVXZWlnaHQiOjAuMCwiTGluZVR5cGUiOjAsIlBhcmVudFN0eWxlIjpudWxsfSwiUGFyZW50U3R5bGUiOnsiJHJlZiI6IjEwNyJ9fSwiRGF0ZVN0eWxlIjp7IiRpZCI6IjMwMCIsIkZvbnRTZXR0aW5ncyI6eyIkaWQiOiIzM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iIsIkxpbmVDb2xvciI6bnVsbCwiTGluZVdlaWdodCI6MC4wLCJMaW5lVHlwZSI6MCwiUGFyZW50U3R5bGUiOm51bGx9LCJQYXJlbnRTdHlsZSI6eyIkcmVmIjoiMTE0In19LCJEYXRlRm9ybWF0Ijp7IiRyZWYiOiIxMjEifSwiSXNWaXNpYmxlIjp0cnVlLCJQYXJlbnRTdHlsZSI6eyIkcmVmIjoiODAifX0sIkluZGV4Ijo1LCJJZCI6IjNkNTUyNGIyLTIwZWEtNDIzMi1iMmFjLWE0ZGNlYjFmZDI0ZiIsIlRpdGxlIjoiRGV2ZWxvcG1lbnQiLCJOb3RlIjpudWxsLCJIeXBlcmxpbmsiOm51bGwsIklzQ2hhbmdlZCI6ZmFsc2UsIklzTmV3IjpmYWxzZX0seyIkaWQiOiIzMDMiLCJHcm91cE5hbWUiOm51bGwsIlN0YXJ0RGF0ZSI6IjIwMTUtMDMtMDZUMDA6MDA6MDBaIiwiRW5kRGF0ZSI6IjIwMTUtMDMtMDdUMjM6NTk6NTkuOTk5WiIsIlBlcmNlbnRhZ2VDb21wbGV0ZSI6bnVsbCwiU3R5bGUiOnsiJGlkIjoiMzA0IiwiU2hhcGUiOjAsIlNoYXBlVGhpY2tuZXNzIjoxLCJEdXJhdGlvbkZvcm1hdCI6MCwiSW5jbHVkZU5vbldvcmtpbmdEYXlzSW5EdXJhdGlvbiI6dHJ1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xMTIsIkciOjE3MywiQiI6NzF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2LCJJZCI6IjczYTc1M2ZjLTNlYjAtNGNjZS04YTc0LWY1ZjJlZTQ3NWZkZiIsIlRpdGxlIjoiUm9sbC1vdXQiLCJOb3RlIjpudWxsLCJIeXBlcmxpbmsiOm51bGwsIklzQ2hhbmdlZCI6ZmFsc2UsIklzTmV3IjpmYWxzZX1dLCJTZXR0aW5ncyI6eyIkaWQiOiIzMjMiLCJJbXBhT3B0aW9ucyI6eyIkaWQiOiIzMj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2015-05-01T05:44:48Z</dcterms:modified>
</cp:coreProperties>
</file>