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202D2-E5DA-4119-A8F1-6D0E0A03C857}" v="337" dt="2022-01-04T08:53:28.425"/>
    <p1510:client id="{8C5CD775-A29C-4A9E-9683-DF84DA007905}" v="87" dt="2022-01-04T08:54:1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TAYYAB PARACHA" userId="S::fa18-bcs-118@isbstudent.comsats.edu.pk::901fef56-4b70-42cc-a3f5-41e82fb73bba" providerId="AD" clId="Web-{6FE202D2-E5DA-4119-A8F1-6D0E0A03C857}"/>
    <pc:docChg chg="addSld delSld modSld">
      <pc:chgData name="MUHAMMAD TAYYAB PARACHA" userId="S::fa18-bcs-118@isbstudent.comsats.edu.pk::901fef56-4b70-42cc-a3f5-41e82fb73bba" providerId="AD" clId="Web-{6FE202D2-E5DA-4119-A8F1-6D0E0A03C857}" dt="2022-01-04T08:53:28.425" v="336"/>
      <pc:docMkLst>
        <pc:docMk/>
      </pc:docMkLst>
      <pc:sldChg chg="addSp delSp">
        <pc:chgData name="MUHAMMAD TAYYAB PARACHA" userId="S::fa18-bcs-118@isbstudent.comsats.edu.pk::901fef56-4b70-42cc-a3f5-41e82fb73bba" providerId="AD" clId="Web-{6FE202D2-E5DA-4119-A8F1-6D0E0A03C857}" dt="2022-01-04T08:44:50.254" v="207"/>
        <pc:sldMkLst>
          <pc:docMk/>
          <pc:sldMk cId="3519017769" sldId="257"/>
        </pc:sldMkLst>
        <pc:inkChg chg="add del">
          <ac:chgData name="MUHAMMAD TAYYAB PARACHA" userId="S::fa18-bcs-118@isbstudent.comsats.edu.pk::901fef56-4b70-42cc-a3f5-41e82fb73bba" providerId="AD" clId="Web-{6FE202D2-E5DA-4119-A8F1-6D0E0A03C857}" dt="2022-01-04T08:42:26.109" v="152"/>
          <ac:inkMkLst>
            <pc:docMk/>
            <pc:sldMk cId="3519017769" sldId="257"/>
            <ac:inkMk id="4" creationId="{FF848E51-67E2-440A-B137-6192CB07F0FD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51"/>
          <ac:inkMkLst>
            <pc:docMk/>
            <pc:sldMk cId="3519017769" sldId="257"/>
            <ac:inkMk id="5" creationId="{399D4124-2755-4D9C-8160-018C6FB5F5B4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50"/>
          <ac:inkMkLst>
            <pc:docMk/>
            <pc:sldMk cId="3519017769" sldId="257"/>
            <ac:inkMk id="6" creationId="{91E18215-AEAE-453D-8519-0797D39ECF6D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9"/>
          <ac:inkMkLst>
            <pc:docMk/>
            <pc:sldMk cId="3519017769" sldId="257"/>
            <ac:inkMk id="7" creationId="{F2FDC271-8856-4BD0-8A05-7C5681729BA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8"/>
          <ac:inkMkLst>
            <pc:docMk/>
            <pc:sldMk cId="3519017769" sldId="257"/>
            <ac:inkMk id="8" creationId="{10319AFB-5349-4703-B075-C0C47A3FD65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7"/>
          <ac:inkMkLst>
            <pc:docMk/>
            <pc:sldMk cId="3519017769" sldId="257"/>
            <ac:inkMk id="9" creationId="{BDCA84B6-37A4-4214-BB0C-92ADC63BDD62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6"/>
          <ac:inkMkLst>
            <pc:docMk/>
            <pc:sldMk cId="3519017769" sldId="257"/>
            <ac:inkMk id="10" creationId="{B0FFBEF6-B8F1-4B56-A7F3-B465913F99C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5"/>
          <ac:inkMkLst>
            <pc:docMk/>
            <pc:sldMk cId="3519017769" sldId="257"/>
            <ac:inkMk id="11" creationId="{3983F743-79C7-42F6-8C9F-BB254FC75EC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4"/>
          <ac:inkMkLst>
            <pc:docMk/>
            <pc:sldMk cId="3519017769" sldId="257"/>
            <ac:inkMk id="12" creationId="{A7C65E1B-C23E-46B6-83E3-B14FA273C9D6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3"/>
          <ac:inkMkLst>
            <pc:docMk/>
            <pc:sldMk cId="3519017769" sldId="257"/>
            <ac:inkMk id="13" creationId="{C7646217-8EA4-43A3-B794-0D2362B7BC04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2"/>
          <ac:inkMkLst>
            <pc:docMk/>
            <pc:sldMk cId="3519017769" sldId="257"/>
            <ac:inkMk id="14" creationId="{C03F4B8E-C218-4A13-9152-C535A02EB2F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1"/>
          <ac:inkMkLst>
            <pc:docMk/>
            <pc:sldMk cId="3519017769" sldId="257"/>
            <ac:inkMk id="15" creationId="{3FA8DA54-6E33-4006-A360-F4A8E2A14DF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40"/>
          <ac:inkMkLst>
            <pc:docMk/>
            <pc:sldMk cId="3519017769" sldId="257"/>
            <ac:inkMk id="16" creationId="{E58D84A1-B901-46FC-A70D-BED5B38722A1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39"/>
          <ac:inkMkLst>
            <pc:docMk/>
            <pc:sldMk cId="3519017769" sldId="257"/>
            <ac:inkMk id="17" creationId="{47633E46-5AED-425F-B221-818E70CF2709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38"/>
          <ac:inkMkLst>
            <pc:docMk/>
            <pc:sldMk cId="3519017769" sldId="257"/>
            <ac:inkMk id="18" creationId="{ADA2CD11-13AD-4F43-A354-4F648E1942E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109" v="137"/>
          <ac:inkMkLst>
            <pc:docMk/>
            <pc:sldMk cId="3519017769" sldId="257"/>
            <ac:inkMk id="19" creationId="{E6BE333C-1F57-4831-A99A-65EC3203D411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36"/>
          <ac:inkMkLst>
            <pc:docMk/>
            <pc:sldMk cId="3519017769" sldId="257"/>
            <ac:inkMk id="20" creationId="{C955C590-350F-43C1-9238-33F2C77AFE6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35"/>
          <ac:inkMkLst>
            <pc:docMk/>
            <pc:sldMk cId="3519017769" sldId="257"/>
            <ac:inkMk id="21" creationId="{DFBF1753-1AAE-4699-9278-49EF23F7B8E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34"/>
          <ac:inkMkLst>
            <pc:docMk/>
            <pc:sldMk cId="3519017769" sldId="257"/>
            <ac:inkMk id="22" creationId="{24700E2A-5FEC-4D53-B65D-30B6EA399A5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33"/>
          <ac:inkMkLst>
            <pc:docMk/>
            <pc:sldMk cId="3519017769" sldId="257"/>
            <ac:inkMk id="23" creationId="{9112D755-4912-4DE0-9A8A-6643D1BD15ED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32"/>
          <ac:inkMkLst>
            <pc:docMk/>
            <pc:sldMk cId="3519017769" sldId="257"/>
            <ac:inkMk id="24" creationId="{D78A5E9D-C128-4366-A78D-C4EA3A70BC58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31"/>
          <ac:inkMkLst>
            <pc:docMk/>
            <pc:sldMk cId="3519017769" sldId="257"/>
            <ac:inkMk id="25" creationId="{4C3967E7-E0DB-4A81-B713-96FC77E3A1CB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30"/>
          <ac:inkMkLst>
            <pc:docMk/>
            <pc:sldMk cId="3519017769" sldId="257"/>
            <ac:inkMk id="26" creationId="{0BEA7B5C-7929-4475-B3D3-3D218FAFA45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9"/>
          <ac:inkMkLst>
            <pc:docMk/>
            <pc:sldMk cId="3519017769" sldId="257"/>
            <ac:inkMk id="27" creationId="{8F5F538E-43E3-4419-A3D9-B058C9D9EAA7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8"/>
          <ac:inkMkLst>
            <pc:docMk/>
            <pc:sldMk cId="3519017769" sldId="257"/>
            <ac:inkMk id="28" creationId="{90320934-F3EF-4D4A-BBB6-6667D26B5B1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7"/>
          <ac:inkMkLst>
            <pc:docMk/>
            <pc:sldMk cId="3519017769" sldId="257"/>
            <ac:inkMk id="29" creationId="{438CA553-094E-462C-8F15-9EADE442AF1D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6"/>
          <ac:inkMkLst>
            <pc:docMk/>
            <pc:sldMk cId="3519017769" sldId="257"/>
            <ac:inkMk id="30" creationId="{236EE6FE-7E88-42B4-98C0-0ED6A6694F0F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5"/>
          <ac:inkMkLst>
            <pc:docMk/>
            <pc:sldMk cId="3519017769" sldId="257"/>
            <ac:inkMk id="31" creationId="{5F728D16-2161-4C74-AECE-39FE786FA06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4"/>
          <ac:inkMkLst>
            <pc:docMk/>
            <pc:sldMk cId="3519017769" sldId="257"/>
            <ac:inkMk id="32" creationId="{D5A34346-2E70-4FF6-BC69-7B827AD5C48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3"/>
          <ac:inkMkLst>
            <pc:docMk/>
            <pc:sldMk cId="3519017769" sldId="257"/>
            <ac:inkMk id="33" creationId="{21CCD731-50C1-44F0-A75E-7E8F4465BB7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2"/>
          <ac:inkMkLst>
            <pc:docMk/>
            <pc:sldMk cId="3519017769" sldId="257"/>
            <ac:inkMk id="34" creationId="{3A15250D-DB51-472C-8148-13F05E3883E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94" v="121"/>
          <ac:inkMkLst>
            <pc:docMk/>
            <pc:sldMk cId="3519017769" sldId="257"/>
            <ac:inkMk id="35" creationId="{92B7DDDA-23DF-405F-9CC3-29BF1CD14F7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20"/>
          <ac:inkMkLst>
            <pc:docMk/>
            <pc:sldMk cId="3519017769" sldId="257"/>
            <ac:inkMk id="36" creationId="{CFF8E17C-C085-41CD-A8FD-082FC17B413F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9"/>
          <ac:inkMkLst>
            <pc:docMk/>
            <pc:sldMk cId="3519017769" sldId="257"/>
            <ac:inkMk id="37" creationId="{20521B0D-0CB5-464C-80CC-12D563B8D72F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8"/>
          <ac:inkMkLst>
            <pc:docMk/>
            <pc:sldMk cId="3519017769" sldId="257"/>
            <ac:inkMk id="38" creationId="{22B0D0BF-022E-4EA3-BAF0-CA37AEF72C3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7"/>
          <ac:inkMkLst>
            <pc:docMk/>
            <pc:sldMk cId="3519017769" sldId="257"/>
            <ac:inkMk id="39" creationId="{8850F720-58EE-49AD-BAC6-B2093D6274CF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6"/>
          <ac:inkMkLst>
            <pc:docMk/>
            <pc:sldMk cId="3519017769" sldId="257"/>
            <ac:inkMk id="40" creationId="{756DE884-EBEE-4FFB-891D-7BB9D5EF089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5"/>
          <ac:inkMkLst>
            <pc:docMk/>
            <pc:sldMk cId="3519017769" sldId="257"/>
            <ac:inkMk id="41" creationId="{8E9B8028-C278-42D4-8958-89D80EDBD91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4"/>
          <ac:inkMkLst>
            <pc:docMk/>
            <pc:sldMk cId="3519017769" sldId="257"/>
            <ac:inkMk id="42" creationId="{D1CEB4E9-E9D5-4F1C-BBAB-BA51A7B48F4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3"/>
          <ac:inkMkLst>
            <pc:docMk/>
            <pc:sldMk cId="3519017769" sldId="257"/>
            <ac:inkMk id="43" creationId="{551D5F74-AB31-4662-A58C-04AD307C733D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2"/>
          <ac:inkMkLst>
            <pc:docMk/>
            <pc:sldMk cId="3519017769" sldId="257"/>
            <ac:inkMk id="44" creationId="{6BB1DF96-5D19-4E8F-9A53-D2334238B23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1"/>
          <ac:inkMkLst>
            <pc:docMk/>
            <pc:sldMk cId="3519017769" sldId="257"/>
            <ac:inkMk id="45" creationId="{6C298890-DB7C-4117-8933-650891FA33C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10"/>
          <ac:inkMkLst>
            <pc:docMk/>
            <pc:sldMk cId="3519017769" sldId="257"/>
            <ac:inkMk id="46" creationId="{38D8C3B5-929C-455A-82B7-0BF3792DF65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09"/>
          <ac:inkMkLst>
            <pc:docMk/>
            <pc:sldMk cId="3519017769" sldId="257"/>
            <ac:inkMk id="47" creationId="{762D88D9-2B69-4A12-821F-874B10C2536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08"/>
          <ac:inkMkLst>
            <pc:docMk/>
            <pc:sldMk cId="3519017769" sldId="257"/>
            <ac:inkMk id="48" creationId="{6A1D62B5-04AB-40BD-B366-75AA696CBB2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07"/>
          <ac:inkMkLst>
            <pc:docMk/>
            <pc:sldMk cId="3519017769" sldId="257"/>
            <ac:inkMk id="49" creationId="{D219C85C-1641-4C86-9762-0F8A558FFC28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06"/>
          <ac:inkMkLst>
            <pc:docMk/>
            <pc:sldMk cId="3519017769" sldId="257"/>
            <ac:inkMk id="50" creationId="{8758B44E-C5C2-49DF-BFB8-6B07822179E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05"/>
          <ac:inkMkLst>
            <pc:docMk/>
            <pc:sldMk cId="3519017769" sldId="257"/>
            <ac:inkMk id="51" creationId="{94250D3D-7C6C-4D81-9658-1303C3E5098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78" v="104"/>
          <ac:inkMkLst>
            <pc:docMk/>
            <pc:sldMk cId="3519017769" sldId="257"/>
            <ac:inkMk id="52" creationId="{37C45E95-9D7E-4EA8-BA3B-68B89836258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103"/>
          <ac:inkMkLst>
            <pc:docMk/>
            <pc:sldMk cId="3519017769" sldId="257"/>
            <ac:inkMk id="53" creationId="{CD8C4489-EF8E-4BE4-B402-A4B8F0B4582B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102"/>
          <ac:inkMkLst>
            <pc:docMk/>
            <pc:sldMk cId="3519017769" sldId="257"/>
            <ac:inkMk id="54" creationId="{D195BE7A-4597-44CD-8A6F-AF69A5D72CF7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101"/>
          <ac:inkMkLst>
            <pc:docMk/>
            <pc:sldMk cId="3519017769" sldId="257"/>
            <ac:inkMk id="55" creationId="{17556157-DD81-4D77-8DA5-7E388F4F1A46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100"/>
          <ac:inkMkLst>
            <pc:docMk/>
            <pc:sldMk cId="3519017769" sldId="257"/>
            <ac:inkMk id="56" creationId="{2D6F69C5-5997-4719-9164-E4BDB931D2A7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9"/>
          <ac:inkMkLst>
            <pc:docMk/>
            <pc:sldMk cId="3519017769" sldId="257"/>
            <ac:inkMk id="57" creationId="{8F35EC22-F2B8-4522-B424-EE68935CEF9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8"/>
          <ac:inkMkLst>
            <pc:docMk/>
            <pc:sldMk cId="3519017769" sldId="257"/>
            <ac:inkMk id="58" creationId="{5B580C00-5BAE-42F9-8714-55147846E80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7"/>
          <ac:inkMkLst>
            <pc:docMk/>
            <pc:sldMk cId="3519017769" sldId="257"/>
            <ac:inkMk id="59" creationId="{DE5DEFFF-7029-4649-B3C3-C16FC662017F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6"/>
          <ac:inkMkLst>
            <pc:docMk/>
            <pc:sldMk cId="3519017769" sldId="257"/>
            <ac:inkMk id="60" creationId="{246DE82F-346E-4E80-B171-3BD4D1CBBB41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5"/>
          <ac:inkMkLst>
            <pc:docMk/>
            <pc:sldMk cId="3519017769" sldId="257"/>
            <ac:inkMk id="61" creationId="{AB1901B7-B975-43D3-9E9C-C26B60B2816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4"/>
          <ac:inkMkLst>
            <pc:docMk/>
            <pc:sldMk cId="3519017769" sldId="257"/>
            <ac:inkMk id="62" creationId="{49E421D3-12EF-41C5-BBB9-DBFA37D29222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3"/>
          <ac:inkMkLst>
            <pc:docMk/>
            <pc:sldMk cId="3519017769" sldId="257"/>
            <ac:inkMk id="63" creationId="{56164F1F-DC20-4DA1-88BA-24E72EB2347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2"/>
          <ac:inkMkLst>
            <pc:docMk/>
            <pc:sldMk cId="3519017769" sldId="257"/>
            <ac:inkMk id="64" creationId="{3CC8D4D1-86D4-4CD9-972B-9CD7746B5CC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1"/>
          <ac:inkMkLst>
            <pc:docMk/>
            <pc:sldMk cId="3519017769" sldId="257"/>
            <ac:inkMk id="65" creationId="{7071BA00-70C3-4B5E-8938-FEAB83AC44A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90"/>
          <ac:inkMkLst>
            <pc:docMk/>
            <pc:sldMk cId="3519017769" sldId="257"/>
            <ac:inkMk id="66" creationId="{491BF373-E54D-4A3E-93F9-64BF368AA3E4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62" v="89"/>
          <ac:inkMkLst>
            <pc:docMk/>
            <pc:sldMk cId="3519017769" sldId="257"/>
            <ac:inkMk id="67" creationId="{D2C0EB07-494F-4A16-AFEB-3ADF8D0BD939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47" v="88"/>
          <ac:inkMkLst>
            <pc:docMk/>
            <pc:sldMk cId="3519017769" sldId="257"/>
            <ac:inkMk id="68" creationId="{38BB3D35-5D84-47BC-82C0-AE37B5C6707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47" v="87"/>
          <ac:inkMkLst>
            <pc:docMk/>
            <pc:sldMk cId="3519017769" sldId="257"/>
            <ac:inkMk id="69" creationId="{8AE26404-5BAE-4246-A9E5-A87E8252E9D7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26.047" v="86"/>
          <ac:inkMkLst>
            <pc:docMk/>
            <pc:sldMk cId="3519017769" sldId="257"/>
            <ac:inkMk id="70" creationId="{F3DA25D3-A5EA-4D18-8AD9-4F29DCFB7941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2:54.657" v="154"/>
          <ac:inkMkLst>
            <pc:docMk/>
            <pc:sldMk cId="3519017769" sldId="257"/>
            <ac:inkMk id="71" creationId="{322C3F8B-6458-4DFF-8815-BD40C4E58119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3:28.080" v="159"/>
          <ac:inkMkLst>
            <pc:docMk/>
            <pc:sldMk cId="3519017769" sldId="257"/>
            <ac:inkMk id="72" creationId="{3B3A272D-7388-48DC-8E3E-183379434CB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3:28.080" v="158"/>
          <ac:inkMkLst>
            <pc:docMk/>
            <pc:sldMk cId="3519017769" sldId="257"/>
            <ac:inkMk id="73" creationId="{98B1A18C-A56F-43C3-A182-A12C3E12C9B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3:29.658" v="160"/>
          <ac:inkMkLst>
            <pc:docMk/>
            <pc:sldMk cId="3519017769" sldId="257"/>
            <ac:inkMk id="74" creationId="{709D13C4-FC73-4588-80D1-755AC84B9F9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35.971" v="161"/>
          <ac:inkMkLst>
            <pc:docMk/>
            <pc:sldMk cId="3519017769" sldId="257"/>
            <ac:inkMk id="75" creationId="{AE49A92D-5A01-4AC5-9D58-A0F020496F20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35.971" v="162"/>
          <ac:inkMkLst>
            <pc:docMk/>
            <pc:sldMk cId="3519017769" sldId="257"/>
            <ac:inkMk id="76" creationId="{252C7BD4-3C5B-49E5-A342-F88E943E007B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39.252" v="163"/>
          <ac:inkMkLst>
            <pc:docMk/>
            <pc:sldMk cId="3519017769" sldId="257"/>
            <ac:inkMk id="77" creationId="{7EA9EE48-D3DB-4962-AAF3-6430460B2152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39.252" v="164"/>
          <ac:inkMkLst>
            <pc:docMk/>
            <pc:sldMk cId="3519017769" sldId="257"/>
            <ac:inkMk id="78" creationId="{912F0DEA-A21C-418A-8E5D-0935A1D75F75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39.268" v="165"/>
          <ac:inkMkLst>
            <pc:docMk/>
            <pc:sldMk cId="3519017769" sldId="257"/>
            <ac:inkMk id="79" creationId="{FBC9D125-3454-4AF7-992B-38CD6953D6A5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39.268" v="166"/>
          <ac:inkMkLst>
            <pc:docMk/>
            <pc:sldMk cId="3519017769" sldId="257"/>
            <ac:inkMk id="80" creationId="{7631711D-E034-4B65-9E93-70014C5BC56E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39.268" v="167"/>
          <ac:inkMkLst>
            <pc:docMk/>
            <pc:sldMk cId="3519017769" sldId="257"/>
            <ac:inkMk id="81" creationId="{80A758A4-77D4-41CF-AD40-38C56B4BEED8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40.190" v="168"/>
          <ac:inkMkLst>
            <pc:docMk/>
            <pc:sldMk cId="3519017769" sldId="257"/>
            <ac:inkMk id="82" creationId="{0CCBBE0C-DE60-4D96-84A7-506C94AC7477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41.471" v="169"/>
          <ac:inkMkLst>
            <pc:docMk/>
            <pc:sldMk cId="3519017769" sldId="257"/>
            <ac:inkMk id="83" creationId="{0C1B3DD3-8EDC-456B-80FA-950133E1CF1E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54.377" v="170"/>
          <ac:inkMkLst>
            <pc:docMk/>
            <pc:sldMk cId="3519017769" sldId="257"/>
            <ac:inkMk id="84" creationId="{160A7248-DB7E-4430-80FF-7ABDC7BE7DCD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55.706" v="171"/>
          <ac:inkMkLst>
            <pc:docMk/>
            <pc:sldMk cId="3519017769" sldId="257"/>
            <ac:inkMk id="85" creationId="{CD41C150-6FA3-4455-AE4A-B9EC3193F5A9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56.706" v="172"/>
          <ac:inkMkLst>
            <pc:docMk/>
            <pc:sldMk cId="3519017769" sldId="257"/>
            <ac:inkMk id="86" creationId="{288FA1CD-9B90-4AF9-979D-A1BB18AB5541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56.706" v="173"/>
          <ac:inkMkLst>
            <pc:docMk/>
            <pc:sldMk cId="3519017769" sldId="257"/>
            <ac:inkMk id="87" creationId="{F12CC8B6-775B-43AD-8626-966A3CA2E5AC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57.315" v="174"/>
          <ac:inkMkLst>
            <pc:docMk/>
            <pc:sldMk cId="3519017769" sldId="257"/>
            <ac:inkMk id="88" creationId="{0DCC7934-A902-41A2-889D-328E1997D67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3:58.253" v="175"/>
          <ac:inkMkLst>
            <pc:docMk/>
            <pc:sldMk cId="3519017769" sldId="257"/>
            <ac:inkMk id="89" creationId="{DFFAC8CC-A4A6-4188-8061-C9A998BE752B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01.393" v="176"/>
          <ac:inkMkLst>
            <pc:docMk/>
            <pc:sldMk cId="3519017769" sldId="257"/>
            <ac:inkMk id="90" creationId="{169E87EF-4B4A-4D9E-9AB0-F822733D1A91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02.706" v="177"/>
          <ac:inkMkLst>
            <pc:docMk/>
            <pc:sldMk cId="3519017769" sldId="257"/>
            <ac:inkMk id="91" creationId="{AA72BD2B-CB36-4AB6-A462-BEF4686D8499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08.972" v="178"/>
          <ac:inkMkLst>
            <pc:docMk/>
            <pc:sldMk cId="3519017769" sldId="257"/>
            <ac:inkMk id="92" creationId="{374EAB3D-C522-4547-AB95-61876F926D11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08.972" v="179"/>
          <ac:inkMkLst>
            <pc:docMk/>
            <pc:sldMk cId="3519017769" sldId="257"/>
            <ac:inkMk id="93" creationId="{67102FA4-B314-47FE-B9B4-2725AF6BF5EC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08.972" v="180"/>
          <ac:inkMkLst>
            <pc:docMk/>
            <pc:sldMk cId="3519017769" sldId="257"/>
            <ac:inkMk id="94" creationId="{BB6912DE-469F-4C5F-8B14-E1738DB961C5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0.159" v="181"/>
          <ac:inkMkLst>
            <pc:docMk/>
            <pc:sldMk cId="3519017769" sldId="257"/>
            <ac:inkMk id="95" creationId="{76D83ECE-814E-40C8-A88F-48B4237E30C4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0.159" v="182"/>
          <ac:inkMkLst>
            <pc:docMk/>
            <pc:sldMk cId="3519017769" sldId="257"/>
            <ac:inkMk id="96" creationId="{26157472-663E-4BF9-BE22-0180BB773059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0.175" v="183"/>
          <ac:inkMkLst>
            <pc:docMk/>
            <pc:sldMk cId="3519017769" sldId="257"/>
            <ac:inkMk id="97" creationId="{4986C93A-14C1-4DF3-8E6A-6911ED60CB79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2.940" v="184"/>
          <ac:inkMkLst>
            <pc:docMk/>
            <pc:sldMk cId="3519017769" sldId="257"/>
            <ac:inkMk id="98" creationId="{8F939C4C-B658-458E-BB6A-3E7BE39A20FC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2.940" v="185"/>
          <ac:inkMkLst>
            <pc:docMk/>
            <pc:sldMk cId="3519017769" sldId="257"/>
            <ac:inkMk id="99" creationId="{37CD5E31-049B-47DF-B381-0D1676D60029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2.940" v="186"/>
          <ac:inkMkLst>
            <pc:docMk/>
            <pc:sldMk cId="3519017769" sldId="257"/>
            <ac:inkMk id="100" creationId="{A18D7680-0F95-474A-AB4C-85307133A00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2.940" v="187"/>
          <ac:inkMkLst>
            <pc:docMk/>
            <pc:sldMk cId="3519017769" sldId="257"/>
            <ac:inkMk id="101" creationId="{6CC73DF6-24B8-470A-86CC-B69E7AB07AC1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2.956" v="188"/>
          <ac:inkMkLst>
            <pc:docMk/>
            <pc:sldMk cId="3519017769" sldId="257"/>
            <ac:inkMk id="102" creationId="{29351DF1-6F6B-424E-AE00-CAD235EB41D0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6.050" v="189"/>
          <ac:inkMkLst>
            <pc:docMk/>
            <pc:sldMk cId="3519017769" sldId="257"/>
            <ac:inkMk id="103" creationId="{99B67746-7503-4212-BCC4-86E300C78FC5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6.066" v="190"/>
          <ac:inkMkLst>
            <pc:docMk/>
            <pc:sldMk cId="3519017769" sldId="257"/>
            <ac:inkMk id="104" creationId="{DC4D61CE-4BF3-4206-8739-D688B13819A7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17.050" v="191"/>
          <ac:inkMkLst>
            <pc:docMk/>
            <pc:sldMk cId="3519017769" sldId="257"/>
            <ac:inkMk id="105" creationId="{99D86B5C-ED07-4C92-A5EC-383484475D3F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21.488" v="192"/>
          <ac:inkMkLst>
            <pc:docMk/>
            <pc:sldMk cId="3519017769" sldId="257"/>
            <ac:inkMk id="106" creationId="{46122FEF-5E49-491C-B8B5-6D639B6A6FE0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26.785" v="193"/>
          <ac:inkMkLst>
            <pc:docMk/>
            <pc:sldMk cId="3519017769" sldId="257"/>
            <ac:inkMk id="107" creationId="{76B9897C-B264-4C7B-AB21-9FCF8887167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26.800" v="194"/>
          <ac:inkMkLst>
            <pc:docMk/>
            <pc:sldMk cId="3519017769" sldId="257"/>
            <ac:inkMk id="108" creationId="{3AE6C94D-3CEB-4E9D-A20B-05B237417CD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28.660" v="195"/>
          <ac:inkMkLst>
            <pc:docMk/>
            <pc:sldMk cId="3519017769" sldId="257"/>
            <ac:inkMk id="109" creationId="{9F309487-C244-4407-986F-885FE31E8740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37.191" v="196"/>
          <ac:inkMkLst>
            <pc:docMk/>
            <pc:sldMk cId="3519017769" sldId="257"/>
            <ac:inkMk id="110" creationId="{2801EA9B-13D7-4716-8AA4-59844B60F112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37.191" v="197"/>
          <ac:inkMkLst>
            <pc:docMk/>
            <pc:sldMk cId="3519017769" sldId="257"/>
            <ac:inkMk id="111" creationId="{2A37B3A6-DE7F-4B42-BAA4-B1B535428C3C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38.066" v="198"/>
          <ac:inkMkLst>
            <pc:docMk/>
            <pc:sldMk cId="3519017769" sldId="257"/>
            <ac:inkMk id="112" creationId="{795A1073-3FFE-4A14-9B35-328A2A9578F1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38.832" v="199"/>
          <ac:inkMkLst>
            <pc:docMk/>
            <pc:sldMk cId="3519017769" sldId="257"/>
            <ac:inkMk id="113" creationId="{3AE28B7A-B85D-45F6-83AD-5D0A027611C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40.144" v="200"/>
          <ac:inkMkLst>
            <pc:docMk/>
            <pc:sldMk cId="3519017769" sldId="257"/>
            <ac:inkMk id="114" creationId="{3F7E120E-A92D-4EC8-B82A-9BBE1C1C68C2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42.363" v="201"/>
          <ac:inkMkLst>
            <pc:docMk/>
            <pc:sldMk cId="3519017769" sldId="257"/>
            <ac:inkMk id="115" creationId="{8B5F996E-BD90-49DC-A983-2157D41A3FC7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43.566" v="202"/>
          <ac:inkMkLst>
            <pc:docMk/>
            <pc:sldMk cId="3519017769" sldId="257"/>
            <ac:inkMk id="116" creationId="{100ED65B-8E22-4185-9764-59064F791667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44.770" v="203"/>
          <ac:inkMkLst>
            <pc:docMk/>
            <pc:sldMk cId="3519017769" sldId="257"/>
            <ac:inkMk id="117" creationId="{BE12DCD8-D447-4919-B58D-F89CB15B3F4B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45.488" v="204"/>
          <ac:inkMkLst>
            <pc:docMk/>
            <pc:sldMk cId="3519017769" sldId="257"/>
            <ac:inkMk id="118" creationId="{8C35441F-6F49-4918-A375-D33DEEA3A0A4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47.645" v="205"/>
          <ac:inkMkLst>
            <pc:docMk/>
            <pc:sldMk cId="3519017769" sldId="257"/>
            <ac:inkMk id="119" creationId="{BFD009C8-9200-46DD-A47D-DD0518107342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49.004" v="206"/>
          <ac:inkMkLst>
            <pc:docMk/>
            <pc:sldMk cId="3519017769" sldId="257"/>
            <ac:inkMk id="120" creationId="{46A83F27-692C-40B7-B0FC-FE0CF6EAB34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4:50.254" v="207"/>
          <ac:inkMkLst>
            <pc:docMk/>
            <pc:sldMk cId="3519017769" sldId="257"/>
            <ac:inkMk id="121" creationId="{516C810A-0334-4466-BE8E-3EE76736FE0D}"/>
          </ac:inkMkLst>
        </pc:inkChg>
      </pc:sldChg>
      <pc:sldChg chg="addSp delSp">
        <pc:chgData name="MUHAMMAD TAYYAB PARACHA" userId="S::fa18-bcs-118@isbstudent.comsats.edu.pk::901fef56-4b70-42cc-a3f5-41e82fb73bba" providerId="AD" clId="Web-{6FE202D2-E5DA-4119-A8F1-6D0E0A03C857}" dt="2022-01-04T08:46:50.539" v="271"/>
        <pc:sldMkLst>
          <pc:docMk/>
          <pc:sldMk cId="2627969874" sldId="258"/>
        </pc:sldMkLst>
        <pc:inkChg chg="add">
          <ac:chgData name="MUHAMMAD TAYYAB PARACHA" userId="S::fa18-bcs-118@isbstudent.comsats.edu.pk::901fef56-4b70-42cc-a3f5-41e82fb73bba" providerId="AD" clId="Web-{6FE202D2-E5DA-4119-A8F1-6D0E0A03C857}" dt="2022-01-04T08:39:07.041" v="66"/>
          <ac:inkMkLst>
            <pc:docMk/>
            <pc:sldMk cId="2627969874" sldId="258"/>
            <ac:inkMk id="4" creationId="{661B6250-274C-4D66-AAB1-44320DADA0E2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79" v="224"/>
          <ac:inkMkLst>
            <pc:docMk/>
            <pc:sldMk cId="2627969874" sldId="258"/>
            <ac:inkMk id="5" creationId="{BC1CF5C3-2A36-4316-9831-A29A165E754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79" v="223"/>
          <ac:inkMkLst>
            <pc:docMk/>
            <pc:sldMk cId="2627969874" sldId="258"/>
            <ac:inkMk id="6" creationId="{9175CF2D-26A0-4A2C-92E1-79E5D8C84D96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79" v="222"/>
          <ac:inkMkLst>
            <pc:docMk/>
            <pc:sldMk cId="2627969874" sldId="258"/>
            <ac:inkMk id="7" creationId="{24D0F03E-7563-402B-8351-213F2A0E97F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21"/>
          <ac:inkMkLst>
            <pc:docMk/>
            <pc:sldMk cId="2627969874" sldId="258"/>
            <ac:inkMk id="8" creationId="{81138995-7F0A-48C5-B1DD-1C9583450A83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0:29.122" v="71"/>
          <ac:inkMkLst>
            <pc:docMk/>
            <pc:sldMk cId="2627969874" sldId="258"/>
            <ac:inkMk id="9" creationId="{3C4C3FF2-E204-4751-87CD-4C5C859043C2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20"/>
          <ac:inkMkLst>
            <pc:docMk/>
            <pc:sldMk cId="2627969874" sldId="258"/>
            <ac:inkMk id="10" creationId="{FA657303-0546-4409-89F5-B2C4BF55AB4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9"/>
          <ac:inkMkLst>
            <pc:docMk/>
            <pc:sldMk cId="2627969874" sldId="258"/>
            <ac:inkMk id="11" creationId="{1303F27C-68E0-42B5-8E65-2C1A8531C23B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8"/>
          <ac:inkMkLst>
            <pc:docMk/>
            <pc:sldMk cId="2627969874" sldId="258"/>
            <ac:inkMk id="12" creationId="{D56B644F-1972-4B8A-BE6F-98422E6DC764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7"/>
          <ac:inkMkLst>
            <pc:docMk/>
            <pc:sldMk cId="2627969874" sldId="258"/>
            <ac:inkMk id="13" creationId="{4BF6E7CB-BAA6-48A7-9E43-18D50D80B197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6"/>
          <ac:inkMkLst>
            <pc:docMk/>
            <pc:sldMk cId="2627969874" sldId="258"/>
            <ac:inkMk id="14" creationId="{36635FC4-0FB1-4503-A510-E6A98873AD51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5"/>
          <ac:inkMkLst>
            <pc:docMk/>
            <pc:sldMk cId="2627969874" sldId="258"/>
            <ac:inkMk id="15" creationId="{F2F78525-1176-42DB-9F3F-31E7EB167312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4"/>
          <ac:inkMkLst>
            <pc:docMk/>
            <pc:sldMk cId="2627969874" sldId="258"/>
            <ac:inkMk id="16" creationId="{0482B912-B79F-46B1-A607-0CC6BE07002D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3"/>
          <ac:inkMkLst>
            <pc:docMk/>
            <pc:sldMk cId="2627969874" sldId="258"/>
            <ac:inkMk id="17" creationId="{F933539E-1F98-4DB9-99FE-569161715657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2"/>
          <ac:inkMkLst>
            <pc:docMk/>
            <pc:sldMk cId="2627969874" sldId="258"/>
            <ac:inkMk id="18" creationId="{0D464EC8-98B4-4717-B922-AFECDE965628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1"/>
          <ac:inkMkLst>
            <pc:docMk/>
            <pc:sldMk cId="2627969874" sldId="258"/>
            <ac:inkMk id="19" creationId="{0EE9B124-0DE2-458B-BC1A-5453CF26FAB1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10"/>
          <ac:inkMkLst>
            <pc:docMk/>
            <pc:sldMk cId="2627969874" sldId="258"/>
            <ac:inkMk id="20" creationId="{5C37C1D7-1F89-48E5-84AD-6CC846E48FE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09"/>
          <ac:inkMkLst>
            <pc:docMk/>
            <pc:sldMk cId="2627969874" sldId="258"/>
            <ac:inkMk id="21" creationId="{5A0A134D-EA09-4C62-BBEE-442D688223EB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5:02.364" v="208"/>
          <ac:inkMkLst>
            <pc:docMk/>
            <pc:sldMk cId="2627969874" sldId="258"/>
            <ac:inkMk id="22" creationId="{6A0457AA-3B2F-4F0F-9930-45D3915C1649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39" v="271"/>
          <ac:inkMkLst>
            <pc:docMk/>
            <pc:sldMk cId="2627969874" sldId="258"/>
            <ac:inkMk id="23" creationId="{1BC0059D-8192-4865-AA3A-DAB025BA874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39" v="270"/>
          <ac:inkMkLst>
            <pc:docMk/>
            <pc:sldMk cId="2627969874" sldId="258"/>
            <ac:inkMk id="24" creationId="{57EC0FE1-C30D-411E-9052-DBF04DCE6FCD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14.630" v="227"/>
          <ac:inkMkLst>
            <pc:docMk/>
            <pc:sldMk cId="2627969874" sldId="258"/>
            <ac:inkMk id="25" creationId="{09590836-4AD3-4189-A1A4-4D2FDBF3FD91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21.052" v="228"/>
          <ac:inkMkLst>
            <pc:docMk/>
            <pc:sldMk cId="2627969874" sldId="258"/>
            <ac:inkMk id="26" creationId="{98C36DC4-5F54-4FBF-8E39-23538AC470F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21.052" v="229"/>
          <ac:inkMkLst>
            <pc:docMk/>
            <pc:sldMk cId="2627969874" sldId="258"/>
            <ac:inkMk id="27" creationId="{CFB6CD67-9D56-421D-8243-56C5EEF2CA86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22.911" v="230"/>
          <ac:inkMkLst>
            <pc:docMk/>
            <pc:sldMk cId="2627969874" sldId="258"/>
            <ac:inkMk id="28" creationId="{B17DDD92-1AAF-408D-9358-FA91C3F10BA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39" v="269"/>
          <ac:inkMkLst>
            <pc:docMk/>
            <pc:sldMk cId="2627969874" sldId="258"/>
            <ac:inkMk id="29" creationId="{95C50FA3-FAC6-4F15-91E9-3A3B8F849636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26.318" v="232"/>
          <ac:inkMkLst>
            <pc:docMk/>
            <pc:sldMk cId="2627969874" sldId="258"/>
            <ac:inkMk id="30" creationId="{754D5CBC-80B7-48BA-B652-0A732F209DDD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26.318" v="233"/>
          <ac:inkMkLst>
            <pc:docMk/>
            <pc:sldMk cId="2627969874" sldId="258"/>
            <ac:inkMk id="31" creationId="{D7CA672E-8B9A-4678-94E3-5C7C0C1E0E87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8"/>
          <ac:inkMkLst>
            <pc:docMk/>
            <pc:sldMk cId="2627969874" sldId="258"/>
            <ac:inkMk id="32" creationId="{C8936574-F7A2-4D5B-9928-E9E67EE06C7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7"/>
          <ac:inkMkLst>
            <pc:docMk/>
            <pc:sldMk cId="2627969874" sldId="258"/>
            <ac:inkMk id="33" creationId="{8DC42D49-BB0F-4057-9A3A-3AA02339E111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6"/>
          <ac:inkMkLst>
            <pc:docMk/>
            <pc:sldMk cId="2627969874" sldId="258"/>
            <ac:inkMk id="34" creationId="{7DD9B0D5-2627-4CC2-BFFF-E07FBC581E6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5"/>
          <ac:inkMkLst>
            <pc:docMk/>
            <pc:sldMk cId="2627969874" sldId="258"/>
            <ac:inkMk id="35" creationId="{C014BA2F-F8EA-44CA-A74D-F6842244AA32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27.755" v="238"/>
          <ac:inkMkLst>
            <pc:docMk/>
            <pc:sldMk cId="2627969874" sldId="258"/>
            <ac:inkMk id="36" creationId="{E2CEFC98-363D-466E-AC99-D3B41A4BB40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4"/>
          <ac:inkMkLst>
            <pc:docMk/>
            <pc:sldMk cId="2627969874" sldId="258"/>
            <ac:inkMk id="37" creationId="{5B9AE16A-E8F0-4C91-ADC1-EF1282306A80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29.849" v="240"/>
          <ac:inkMkLst>
            <pc:docMk/>
            <pc:sldMk cId="2627969874" sldId="258"/>
            <ac:inkMk id="38" creationId="{8ABC78EC-25D2-43A4-9C52-56733AA8C47F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43.677" v="241"/>
          <ac:inkMkLst>
            <pc:docMk/>
            <pc:sldMk cId="2627969874" sldId="258"/>
            <ac:inkMk id="39" creationId="{AD0589D3-1442-4499-A967-C37AEE93571B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5:55.865" v="242"/>
          <ac:inkMkLst>
            <pc:docMk/>
            <pc:sldMk cId="2627969874" sldId="258"/>
            <ac:inkMk id="40" creationId="{9CE34EE2-8F74-4316-AF64-A90452D45A2E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6:00.037" v="243"/>
          <ac:inkMkLst>
            <pc:docMk/>
            <pc:sldMk cId="2627969874" sldId="258"/>
            <ac:inkMk id="41" creationId="{220D901C-F455-48CF-B01E-8DADA92E017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3"/>
          <ac:inkMkLst>
            <pc:docMk/>
            <pc:sldMk cId="2627969874" sldId="258"/>
            <ac:inkMk id="42" creationId="{BF098DE1-19EF-4DBB-9A48-A767CF2FE5B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2"/>
          <ac:inkMkLst>
            <pc:docMk/>
            <pc:sldMk cId="2627969874" sldId="258"/>
            <ac:inkMk id="43" creationId="{A1A1EF70-865F-4FEB-8E76-B1B7D183F7A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1"/>
          <ac:inkMkLst>
            <pc:docMk/>
            <pc:sldMk cId="2627969874" sldId="258"/>
            <ac:inkMk id="44" creationId="{88E85E53-F748-4675-A8FD-4BA984193EA5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6:24.491" v="247"/>
          <ac:inkMkLst>
            <pc:docMk/>
            <pc:sldMk cId="2627969874" sldId="258"/>
            <ac:inkMk id="45" creationId="{F9A1F13C-F0DD-4A6A-9004-B709C50CFAB6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60"/>
          <ac:inkMkLst>
            <pc:docMk/>
            <pc:sldMk cId="2627969874" sldId="258"/>
            <ac:inkMk id="46" creationId="{DE0E59A1-F010-4AD9-869A-4DB6A28FA081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59"/>
          <ac:inkMkLst>
            <pc:docMk/>
            <pc:sldMk cId="2627969874" sldId="258"/>
            <ac:inkMk id="47" creationId="{004DB53F-64B5-4DC5-8294-C40ACCCFEA2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58"/>
          <ac:inkMkLst>
            <pc:docMk/>
            <pc:sldMk cId="2627969874" sldId="258"/>
            <ac:inkMk id="48" creationId="{591DF5B5-D379-4251-A27D-BE79EDBB739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57"/>
          <ac:inkMkLst>
            <pc:docMk/>
            <pc:sldMk cId="2627969874" sldId="258"/>
            <ac:inkMk id="49" creationId="{DCF0C452-FBCB-4341-BF3B-4CE2D52BB3A9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6:30.413" v="252"/>
          <ac:inkMkLst>
            <pc:docMk/>
            <pc:sldMk cId="2627969874" sldId="258"/>
            <ac:inkMk id="50" creationId="{4BFB3A45-2E29-4605-8E9F-74EF3EDA39F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56"/>
          <ac:inkMkLst>
            <pc:docMk/>
            <pc:sldMk cId="2627969874" sldId="258"/>
            <ac:inkMk id="51" creationId="{B36E3D6C-C447-4B3C-A746-FA9068CA69E7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6:50.523" v="255"/>
          <ac:inkMkLst>
            <pc:docMk/>
            <pc:sldMk cId="2627969874" sldId="258"/>
            <ac:inkMk id="52" creationId="{1D4561D2-5428-4B73-98BF-99AE93077FB3}"/>
          </ac:inkMkLst>
        </pc:inkChg>
      </pc:sldChg>
      <pc:sldChg chg="addSp delSp">
        <pc:chgData name="MUHAMMAD TAYYAB PARACHA" userId="S::fa18-bcs-118@isbstudent.comsats.edu.pk::901fef56-4b70-42cc-a3f5-41e82fb73bba" providerId="AD" clId="Web-{6FE202D2-E5DA-4119-A8F1-6D0E0A03C857}" dt="2022-01-04T08:49:54.810" v="326"/>
        <pc:sldMkLst>
          <pc:docMk/>
          <pc:sldMk cId="3012589918" sldId="259"/>
        </pc:sldMkLst>
        <pc:inkChg chg="add">
          <ac:chgData name="MUHAMMAD TAYYAB PARACHA" userId="S::fa18-bcs-118@isbstudent.comsats.edu.pk::901fef56-4b70-42cc-a3f5-41e82fb73bba" providerId="AD" clId="Web-{6FE202D2-E5DA-4119-A8F1-6D0E0A03C857}" dt="2022-01-04T08:47:16.977" v="272"/>
          <ac:inkMkLst>
            <pc:docMk/>
            <pc:sldMk cId="3012589918" sldId="259"/>
            <ac:inkMk id="4" creationId="{CC1B3D28-E73A-4CC7-80B2-4121CFF13BB1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7:16.977" v="273"/>
          <ac:inkMkLst>
            <pc:docMk/>
            <pc:sldMk cId="3012589918" sldId="259"/>
            <ac:inkMk id="5" creationId="{3C71B1D5-307C-469E-BD65-7A8F4C6F3F50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7:19.336" v="274"/>
          <ac:inkMkLst>
            <pc:docMk/>
            <pc:sldMk cId="3012589918" sldId="259"/>
            <ac:inkMk id="6" creationId="{00F7BE18-5410-4644-8997-ACBA2320878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7:20.383" v="275"/>
          <ac:inkMkLst>
            <pc:docMk/>
            <pc:sldMk cId="3012589918" sldId="259"/>
            <ac:inkMk id="7" creationId="{520027BA-9F6C-4ABE-84C9-908357CC2EC4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7:20.758" v="276"/>
          <ac:inkMkLst>
            <pc:docMk/>
            <pc:sldMk cId="3012589918" sldId="259"/>
            <ac:inkMk id="8" creationId="{DC5AB1FD-1F14-4424-A55A-FE689D6EAA7A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7:21.352" v="277"/>
          <ac:inkMkLst>
            <pc:docMk/>
            <pc:sldMk cId="3012589918" sldId="259"/>
            <ac:inkMk id="9" creationId="{87FDB5FC-8ABF-4312-A4DF-0331BBEF527F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23"/>
          <ac:inkMkLst>
            <pc:docMk/>
            <pc:sldMk cId="3012589918" sldId="259"/>
            <ac:inkMk id="10" creationId="{692CB1B5-9C02-412A-B77A-522784E70C8B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22"/>
          <ac:inkMkLst>
            <pc:docMk/>
            <pc:sldMk cId="3012589918" sldId="259"/>
            <ac:inkMk id="11" creationId="{E42456C9-B558-45F6-B739-EA71247FABA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21"/>
          <ac:inkMkLst>
            <pc:docMk/>
            <pc:sldMk cId="3012589918" sldId="259"/>
            <ac:inkMk id="12" creationId="{345F46A6-D23C-4440-861D-21B72CE1118D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20"/>
          <ac:inkMkLst>
            <pc:docMk/>
            <pc:sldMk cId="3012589918" sldId="259"/>
            <ac:inkMk id="13" creationId="{04E06113-029B-4584-AE25-7408C698386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19"/>
          <ac:inkMkLst>
            <pc:docMk/>
            <pc:sldMk cId="3012589918" sldId="259"/>
            <ac:inkMk id="14" creationId="{F52C0801-6F84-44B9-BCA0-A79368A4B19E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18"/>
          <ac:inkMkLst>
            <pc:docMk/>
            <pc:sldMk cId="3012589918" sldId="259"/>
            <ac:inkMk id="15" creationId="{EA842B7E-F9E1-4F56-BA8B-305D2FAAC85D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17"/>
          <ac:inkMkLst>
            <pc:docMk/>
            <pc:sldMk cId="3012589918" sldId="259"/>
            <ac:inkMk id="16" creationId="{C32183D7-648D-4F0A-AF01-EE2420DDAA2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16"/>
          <ac:inkMkLst>
            <pc:docMk/>
            <pc:sldMk cId="3012589918" sldId="259"/>
            <ac:inkMk id="17" creationId="{81A93DDF-F482-4593-AA44-8703B4C2535F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8:29.964" v="286"/>
          <ac:inkMkLst>
            <pc:docMk/>
            <pc:sldMk cId="3012589918" sldId="259"/>
            <ac:inkMk id="18" creationId="{6D9CA9E1-BA15-4862-A1E9-FF6095F329B5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15"/>
          <ac:inkMkLst>
            <pc:docMk/>
            <pc:sldMk cId="3012589918" sldId="259"/>
            <ac:inkMk id="19" creationId="{DC2E6E8B-567A-4FED-9083-56CAF66F5DB2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47" v="314"/>
          <ac:inkMkLst>
            <pc:docMk/>
            <pc:sldMk cId="3012589918" sldId="259"/>
            <ac:inkMk id="20" creationId="{7DEFC194-8943-441B-9D87-AEB5913DA04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13"/>
          <ac:inkMkLst>
            <pc:docMk/>
            <pc:sldMk cId="3012589918" sldId="259"/>
            <ac:inkMk id="21" creationId="{3389FB6B-9AE2-4610-B2DA-97881E2B9143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12"/>
          <ac:inkMkLst>
            <pc:docMk/>
            <pc:sldMk cId="3012589918" sldId="259"/>
            <ac:inkMk id="22" creationId="{351E45C6-1FD6-448A-AE33-80096779B6A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11"/>
          <ac:inkMkLst>
            <pc:docMk/>
            <pc:sldMk cId="3012589918" sldId="259"/>
            <ac:inkMk id="23" creationId="{0D97F258-1C62-4383-8CA7-B57D634FE32C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10"/>
          <ac:inkMkLst>
            <pc:docMk/>
            <pc:sldMk cId="3012589918" sldId="259"/>
            <ac:inkMk id="24" creationId="{CBE07487-135F-464A-9AFB-79551F05B58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09"/>
          <ac:inkMkLst>
            <pc:docMk/>
            <pc:sldMk cId="3012589918" sldId="259"/>
            <ac:inkMk id="25" creationId="{3C627ED1-B39C-444B-A6A4-35744EB89A1F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08"/>
          <ac:inkMkLst>
            <pc:docMk/>
            <pc:sldMk cId="3012589918" sldId="259"/>
            <ac:inkMk id="26" creationId="{2DFD4A89-1C6C-4D7F-B5C6-4A5750580118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07"/>
          <ac:inkMkLst>
            <pc:docMk/>
            <pc:sldMk cId="3012589918" sldId="259"/>
            <ac:inkMk id="27" creationId="{DA34DED3-0683-421A-999A-D0CD6E99C01E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9:15.168" v="296"/>
          <ac:inkMkLst>
            <pc:docMk/>
            <pc:sldMk cId="3012589918" sldId="259"/>
            <ac:inkMk id="28" creationId="{2BEFA722-F723-48CD-84D3-9C305A29777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06"/>
          <ac:inkMkLst>
            <pc:docMk/>
            <pc:sldMk cId="3012589918" sldId="259"/>
            <ac:inkMk id="29" creationId="{2C4F13D9-AA8A-4B4B-818C-C2E8A112E4E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05"/>
          <ac:inkMkLst>
            <pc:docMk/>
            <pc:sldMk cId="3012589918" sldId="259"/>
            <ac:inkMk id="30" creationId="{9C07E7A3-89A8-43D6-9047-B200E1B85A42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04"/>
          <ac:inkMkLst>
            <pc:docMk/>
            <pc:sldMk cId="3012589918" sldId="259"/>
            <ac:inkMk id="31" creationId="{FAAD9A51-BDB1-4387-B00D-DE19324B2F58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03"/>
          <ac:inkMkLst>
            <pc:docMk/>
            <pc:sldMk cId="3012589918" sldId="259"/>
            <ac:inkMk id="32" creationId="{C45B4C4A-E250-4367-A29D-B2F0D3A8D83A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49:44.731" v="302"/>
          <ac:inkMkLst>
            <pc:docMk/>
            <pc:sldMk cId="3012589918" sldId="259"/>
            <ac:inkMk id="33" creationId="{05E05E93-6A4F-40DE-BD01-A6BC04AAA18F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9:49.388" v="324"/>
          <ac:inkMkLst>
            <pc:docMk/>
            <pc:sldMk cId="3012589918" sldId="259"/>
            <ac:inkMk id="34" creationId="{599BDA46-BC8B-44BF-9949-E760FD9EDE06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9:52.263" v="325"/>
          <ac:inkMkLst>
            <pc:docMk/>
            <pc:sldMk cId="3012589918" sldId="259"/>
            <ac:inkMk id="35" creationId="{40E355B4-565E-4068-B179-71CFDC3B99AF}"/>
          </ac:inkMkLst>
        </pc:inkChg>
        <pc:inkChg chg="add">
          <ac:chgData name="MUHAMMAD TAYYAB PARACHA" userId="S::fa18-bcs-118@isbstudent.comsats.edu.pk::901fef56-4b70-42cc-a3f5-41e82fb73bba" providerId="AD" clId="Web-{6FE202D2-E5DA-4119-A8F1-6D0E0A03C857}" dt="2022-01-04T08:49:54.810" v="326"/>
          <ac:inkMkLst>
            <pc:docMk/>
            <pc:sldMk cId="3012589918" sldId="259"/>
            <ac:inkMk id="36" creationId="{242FE383-F3DF-4744-9033-0FECD0BA0ED3}"/>
          </ac:inkMkLst>
        </pc:inkChg>
      </pc:sldChg>
      <pc:sldChg chg="addSp delSp modSp">
        <pc:chgData name="MUHAMMAD TAYYAB PARACHA" userId="S::fa18-bcs-118@isbstudent.comsats.edu.pk::901fef56-4b70-42cc-a3f5-41e82fb73bba" providerId="AD" clId="Web-{6FE202D2-E5DA-4119-A8F1-6D0E0A03C857}" dt="2022-01-04T08:51:11.218" v="331" actId="20577"/>
        <pc:sldMkLst>
          <pc:docMk/>
          <pc:sldMk cId="2707288879" sldId="260"/>
        </pc:sldMkLst>
        <pc:spChg chg="mod">
          <ac:chgData name="MUHAMMAD TAYYAB PARACHA" userId="S::fa18-bcs-118@isbstudent.comsats.edu.pk::901fef56-4b70-42cc-a3f5-41e82fb73bba" providerId="AD" clId="Web-{6FE202D2-E5DA-4119-A8F1-6D0E0A03C857}" dt="2022-01-04T08:51:11.218" v="331" actId="20577"/>
          <ac:spMkLst>
            <pc:docMk/>
            <pc:sldMk cId="2707288879" sldId="260"/>
            <ac:spMk id="3" creationId="{00000000-0000-0000-0000-000000000000}"/>
          </ac:spMkLst>
        </pc:spChg>
        <pc:inkChg chg="add">
          <ac:chgData name="MUHAMMAD TAYYAB PARACHA" userId="S::fa18-bcs-118@isbstudent.comsats.edu.pk::901fef56-4b70-42cc-a3f5-41e82fb73bba" providerId="AD" clId="Web-{6FE202D2-E5DA-4119-A8F1-6D0E0A03C857}" dt="2022-01-04T08:51:02.780" v="327"/>
          <ac:inkMkLst>
            <pc:docMk/>
            <pc:sldMk cId="2707288879" sldId="260"/>
            <ac:inkMk id="4" creationId="{82966404-10BE-4864-8BE9-41745651D660}"/>
          </ac:inkMkLst>
        </pc:inkChg>
        <pc:inkChg chg="add del">
          <ac:chgData name="MUHAMMAD TAYYAB PARACHA" userId="S::fa18-bcs-118@isbstudent.comsats.edu.pk::901fef56-4b70-42cc-a3f5-41e82fb73bba" providerId="AD" clId="Web-{6FE202D2-E5DA-4119-A8F1-6D0E0A03C857}" dt="2022-01-04T08:51:04.984" v="329"/>
          <ac:inkMkLst>
            <pc:docMk/>
            <pc:sldMk cId="2707288879" sldId="260"/>
            <ac:inkMk id="5" creationId="{A67F0EDE-EE75-4C7F-B87E-2BBCFAB1C63B}"/>
          </ac:inkMkLst>
        </pc:inkChg>
      </pc:sldChg>
      <pc:sldChg chg="new add del">
        <pc:chgData name="MUHAMMAD TAYYAB PARACHA" userId="S::fa18-bcs-118@isbstudent.comsats.edu.pk::901fef56-4b70-42cc-a3f5-41e82fb73bba" providerId="AD" clId="Web-{6FE202D2-E5DA-4119-A8F1-6D0E0A03C857}" dt="2022-01-04T08:53:28.425" v="336"/>
        <pc:sldMkLst>
          <pc:docMk/>
          <pc:sldMk cId="1851744685" sldId="261"/>
        </pc:sldMkLst>
      </pc:sldChg>
      <pc:sldChg chg="del">
        <pc:chgData name="MUHAMMAD TAYYAB PARACHA" userId="S::fa18-bcs-118@isbstudent.comsats.edu.pk::901fef56-4b70-42cc-a3f5-41e82fb73bba" providerId="AD" clId="Web-{6FE202D2-E5DA-4119-A8F1-6D0E0A03C857}" dt="2022-01-04T08:53:11.987" v="332"/>
        <pc:sldMkLst>
          <pc:docMk/>
          <pc:sldMk cId="1890962117" sldId="261"/>
        </pc:sldMkLst>
      </pc:sldChg>
    </pc:docChg>
  </pc:docChgLst>
  <pc:docChgLst>
    <pc:chgData name="MUHAMMAD TAYYAB PARACHA" userId="S::fa18-bcs-118@isbstudent.comsats.edu.pk::901fef56-4b70-42cc-a3f5-41e82fb73bba" providerId="AD" clId="Web-{8C5CD775-A29C-4A9E-9683-DF84DA007905}"/>
    <pc:docChg chg="modSld">
      <pc:chgData name="MUHAMMAD TAYYAB PARACHA" userId="S::fa18-bcs-118@isbstudent.comsats.edu.pk::901fef56-4b70-42cc-a3f5-41e82fb73bba" providerId="AD" clId="Web-{8C5CD775-A29C-4A9E-9683-DF84DA007905}" dt="2022-01-04T08:54:13.151" v="86"/>
      <pc:docMkLst>
        <pc:docMk/>
      </pc:docMkLst>
      <pc:sldChg chg="delSp">
        <pc:chgData name="MUHAMMAD TAYYAB PARACHA" userId="S::fa18-bcs-118@isbstudent.comsats.edu.pk::901fef56-4b70-42cc-a3f5-41e82fb73bba" providerId="AD" clId="Web-{8C5CD775-A29C-4A9E-9683-DF84DA007905}" dt="2022-01-04T08:54:02.698" v="46"/>
        <pc:sldMkLst>
          <pc:docMk/>
          <pc:sldMk cId="3519017769" sldId="257"/>
        </pc:sldMkLst>
        <pc:inkChg chg="del">
          <ac:chgData name="MUHAMMAD TAYYAB PARACHA" userId="S::fa18-bcs-118@isbstudent.comsats.edu.pk::901fef56-4b70-42cc-a3f5-41e82fb73bba" providerId="AD" clId="Web-{8C5CD775-A29C-4A9E-9683-DF84DA007905}" dt="2022-01-04T08:54:02.698" v="46"/>
          <ac:inkMkLst>
            <pc:docMk/>
            <pc:sldMk cId="3519017769" sldId="257"/>
            <ac:inkMk id="75" creationId="{AE49A92D-5A01-4AC5-9D58-A0F020496F20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98" v="45"/>
          <ac:inkMkLst>
            <pc:docMk/>
            <pc:sldMk cId="3519017769" sldId="257"/>
            <ac:inkMk id="76" creationId="{252C7BD4-3C5B-49E5-A342-F88E943E007B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98" v="44"/>
          <ac:inkMkLst>
            <pc:docMk/>
            <pc:sldMk cId="3519017769" sldId="257"/>
            <ac:inkMk id="77" creationId="{7EA9EE48-D3DB-4962-AAF3-6430460B2152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43"/>
          <ac:inkMkLst>
            <pc:docMk/>
            <pc:sldMk cId="3519017769" sldId="257"/>
            <ac:inkMk id="78" creationId="{912F0DEA-A21C-418A-8E5D-0935A1D75F75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42"/>
          <ac:inkMkLst>
            <pc:docMk/>
            <pc:sldMk cId="3519017769" sldId="257"/>
            <ac:inkMk id="79" creationId="{FBC9D125-3454-4AF7-992B-38CD6953D6A5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41"/>
          <ac:inkMkLst>
            <pc:docMk/>
            <pc:sldMk cId="3519017769" sldId="257"/>
            <ac:inkMk id="80" creationId="{7631711D-E034-4B65-9E93-70014C5BC56E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40"/>
          <ac:inkMkLst>
            <pc:docMk/>
            <pc:sldMk cId="3519017769" sldId="257"/>
            <ac:inkMk id="81" creationId="{80A758A4-77D4-41CF-AD40-38C56B4BEED8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9"/>
          <ac:inkMkLst>
            <pc:docMk/>
            <pc:sldMk cId="3519017769" sldId="257"/>
            <ac:inkMk id="82" creationId="{0CCBBE0C-DE60-4D96-84A7-506C94AC7477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8"/>
          <ac:inkMkLst>
            <pc:docMk/>
            <pc:sldMk cId="3519017769" sldId="257"/>
            <ac:inkMk id="83" creationId="{0C1B3DD3-8EDC-456B-80FA-950133E1CF1E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7"/>
          <ac:inkMkLst>
            <pc:docMk/>
            <pc:sldMk cId="3519017769" sldId="257"/>
            <ac:inkMk id="84" creationId="{160A7248-DB7E-4430-80FF-7ABDC7BE7DCD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6"/>
          <ac:inkMkLst>
            <pc:docMk/>
            <pc:sldMk cId="3519017769" sldId="257"/>
            <ac:inkMk id="85" creationId="{CD41C150-6FA3-4455-AE4A-B9EC3193F5A9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5"/>
          <ac:inkMkLst>
            <pc:docMk/>
            <pc:sldMk cId="3519017769" sldId="257"/>
            <ac:inkMk id="86" creationId="{288FA1CD-9B90-4AF9-979D-A1BB18AB5541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4"/>
          <ac:inkMkLst>
            <pc:docMk/>
            <pc:sldMk cId="3519017769" sldId="257"/>
            <ac:inkMk id="87" creationId="{F12CC8B6-775B-43AD-8626-966A3CA2E5AC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3"/>
          <ac:inkMkLst>
            <pc:docMk/>
            <pc:sldMk cId="3519017769" sldId="257"/>
            <ac:inkMk id="88" creationId="{0DCC7934-A902-41A2-889D-328E1997D67A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2"/>
          <ac:inkMkLst>
            <pc:docMk/>
            <pc:sldMk cId="3519017769" sldId="257"/>
            <ac:inkMk id="89" creationId="{DFFAC8CC-A4A6-4188-8061-C9A998BE752B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1"/>
          <ac:inkMkLst>
            <pc:docMk/>
            <pc:sldMk cId="3519017769" sldId="257"/>
            <ac:inkMk id="90" creationId="{169E87EF-4B4A-4D9E-9AB0-F822733D1A91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30"/>
          <ac:inkMkLst>
            <pc:docMk/>
            <pc:sldMk cId="3519017769" sldId="257"/>
            <ac:inkMk id="91" creationId="{AA72BD2B-CB36-4AB6-A462-BEF4686D8499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29"/>
          <ac:inkMkLst>
            <pc:docMk/>
            <pc:sldMk cId="3519017769" sldId="257"/>
            <ac:inkMk id="92" creationId="{374EAB3D-C522-4547-AB95-61876F926D11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28"/>
          <ac:inkMkLst>
            <pc:docMk/>
            <pc:sldMk cId="3519017769" sldId="257"/>
            <ac:inkMk id="93" creationId="{67102FA4-B314-47FE-B9B4-2725AF6BF5EC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82" v="27"/>
          <ac:inkMkLst>
            <pc:docMk/>
            <pc:sldMk cId="3519017769" sldId="257"/>
            <ac:inkMk id="94" creationId="{BB6912DE-469F-4C5F-8B14-E1738DB961C5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26"/>
          <ac:inkMkLst>
            <pc:docMk/>
            <pc:sldMk cId="3519017769" sldId="257"/>
            <ac:inkMk id="95" creationId="{76D83ECE-814E-40C8-A88F-48B4237E30C4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25"/>
          <ac:inkMkLst>
            <pc:docMk/>
            <pc:sldMk cId="3519017769" sldId="257"/>
            <ac:inkMk id="96" creationId="{26157472-663E-4BF9-BE22-0180BB773059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24"/>
          <ac:inkMkLst>
            <pc:docMk/>
            <pc:sldMk cId="3519017769" sldId="257"/>
            <ac:inkMk id="97" creationId="{4986C93A-14C1-4DF3-8E6A-6911ED60CB79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23"/>
          <ac:inkMkLst>
            <pc:docMk/>
            <pc:sldMk cId="3519017769" sldId="257"/>
            <ac:inkMk id="98" creationId="{8F939C4C-B658-458E-BB6A-3E7BE39A20FC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22"/>
          <ac:inkMkLst>
            <pc:docMk/>
            <pc:sldMk cId="3519017769" sldId="257"/>
            <ac:inkMk id="99" creationId="{37CD5E31-049B-47DF-B381-0D1676D60029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21"/>
          <ac:inkMkLst>
            <pc:docMk/>
            <pc:sldMk cId="3519017769" sldId="257"/>
            <ac:inkMk id="100" creationId="{A18D7680-0F95-474A-AB4C-85307133A00A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20"/>
          <ac:inkMkLst>
            <pc:docMk/>
            <pc:sldMk cId="3519017769" sldId="257"/>
            <ac:inkMk id="101" creationId="{6CC73DF6-24B8-470A-86CC-B69E7AB07AC1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9"/>
          <ac:inkMkLst>
            <pc:docMk/>
            <pc:sldMk cId="3519017769" sldId="257"/>
            <ac:inkMk id="102" creationId="{29351DF1-6F6B-424E-AE00-CAD235EB41D0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8"/>
          <ac:inkMkLst>
            <pc:docMk/>
            <pc:sldMk cId="3519017769" sldId="257"/>
            <ac:inkMk id="103" creationId="{99B67746-7503-4212-BCC4-86E300C78FC5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7"/>
          <ac:inkMkLst>
            <pc:docMk/>
            <pc:sldMk cId="3519017769" sldId="257"/>
            <ac:inkMk id="104" creationId="{DC4D61CE-4BF3-4206-8739-D688B13819A7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6"/>
          <ac:inkMkLst>
            <pc:docMk/>
            <pc:sldMk cId="3519017769" sldId="257"/>
            <ac:inkMk id="105" creationId="{99D86B5C-ED07-4C92-A5EC-383484475D3F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5"/>
          <ac:inkMkLst>
            <pc:docMk/>
            <pc:sldMk cId="3519017769" sldId="257"/>
            <ac:inkMk id="106" creationId="{46122FEF-5E49-491C-B8B5-6D639B6A6FE0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4"/>
          <ac:inkMkLst>
            <pc:docMk/>
            <pc:sldMk cId="3519017769" sldId="257"/>
            <ac:inkMk id="107" creationId="{76B9897C-B264-4C7B-AB21-9FCF8887167A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3"/>
          <ac:inkMkLst>
            <pc:docMk/>
            <pc:sldMk cId="3519017769" sldId="257"/>
            <ac:inkMk id="108" creationId="{3AE6C94D-3CEB-4E9D-A20B-05B237417CDA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2"/>
          <ac:inkMkLst>
            <pc:docMk/>
            <pc:sldMk cId="3519017769" sldId="257"/>
            <ac:inkMk id="109" creationId="{9F309487-C244-4407-986F-885FE31E8740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1"/>
          <ac:inkMkLst>
            <pc:docMk/>
            <pc:sldMk cId="3519017769" sldId="257"/>
            <ac:inkMk id="110" creationId="{2801EA9B-13D7-4716-8AA4-59844B60F112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10"/>
          <ac:inkMkLst>
            <pc:docMk/>
            <pc:sldMk cId="3519017769" sldId="257"/>
            <ac:inkMk id="111" creationId="{2A37B3A6-DE7F-4B42-BAA4-B1B535428C3C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66" v="9"/>
          <ac:inkMkLst>
            <pc:docMk/>
            <pc:sldMk cId="3519017769" sldId="257"/>
            <ac:inkMk id="112" creationId="{795A1073-3FFE-4A14-9B35-328A2A9578F1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8"/>
          <ac:inkMkLst>
            <pc:docMk/>
            <pc:sldMk cId="3519017769" sldId="257"/>
            <ac:inkMk id="113" creationId="{3AE28B7A-B85D-45F6-83AD-5D0A027611CA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7"/>
          <ac:inkMkLst>
            <pc:docMk/>
            <pc:sldMk cId="3519017769" sldId="257"/>
            <ac:inkMk id="114" creationId="{3F7E120E-A92D-4EC8-B82A-9BBE1C1C68C2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6"/>
          <ac:inkMkLst>
            <pc:docMk/>
            <pc:sldMk cId="3519017769" sldId="257"/>
            <ac:inkMk id="115" creationId="{8B5F996E-BD90-49DC-A983-2157D41A3FC7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5"/>
          <ac:inkMkLst>
            <pc:docMk/>
            <pc:sldMk cId="3519017769" sldId="257"/>
            <ac:inkMk id="116" creationId="{100ED65B-8E22-4185-9764-59064F791667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4"/>
          <ac:inkMkLst>
            <pc:docMk/>
            <pc:sldMk cId="3519017769" sldId="257"/>
            <ac:inkMk id="117" creationId="{BE12DCD8-D447-4919-B58D-F89CB15B3F4B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3"/>
          <ac:inkMkLst>
            <pc:docMk/>
            <pc:sldMk cId="3519017769" sldId="257"/>
            <ac:inkMk id="118" creationId="{8C35441F-6F49-4918-A375-D33DEEA3A0A4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2"/>
          <ac:inkMkLst>
            <pc:docMk/>
            <pc:sldMk cId="3519017769" sldId="257"/>
            <ac:inkMk id="119" creationId="{BFD009C8-9200-46DD-A47D-DD0518107342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1"/>
          <ac:inkMkLst>
            <pc:docMk/>
            <pc:sldMk cId="3519017769" sldId="257"/>
            <ac:inkMk id="120" creationId="{46A83F27-692C-40B7-B0FC-FE0CF6EAB34A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2.651" v="0"/>
          <ac:inkMkLst>
            <pc:docMk/>
            <pc:sldMk cId="3519017769" sldId="257"/>
            <ac:inkMk id="121" creationId="{516C810A-0334-4466-BE8E-3EE76736FE0D}"/>
          </ac:inkMkLst>
        </pc:inkChg>
      </pc:sldChg>
      <pc:sldChg chg="addSp delSp">
        <pc:chgData name="MUHAMMAD TAYYAB PARACHA" userId="S::fa18-bcs-118@isbstudent.comsats.edu.pk::901fef56-4b70-42cc-a3f5-41e82fb73bba" providerId="AD" clId="Web-{8C5CD775-A29C-4A9E-9683-DF84DA007905}" dt="2022-01-04T08:54:13.151" v="86"/>
        <pc:sldMkLst>
          <pc:docMk/>
          <pc:sldMk cId="2627969874" sldId="258"/>
        </pc:sldMkLst>
        <pc:inkChg chg="add del">
          <ac:chgData name="MUHAMMAD TAYYAB PARACHA" userId="S::fa18-bcs-118@isbstudent.comsats.edu.pk::901fef56-4b70-42cc-a3f5-41e82fb73bba" providerId="AD" clId="Web-{8C5CD775-A29C-4A9E-9683-DF84DA007905}" dt="2022-01-04T08:54:13.135" v="72"/>
          <ac:inkMkLst>
            <pc:docMk/>
            <pc:sldMk cId="2627969874" sldId="258"/>
            <ac:inkMk id="4" creationId="{661B6250-274C-4D66-AAB1-44320DADA0E2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73"/>
          <ac:inkMkLst>
            <pc:docMk/>
            <pc:sldMk cId="2627969874" sldId="258"/>
            <ac:inkMk id="9" creationId="{3C4C3FF2-E204-4751-87CD-4C5C859043C2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74"/>
          <ac:inkMkLst>
            <pc:docMk/>
            <pc:sldMk cId="2627969874" sldId="258"/>
            <ac:inkMk id="25" creationId="{09590836-4AD3-4189-A1A4-4D2FDBF3FD91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75"/>
          <ac:inkMkLst>
            <pc:docMk/>
            <pc:sldMk cId="2627969874" sldId="258"/>
            <ac:inkMk id="26" creationId="{98C36DC4-5F54-4FBF-8E39-23538AC470FA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76"/>
          <ac:inkMkLst>
            <pc:docMk/>
            <pc:sldMk cId="2627969874" sldId="258"/>
            <ac:inkMk id="27" creationId="{CFB6CD67-9D56-421D-8243-56C5EEF2CA86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77"/>
          <ac:inkMkLst>
            <pc:docMk/>
            <pc:sldMk cId="2627969874" sldId="258"/>
            <ac:inkMk id="28" creationId="{B17DDD92-1AAF-408D-9358-FA91C3F10BAE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78"/>
          <ac:inkMkLst>
            <pc:docMk/>
            <pc:sldMk cId="2627969874" sldId="258"/>
            <ac:inkMk id="30" creationId="{754D5CBC-80B7-48BA-B652-0A732F209DDD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79"/>
          <ac:inkMkLst>
            <pc:docMk/>
            <pc:sldMk cId="2627969874" sldId="258"/>
            <ac:inkMk id="31" creationId="{D7CA672E-8B9A-4678-94E3-5C7C0C1E0E87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80"/>
          <ac:inkMkLst>
            <pc:docMk/>
            <pc:sldMk cId="2627969874" sldId="258"/>
            <ac:inkMk id="36" creationId="{E2CEFC98-363D-466E-AC99-D3B41A4BB40A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81"/>
          <ac:inkMkLst>
            <pc:docMk/>
            <pc:sldMk cId="2627969874" sldId="258"/>
            <ac:inkMk id="38" creationId="{8ABC78EC-25D2-43A4-9C52-56733AA8C47F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82"/>
          <ac:inkMkLst>
            <pc:docMk/>
            <pc:sldMk cId="2627969874" sldId="258"/>
            <ac:inkMk id="39" creationId="{AD0589D3-1442-4499-A967-C37AEE93571B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83"/>
          <ac:inkMkLst>
            <pc:docMk/>
            <pc:sldMk cId="2627969874" sldId="258"/>
            <ac:inkMk id="40" creationId="{9CE34EE2-8F74-4316-AF64-A90452D45A2E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84"/>
          <ac:inkMkLst>
            <pc:docMk/>
            <pc:sldMk cId="2627969874" sldId="258"/>
            <ac:inkMk id="41" creationId="{220D901C-F455-48CF-B01E-8DADA92E017E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85"/>
          <ac:inkMkLst>
            <pc:docMk/>
            <pc:sldMk cId="2627969874" sldId="258"/>
            <ac:inkMk id="45" creationId="{F9A1F13C-F0DD-4A6A-9004-B709C50CFAB6}"/>
          </ac:inkMkLst>
        </pc:inkChg>
        <pc:inkChg chg="add del">
          <ac:chgData name="MUHAMMAD TAYYAB PARACHA" userId="S::fa18-bcs-118@isbstudent.comsats.edu.pk::901fef56-4b70-42cc-a3f5-41e82fb73bba" providerId="AD" clId="Web-{8C5CD775-A29C-4A9E-9683-DF84DA007905}" dt="2022-01-04T08:54:13.151" v="86"/>
          <ac:inkMkLst>
            <pc:docMk/>
            <pc:sldMk cId="2627969874" sldId="258"/>
            <ac:inkMk id="50" creationId="{4BFB3A45-2E29-4605-8E9F-74EF3EDA39F3}"/>
          </ac:inkMkLst>
        </pc:inkChg>
      </pc:sldChg>
      <pc:sldChg chg="delSp">
        <pc:chgData name="MUHAMMAD TAYYAB PARACHA" userId="S::fa18-bcs-118@isbstudent.comsats.edu.pk::901fef56-4b70-42cc-a3f5-41e82fb73bba" providerId="AD" clId="Web-{8C5CD775-A29C-4A9E-9683-DF84DA007905}" dt="2022-01-04T08:54:06.292" v="56"/>
        <pc:sldMkLst>
          <pc:docMk/>
          <pc:sldMk cId="3012589918" sldId="259"/>
        </pc:sldMkLst>
        <pc:inkChg chg="del">
          <ac:chgData name="MUHAMMAD TAYYAB PARACHA" userId="S::fa18-bcs-118@isbstudent.comsats.edu.pk::901fef56-4b70-42cc-a3f5-41e82fb73bba" providerId="AD" clId="Web-{8C5CD775-A29C-4A9E-9683-DF84DA007905}" dt="2022-01-04T08:54:05.448" v="55"/>
          <ac:inkMkLst>
            <pc:docMk/>
            <pc:sldMk cId="3012589918" sldId="259"/>
            <ac:inkMk id="4" creationId="{CC1B3D28-E73A-4CC7-80B2-4121CFF13BB1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5.448" v="54"/>
          <ac:inkMkLst>
            <pc:docMk/>
            <pc:sldMk cId="3012589918" sldId="259"/>
            <ac:inkMk id="5" creationId="{3C71B1D5-307C-469E-BD65-7A8F4C6F3F50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5.448" v="53"/>
          <ac:inkMkLst>
            <pc:docMk/>
            <pc:sldMk cId="3012589918" sldId="259"/>
            <ac:inkMk id="6" creationId="{00F7BE18-5410-4644-8997-ACBA2320878A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5.448" v="52"/>
          <ac:inkMkLst>
            <pc:docMk/>
            <pc:sldMk cId="3012589918" sldId="259"/>
            <ac:inkMk id="7" creationId="{520027BA-9F6C-4ABE-84C9-908357CC2EC4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5.448" v="51"/>
          <ac:inkMkLst>
            <pc:docMk/>
            <pc:sldMk cId="3012589918" sldId="259"/>
            <ac:inkMk id="8" creationId="{DC5AB1FD-1F14-4424-A55A-FE689D6EAA7A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5.448" v="50"/>
          <ac:inkMkLst>
            <pc:docMk/>
            <pc:sldMk cId="3012589918" sldId="259"/>
            <ac:inkMk id="9" creationId="{87FDB5FC-8ABF-4312-A4DF-0331BBEF527F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6.292" v="56"/>
          <ac:inkMkLst>
            <pc:docMk/>
            <pc:sldMk cId="3012589918" sldId="259"/>
            <ac:inkMk id="28" creationId="{2BEFA722-F723-48CD-84D3-9C305A297770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5.448" v="49"/>
          <ac:inkMkLst>
            <pc:docMk/>
            <pc:sldMk cId="3012589918" sldId="259"/>
            <ac:inkMk id="34" creationId="{599BDA46-BC8B-44BF-9949-E760FD9EDE06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5.448" v="48"/>
          <ac:inkMkLst>
            <pc:docMk/>
            <pc:sldMk cId="3012589918" sldId="259"/>
            <ac:inkMk id="35" creationId="{40E355B4-565E-4068-B179-71CFDC3B99AF}"/>
          </ac:inkMkLst>
        </pc:inkChg>
        <pc:inkChg chg="del">
          <ac:chgData name="MUHAMMAD TAYYAB PARACHA" userId="S::fa18-bcs-118@isbstudent.comsats.edu.pk::901fef56-4b70-42cc-a3f5-41e82fb73bba" providerId="AD" clId="Web-{8C5CD775-A29C-4A9E-9683-DF84DA007905}" dt="2022-01-04T08:54:05.448" v="47"/>
          <ac:inkMkLst>
            <pc:docMk/>
            <pc:sldMk cId="3012589918" sldId="259"/>
            <ac:inkMk id="36" creationId="{242FE383-F3DF-4744-9033-0FECD0BA0ED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23837 8705 16383 0 0,'-4'0'0'0'0,"-1"4"0"0"0,0 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20346 9922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25847 7038 16383 0 0,'4'0'0'0'0,"6"0"0"0"0,4 0 0 0 0,4 0 0 0 0,4 4 0 0 0,1 1 0 0 0,1 0 0 0 0,1-1 0 0 0,-1 3 0 0 0,1 0 0 0 0,-1-1 0 0 0,0-1 0 0 0,-1 2 0 0 0,1 0 0 0 0,0 3 0 0 0,-1-1 0 0 0,1-1 0 0 0,-1-2 0 0 0,0-3 0 0 0,-3 3 0 0 0,-2 0 0 0 0,1-1 0 0 0,0-1 0 0 0,2-1 0 0 0,0 2 0 0 0,2 1 0 0 0,0-1 0 0 0,1-1 0 0 0,-1 3 0 0 0,1 0 0 0 0,0-2 0 0 0,-1 0 0 0 0,1-3 0 0 0,0 0 0 0 0,-5 3 0 0 0,-1 0 0 0 0,1 0 0 0 0,0 3 0 0 0,2 0 0 0 0,1-2 0 0 0,0-1 0 0 0,1-1 0 0 0,-3 1 0 0 0,-2 1 0 0 0,1 0 0 0 0,1-3 0 0 0,0 0 0 0 0,2-2 0 0 0,1 0 0 0 0,0 3 0 0 0,0 1 0 0 0,1 0 0 0 0,0-1 0 0 0,0-1 0 0 0,-1-2 0 0 0,-3 4 0 0 0,-2 1 0 0 0,1-1 0 0 0,0-1 0 0 0,2-1 0 0 0,0-2 0 0 0,2 0 0 0 0,4-1 0 0 0,2 0 0 0 0,0 0 0 0 0,3 0 0 0 0,0 0 0 0 0,-2-1 0 0 0,-1 1 0 0 0,-2 0 0 0 0,-2 0 0 0 0,-1 0 0 0 0,0 4 0 0 0,3 1 0 0 0,2 1 0 0 0,3-2 0 0 0,5-1 0 0 0,-1-2 0 0 0,-1 0 0 0 0,-4 0 0 0 0,-2-1 0 0 0,-3 0 0 0 0,-1-1 0 0 0,-2 1 0 0 0,0 0 0 0 0,0 0 0 0 0,0 0 0 0 0,0 0 0 0 0,1 0 0 0 0,-1 0 0 0 0,0 0 0 0 0,1 0 0 0 0,3 0 0 0 0,2 0 0 0 0,0 0 0 0 0,-2-4 0 0 0,0-2 0 0 0,-2-3 0 0 0,0 0 0 0 0,-2 1 0 0 0,1 2 0 0 0,-1 2 0 0 0,-3-2 0 0 0,-2 0 0 0 0,0 0 0 0 0,1 2 0 0 0,2 2 0 0 0,0 1 0 0 0,2 0 0 0 0,-4-3 0 0 0,-1-1 0 0 0,1 0 0 0 0,1 1 0 0 0,0 1 0 0 0,2 2 0 0 0,1 0 0 0 0,0 1 0 0 0,1 0 0 0 0,-1 0 0 0 0,1 0 0 0 0,0 0 0 0 0,0 0 0 0 0,3-3 0 0 0,2-3 0 0 0,0 1 0 0 0,-2 1 0 0 0,0 1 0 0 0,-2 1 0 0 0,0 1 0 0 0,-1 1 0 0 0,-1 0 0 0 0,0 0 0 0 0,1 0 0 0 0,-1 1 0 0 0,4-1 0 0 0,2 0 0 0 0,0 0 0 0 0,-2 0 0 0 0,0 0 0 0 0,-2 0 0 0 0,-1 0 0 0 0,0 0 0 0 0,0 0 0 0 0,-1 0 0 0 0,0 0 0 0 0,1 0 0 0 0,-1 0 0 0 0,-8 0 0 0 0,-10 0 0 0 0,-10 0 0 0 0,-8 0 0 0 0,-7 0 0 0 0,-3 0 0 0 0,-1 0 0 0 0,-2 0 0 0 0,1 0 0 0 0,-1 0 0 0 0,2 0 0 0 0,-1 0 0 0 0,1 0 0 0 0,5-4 0 0 0,0-1 0 0 0,1 0 0 0 0,-1 1 0 0 0,-2-3 0 0 0,-1 0 0 0 0,0 1 0 0 0,-1 1 0 0 0,3-2 0 0 0,2 0 0 0 0,-1 1 0 0 0,0 2 0 0 0,-2 1 0 0 0,-1 2 0 0 0,-1 0 0 0 0,0 1 0 0 0,0 0 0 0 0,3-3 0 0 0,1-2 0 0 0,1 0 0 0 0,-2 1 0 0 0,-1 1 0 0 0,0 1 0 0 0,-2 1 0 0 0,0 1 0 0 0,-1 0 0 0 0,1 0 0 0 0,-1 0 0 0 0,0 1 0 0 0,1-1 0 0 0,-1 0 0 0 0,0 0 0 0 0,1 0 0 0 0,-1 0 0 0 0,1 0 0 0 0,-1 0 0 0 0,1 0 0 0 0,-1 0 0 0 0,1 0 0 0 0,-1 0 0 0 0,1 0 0 0 0,-1 0 0 0 0,1 0 0 0 0,-1 0 0 0 0,1 0 0 0 0,-1 0 0 0 0,1 0 0 0 0,3 4 0 0 0,-2 1 0 0 0,-2 0 0 0 0,-4-1 0 0 0,-2-1 0 0 0,0-1 0 0 0,1-1 0 0 0,2 0 0 0 0,2-1 0 0 0,0-1 0 0 0,1 1 0 0 0,1 0 0 0 0,-1 0 0 0 0,1 0 0 0 0,0 0 0 0 0,-1-1 0 0 0,1 1 0 0 0,0 0 0 0 0,-1 0 0 0 0,1 0 0 0 0,-1 0 0 0 0,1 0 0 0 0,-1 1 0 0 0,1-1 0 0 0,-1 0 0 0 0,1 0 0 0 0,-1 0 0 0 0,1 0 0 0 0,-1 0 0 0 0,1 0 0 0 0,-1 0 0 0 0,0 0 0 0 0,1 0 0 0 0,-1 0 0 0 0,1 0 0 0 0,-1 0 0 0 0,1 0 0 0 0,-1 0 0 0 0,1 0 0 0 0,-1 0 0 0 0,1 0 0 0 0,-1 0 0 0 0,1 0 0 0 0,-1 0 0 0 0,1 0 0 0 0,-1 0 0 0 0,1 0 0 0 0,-1 0 0 0 0,1 0 0 0 0,-1 0 0 0 0,1 0 0 0 0,-1 0 0 0 0,1 0 0 0 0,-1 0 0 0 0,1 0 0 0 0,-1 0 0 0 0,1 0 0 0 0,-1 0 0 0 0,0 0 0 0 0,1 0 0 0 0,-1 0 0 0 0,1 0 0 0 0,-1 0 0 0 0,1 0 0 0 0,-1 0 0 0 0,1 0 0 0 0,-1 0 0 0 0,1 0 0 0 0,-1 0 0 0 0,1 4 0 0 0,-1 1 0 0 0,1 0 0 0 0,-1-1 0 0 0,1-1 0 0 0,-1 3 0 0 0,1 0 0 0 0,3 3 0 0 0,2 1 0 0 0,-1-2 0 0 0,0-3 0 0 0,-2-1 0 0 0,0-2 0 0 0,-2-1 0 0 0,0-1 0 0 0,4 4 0 0 0,0 1 0 0 0,0-1 0 0 0,0 0 0 0 0,-2-1 0 0 0,-1-2 0 0 0,0 0 0 0 0,-2 0 0 0 0,1-1 0 0 0,-1-1 0 0 0,0 1 0 0 0,5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6694 8302 16383 0 0,'4'0'0'0'0,"1"4"0"0"0,4 1 0 0 0,5 0 0 0 0,3-1 0 0 0,3-1 0 0 0,3-1 0 0 0,0-1 0 0 0,1-1 0 0 0,1 0 0 0 0,-1 0 0 0 0,0 0 0 0 0,0 0 0 0 0,0 0 0 0 0,0 0 0 0 0,-1-1 0 0 0,1 1 0 0 0,-1 0 0 0 0,1 0 0 0 0,-1 0 0 0 0,1 0 0 0 0,-1 0 0 0 0,1 0 0 0 0,-1 0 0 0 0,1-4 0 0 0,-1-1 0 0 0,1 0 0 0 0,-5-3 0 0 0,0 0 0 0 0,-5-3 0 0 0,0 0 0 0 0,2 3 0 0 0,1-2 0 0 0,3 1 0 0 0,1 2 0 0 0,-2-2 0 0 0,-1 1 0 0 0,0 2 0 0 0,2 1 0 0 0,1 2 0 0 0,1-2 0 0 0,1-1 0 0 0,0 1 0 0 0,1 1 0 0 0,-4-3 0 0 0,-2 1 0 0 0,1 0 0 0 0,0 2 0 0 0,2 1 0 0 0,1 1 0 0 0,1 2 0 0 0,0-1 0 0 0,0 2 0 0 0,1-5 0 0 0,0-1 0 0 0,-1 0 0 0 0,1 1 0 0 0,0 1 0 0 0,-1 2 0 0 0,1 0 0 0 0,3 0 0 0 0,-2-3 0 0 0,-2-1 0 0 0,4 0 0 0 0,1 1 0 0 0,-1 2 0 0 0,0-4 0 0 0,-1 0 0 0 0,-1 0 0 0 0,-1 2 0 0 0,0 2 0 0 0,-1 0 0 0 0,1 1 0 0 0,-1-3 0 0 0,0-1 0 0 0,1 0 0 0 0,-1 1 0 0 0,1 2 0 0 0,-1 0 0 0 0,1 1 0 0 0,-1 1 0 0 0,1-4 0 0 0,3-1 0 0 0,2 0 0 0 0,0 1 0 0 0,2 1 0 0 0,1 1 0 0 0,-2 2 0 0 0,-1-1 0 0 0,-2 1 0 0 0,-2 0 0 0 0,-1 1 0 0 0,0-1 0 0 0,-1 0 0 0 0,1 0 0 0 0,-1 0 0 0 0,0 0 0 0 0,0 0 0 0 0,5 0 0 0 0,0 0 0 0 0,1 0 0 0 0,-1 0 0 0 0,-2 0 0 0 0,-1 0 0 0 0,0 0 0 0 0,-1 0 0 0 0,-1 0 0 0 0,1 0 0 0 0,-1 0 0 0 0,0 0 0 0 0,1 0 0 0 0,-1 0 0 0 0,0 0 0 0 0,1 0 0 0 0,-1 0 0 0 0,1 0 0 0 0,-1 0 0 0 0,-3 4 0 0 0,-2 2 0 0 0,1-1 0 0 0,0-1 0 0 0,2-1 0 0 0,0-2 0 0 0,-2 4 0 0 0,-1 1 0 0 0,0-1 0 0 0,2-1 0 0 0,-3 3 0 0 0,-1 0 0 0 0,2-1 0 0 0,1-2 0 0 0,-2 3 0 0 0,-1 0 0 0 0,2-2 0 0 0,1 0 0 0 0,-2 1 0 0 0,0 1 0 0 0,1-1 0 0 0,1-2 0 0 0,-2 3 0 0 0,-1 0 0 0 0,-2 2 0 0 0,0 1 0 0 0,-2-2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10346 8149 16383 0 0,'0'4'0'0'0,"-4"1"0"0"0,-1 5 0 0 0,0 3 0 0 0,-3 0 0 0 0,-1 2 0 0 0,-1-2 0 0 0,-1 2 0 0 0,-1-3 0 0 0,-3-3 0 0 0,-3-3 0 0 0,1 2 0 0 0,0-2 0 0 0,-1 0 0 0 0,-2-2 0 0 0,-1-2 0 0 0,-1-1 0 0 0,3 4 0 0 0,1 0 0 0 0,-1 0 0 0 0,-1-1 0 0 0,-1-2 0 0 0,3 4 0 0 0,1 0 0 0 0,-1-1 0 0 0,-2-1 0 0 0,0 3 0 0 0,-2 0 0 0 0,-1-1 0 0 0,0-2 0 0 0,-1-1 0 0 0,0-2 0 0 0,0 0 0 0 0,1-1 0 0 0,3 4 0 0 0,2 1 0 0 0,-1 0 0 0 0,0-1 0 0 0,-2-2 0 0 0,-1 0 0 0 0,0-1 0 0 0,-1-1 0 0 0,-1 0 0 0 0,1 0 0 0 0,-1 4 0 0 0,0 1 0 0 0,0 0 0 0 0,1-1 0 0 0,-1-1 0 0 0,1-1 0 0 0,-1-2 0 0 0,0 1 0 0 0,1-1 0 0 0,3 4 0 0 0,2 1 0 0 0,0 0 0 0 0,-2-1 0 0 0,0-2 0 0 0,-2 4 0 0 0,0 0 0 0 0,-2 0 0 0 0,1-2 0 0 0,-1-1 0 0 0,0-2 0 0 0,1 0 0 0 0,-1 3 0 0 0,0 1 0 0 0,1 0 0 0 0,-1-1 0 0 0,1-1 0 0 0,-1-2 0 0 0,1 0 0 0 0,-1-1 0 0 0,1 4 0 0 0,-1 2 0 0 0,1-2 0 0 0,-1 0 0 0 0,1-1 0 0 0,-1-1 0 0 0,1-1 0 0 0,-1-1 0 0 0,0 0 0 0 0,1 0 0 0 0,-1 4 0 0 0,1 1 0 0 0,-1 0 0 0 0,1-1 0 0 0,-1-2 0 0 0,1 0 0 0 0,-1-1 0 0 0,1-1 0 0 0,-1 0 0 0 0,1 0 0 0 0,-1 0 0 0 0,1 0 0 0 0,-1 0 0 0 0,1 0 0 0 0,-1-1 0 0 0,1 1 0 0 0,-1 0 0 0 0,5 4 0 0 0,0 2 0 0 0,1-1 0 0 0,-1-1 0 0 0,-2-1 0 0 0,-5-1 0 0 0,-2-1 0 0 0,0-1 0 0 0,1 0 0 0 0,0 0 0 0 0,1 0 0 0 0,2-1 0 0 0,0 1 0 0 0,0 0 0 0 0,1 0 0 0 0,-1 0 0 0 0,1 0 0 0 0,0 0 0 0 0,-1 0 0 0 0,1 0 0 0 0,-1 0 0 0 0,5-4 0 0 0,1-1 0 0 0,-1 0 0 0 0,0 1 0 0 0,2-3 0 0 0,1-1 0 0 0,-2 2 0 0 0,-1 2 0 0 0,-1 1 0 0 0,-2 1 0 0 0,-1 2 0 0 0,3-4 0 0 0,2-2 0 0 0,-1 2 0 0 0,0 0 0 0 0,-2 1 0 0 0,3-2 0 0 0,4-6 0 0 0,2 1 0 0 0,1-3 0 0 0,0 0 0 0 0,1 0 0 0 0,2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8817 11404 16383 0 0,'0'4'0'0'0,"0"5"0"0"0,0 5 0 0 0,-4 5 0 0 0,-2 2 0 0 0,1 2 0 0 0,-3-3 0 0 0,0 0 0 0 0,-3-1 0 0 0,1 1 0 0 0,-3-2 0 0 0,2-2 0 0 0,2 2 0 0 0,-1 1 0 0 0,1 2 0 0 0,-2-3 0 0 0,1-1 0 0 0,-1 1 0 0 0,-4-2 0 0 0,1 0 0 0 0,3 1 0 0 0,0 1 0 0 0,1 3 0 0 0,-2 0 0 0 0,-2-2 0 0 0,1 3 0 0 0,-2-2 0 0 0,3 0 0 0 0,-2 0 0 0 0,-2 1 0 0 0,2 4 0 0 0,-5 3 0 0 0,1 0 0 0 0,-1 0 0 0 0,0-2 0 0 0,-6 4 0 0 0,-2 4 0 0 0,-5 0 0 0 0,-1-1 0 0 0,2 1 0 0 0,-3 0 0 0 0,1 1 0 0 0,2-1 0 0 0,2 2 0 0 0,-1-2 0 0 0,-1-2 0 0 0,2 1 0 0 0,-3 0 0 0 0,-3 1 0 0 0,-4 0 0 0 0,0-3 0 0 0,3-2 0 0 0,0 2 0 0 0,2-5 0 0 0,-1 2 0 0 0,1 0 0 0 0,-2 3 0 0 0,-2-4 0 0 0,1 2 0 0 0,3-4 0 0 0,-1 1 0 0 0,-3 1 0 0 0,2 0 0 0 0,-1 2 0 0 0,1-2 0 0 0,-1 1 0 0 0,2-4 0 0 0,3-2 0 0 0,-2 0 0 0 0,2-1 0 0 0,-2 1 0 0 0,1 0 0 0 0,1 1 0 0 0,-1 0 0 0 0,1 0 0 0 0,2 0 0 0 0,-2-3 0 0 0,0-2 0 0 0,-2 1 0 0 0,5 0 0 0 0,3 2 0 0 0,-2-3 0 0 0,-1-1 0 0 0,2 1 0 0 0,0-2 0 0 0,2-1 0 0 0,0-2 0 0 0,1 4 0 0 0,1 0 0 0 0,-1 0 0 0 0,1 2 0 0 0,-4 2 0 0 0,-2 0 0 0 0,5 2 0 0 0,1-4 0 0 0,2-4 0 0 0,0-2 0 0 0,-1-2 0 0 0,4 0 0 0 0,1-1 0 0 0,-1-2 0 0 0,3 1 0 0 0,0 3 0 0 0,-2-1 0 0 0,2 3 0 0 0,0-2 0 0 0,-1-3 0 0 0,5-2 0 0 0,9-3 0 0 0,9-3 0 0 0,3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15034 13176 16383 0 0,'4'0'0'0'0,"5"0"0"0"0,6 0 0 0 0,3 0 0 0 0,4 0 0 0 0,1 0 0 0 0,1 0 0 0 0,0 0 0 0 0,1 0 0 0 0,-1 0 0 0 0,1 0 0 0 0,-2 0 0 0 0,1 0 0 0 0,0 0 0 0 0,-5 4 0 0 0,-4 6 0 0 0,-2 0 0 0 0,-3 3 0 0 0,-3 3 0 0 0,2 0 0 0 0,-2-1 0 0 0,3 3 0 0 0,-1 2 0 0 0,-1 1 0 0 0,-3 1 0 0 0,-2 1 0 0 0,-1 1 0 0 0,-1 0 0 0 0,-1-1 0 0 0,-1 1 0 0 0,1 0 0 0 0,0 0 0 0 0,-1-1 0 0 0,1 1 0 0 0,0 0 0 0 0,0-1 0 0 0,0 1 0 0 0,0-1 0 0 0,0 1 0 0 0,0-1 0 0 0,0 1 0 0 0,0-1 0 0 0,0 1 0 0 0,0-1 0 0 0,0 1 0 0 0,0-1 0 0 0,0 1 0 0 0,0-1 0 0 0,0 1 0 0 0,0-1 0 0 0,0 1 0 0 0,0-1 0 0 0,0 1 0 0 0,0-1 0 0 0,0 1 0 0 0,0-1 0 0 0,-4 1 0 0 0,-1-1 0 0 0,-1 1 0 0 0,2-1 0 0 0,-3-3 0 0 0,0-2 0 0 0,-3-3 0 0 0,1-1 0 0 0,1 1 0 0 0,-2-1 0 0 0,1 0 0 0 0,-2-2 0 0 0,-3-2 0 0 0,0 0 0 0 0,0-2 0 0 0,1 3 0 0 0,-1 3 0 0 0,-2-1 0 0 0,-2-3 0 0 0,2 1 0 0 0,-1-1 0 0 0,3 2 0 0 0,0-2 0 0 0,2 2 0 0 0,-1 3 0 0 0,-2-1 0 0 0,2 0 0 0 0,-2-1 0 0 0,3 1 0 0 0,-2-2 0 0 0,3 0 0 0 0,-2 0 0 0 0,-2 0 0 0 0,1 3 0 0 0,-1-1 0 0 0,3 0 0 0 0,2 3 0 0 0,0-2 0 0 0,1 0 0 0 0,2 2 0 0 0,3 2 0 0 0,-3-2 0 0 0,0 0 0 0 0,-2-3 0 0 0,0 0 0 0 0,1 2 0 0 0,3 2 0 0 0,-3-2 0 0 0,1 0 0 0 0,1 2 0 0 0,2 1 0 0 0,-3 2 0 0 0,1 1 0 0 0,0 1 0 0 0,2 1 0 0 0,1-1 0 0 0,2 1 0 0 0,0 0 0 0 0,1 0 0 0 0,4-5 0 0 0,6-4 0 0 0,5-6 0 0 0,-1 0 0 0 0,2-2 0 0 0,3-1 0 0 0,1-3 0 0 0,2-1 0 0 0,0-1 0 0 0,2-1 0 0 0,-1 0 0 0 0,1-5 0 0 0,0 0 0 0 0,0-5 0 0 0,0 1 0 0 0,-1 1 0 0 0,-3-2 0 0 0,-2 0 0 0 0,1 3 0 0 0,-4-2 0 0 0,0 1 0 0 0,2-3 0 0 0,2-3 0 0 0,1 1 0 0 0,1 2 0 0 0,-2 0 0 0 0,-1 1 0 0 0,1-2 0 0 0,1 2 0 0 0,-3-2 0 0 0,-1 1 0 0 0,-2-1 0 0 0,0 1 0 0 0,2 2 0 0 0,1-1 0 0 0,3 2 0 0 0,-2-3 0 0 0,-1 1 0 0 0,2 2 0 0 0,-4-1 0 0 0,1 0 0 0 0,-3-2 0 0 0,1 1 0 0 0,1-2 0 0 0,3 1 0 0 0,2 3 0 0 0,1 2 0 0 0,2 3 0 0 0,0 1 0 0 0,-3-3 0 0 0,-5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6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13173 9313 16383 0 0,'-4'0'0'0'0,"-5"0"0"0"0,-1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6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6006 6191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25162 8308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14014 9922 16383 0 0,'-4'0'0'0'0,"-1"4"0"0"0,-4 1 0 0 0,-5 0 0 0 0,1 3 0 0 0,-2 1 0 0 0,2 1 0 0 0,-2 1 0 0 0,3 1 0 0 0,3 3 0 0 0,-1-1 0 0 0,1 2 0 0 0,3 1 0 0 0,1 2 0 0 0,-2-2 0 0 0,1 0 0 0 0,-4-3 0 0 0,1 0 0 0 0,2 2 0 0 0,1 2 0 0 0,3 2 0 0 0,-3 1 0 0 0,0 2 0 0 0,1 1 0 0 0,1-1 0 0 0,1 1 0 0 0,2 0 0 0 0,0 0 0 0 0,-3-4 0 0 0,-1-2 0 0 0,0 1 0 0 0,1 0 0 0 0,2 2 0 0 0,-4-3 0 0 0,0-1 0 0 0,0 1 0 0 0,2 1 0 0 0,-2 2 0 0 0,-1 1 0 0 0,1 1 0 0 0,2 0 0 0 0,1 1 0 0 0,1-1 0 0 0,1 1 0 0 0,5-4 0 0 0,6-6 0 0 0,1 0 0 0 0,2-4 0 0 0,4-3 0 0 0,2 2 0 0 0,2-2 0 0 0,2-1 0 0 0,1-2 0 0 0,0-1 0 0 0,0-6 0 0 0,-4-6 0 0 0,-2-2 0 0 0,-3-2 0 0 0,0 0 0 0 0,-4-1 0 0 0,-3-2 0 0 0,2 1 0 0 0,-2-1 0 0 0,2 3 0 0 0,0-1 0 0 0,1 3 0 0 0,0-2 0 0 0,1 2 0 0 0,-1-1 0 0 0,2 1 0 0 0,-2-2 0 0 0,1 2 0 0 0,0-1 0 0 0,-4-3 0 0 0,2 1 0 0 0,-1 0 0 0 0,-3-3 0 0 0,-1-2 0 0 0,-2-2 0 0 0,-2-1 0 0 0,-1-1 0 0 0,0-1 0 0 0,0 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13840 10178 16383 0 0,'0'4'0'0'0,"0"5"0"0"0,0 5 0 0 0,0 5 0 0 0,0 2 0 0 0,0 2 0 0 0,4-2 0 0 0,6-6 0 0 0,4-5 0 0 0,1 0 0 0 0,1-2 0 0 0,2-2 0 0 0,2-3 0 0 0,2-1 0 0 0,0-1 0 0 0,2-1 0 0 0,-1 0 0 0 0,1 0 0 0 0,0-1 0 0 0,0 1 0 0 0,0-1 0 0 0,0 1 0 0 0,-1 0 0 0 0,1 0 0 0 0,-5-4 0 0 0,-1-1 0 0 0,-3 4 0 0 0,-9 2 0 0 0,-5 5 0 0 0,-3 6 0 0 0,-5 0 0 0 0,-1 3 0 0 0,0 2 0 0 0,-2-1 0 0 0,1 0 0 0 0,1 2 0 0 0,-1-3 0 0 0,0 1 0 0 0,3 1 0 0 0,-3-2 0 0 0,1 0 0 0 0,1 2 0 0 0,-2-2 0 0 0,-3-4 0 0 0,0 1 0 0 0,3 1 0 0 0,2 4 0 0 0,-2-2 0 0 0,2 1 0 0 0,-4-3 0 0 0,2 1 0 0 0,1 2 0 0 0,-1-2 0 0 0,0 1 0 0 0,-2-2 0 0 0,1 0 0 0 0,-2-1 0 0 0,-2-4 0 0 0,-4-2 0 0 0,-3-3 0 0 0,-1-1 0 0 0,-1-2 0 0 0,-1 0 0 0 0,0-1 0 0 0,0 1 0 0 0,4-5 0 0 0,2-4 0 0 0,3-6 0 0 0,5-4 0 0 0,-1 2 0 0 0,3-1 0 0 0,2-1 0 0 0,2-1 0 0 0,-3 2 0 0 0,1 1 0 0 0,-3 3 0 0 0,0 0 0 0 0,1-2 0 0 0,3-2 0 0 0,-3-2 0 0 0,1-2 0 0 0,1 0 0 0 0,-2 2 0 0 0,0 2 0 0 0,2-1 0 0 0,1-1 0 0 0,2-1 0 0 0,1-1 0 0 0,2 0 0 0 0,0-2 0 0 0,0 1 0 0 0,0-1 0 0 0,1 0 0 0 0,3 5 0 0 0,1 0 0 0 0,5 5 0 0 0,3 4 0 0 0,0-1 0 0 0,-2-1 0 0 0,1 0 0 0 0,-1-1 0 0 0,1 1 0 0 0,2-1 0 0 0,4 2 0 0 0,2-2 0 0 0,1 2 0 0 0,-2-1 0 0 0,0 1 0 0 0,-4-2 0 0 0,-1 2 0 0 0,2 3 0 0 0,2 2 0 0 0,-2-1 0 0 0,0 0 0 0 0,-2-3 0 0 0,0 1 0 0 0,2 1 0 0 0,-2-1 0 0 0,0 0 0 0 0,-1-1 0 0 0,0-1 0 0 0,-1-1 0 0 0,-4-3 0 0 0,-2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13914 9869 16383 0 0,'0'4'0'0'0,"-4"1"0"0"0,-1 4 0 0 0,-5 1 0 0 0,1 2 0 0 0,-3-1 0 0 0,1 2 0 0 0,-2-2 0 0 0,1 2 0 0 0,-1-1 0 0 0,2 1 0 0 0,2 2 0 0 0,-1-1 0 0 0,2 0 0 0 0,1 3 0 0 0,-2-2 0 0 0,1 1 0 0 0,2 1 0 0 0,-3-2 0 0 0,1 0 0 0 0,-2-2 0 0 0,0 1 0 0 0,-2-3 0 0 0,1 2 0 0 0,2 2 0 0 0,3 2 0 0 0,3 3 0 0 0,1 2 0 0 0,1 1 0 0 0,1 0 0 0 0,1 1 0 0 0,-1 0 0 0 0,5-4 0 0 0,5-1 0 0 0,0 0 0 0 0,4-4 0 0 0,2-3 0 0 0,-1-1 0 0 0,1-2 0 0 0,2-2 0 0 0,-3-2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15028 11271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16219 9895 16383 0 0,'0'4'0'0'0,"4"2"0"0"0,5-1 0 0 0,2 3 0 0 0,2 0 0 0 0,3-1 0 0 0,-1 2 0 0 0,1 0 0 0 0,2 2 0 0 0,-3 3 0 0 0,1-1 0 0 0,1 2 0 0 0,2-2 0 0 0,2-3 0 0 0,-3 0 0 0 0,0-1 0 0 0,0-2 0 0 0,2-2 0 0 0,1-2 0 0 0,-3 2 0 0 0,-1 0 0 0 0,2 4 0 0 0,0 0 0 0 0,2-1 0 0 0,-3 1 0 0 0,-1 0 0 0 0,-2 2 0 0 0,-5 4 0 0 0,-4 2 0 0 0,-2 3 0 0 0,-3 2 0 0 0,-1 1 0 0 0,0 1 0 0 0,-1 0 0 0 0,0 0 0 0 0,1 0 0 0 0,-5-4 0 0 0,0-1 0 0 0,-1-1 0 0 0,2 2 0 0 0,-3-4 0 0 0,0 1 0 0 0,-3 0 0 0 0,0 2 0 0 0,2 2 0 0 0,-1-3 0 0 0,0-1 0 0 0,-2-2 0 0 0,1-1 0 0 0,2 2 0 0 0,-2-2 0 0 0,1 0 0 0 0,-2-1 0 0 0,1 0 0 0 0,-2-2 0 0 0,2 2 0 0 0,1 2 0 0 0,7-2 0 0 0,8-2 0 0 0,7-4 0 0 0,1-6 0 0 0,2-4 0 0 0,2-5 0 0 0,3-2 0 0 0,1 2 0 0 0,-3-3 0 0 0,-1 1 0 0 0,-3-2 0 0 0,-4-2 0 0 0,-1 0 0 0 0,3 3 0 0 0,-1 0 0 0 0,1 1 0 0 0,3 2 0 0 0,2 3 0 0 0,-1-2 0 0 0,0 1 0 0 0,-3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17007 10319 16383 0 0,'0'4'0'0'0,"0"5"0"0"0,0 5 0 0 0,-4 5 0 0 0,-2 2 0 0 0,-3-1 0 0 0,0-2 0 0 0,1 2 0 0 0,2 0 0 0 0,2 2 0 0 0,2 0 0 0 0,1 1 0 0 0,1 0 0 0 0,0 1 0 0 0,0 0 0 0 0,5-5 0 0 0,4-4 0 0 0,6-6 0 0 0,0-8 0 0 0,1-4 0 0 0,-2-6 0 0 0,1-1 0 0 0,-3-3 0 0 0,2 1 0 0 0,-3-2 0 0 0,2-2 0 0 0,-2-3 0 0 0,1 3 0 0 0,-1-1 0 0 0,1 3 0 0 0,-1-1 0 0 0,1 3 0 0 0,-1-1 0 0 0,-2-2 0 0 0,1 2 0 0 0,-2-2 0 0 0,-1-1 0 0 0,-2-3 0 0 0,-7 2 0 0 0,-6 5 0 0 0,-6 3 0 0 0,-4 4 0 0 0,0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4T08:53:35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20135 10627 16383 0 0,'4'0'0'0'0,"5"0"0"0"0,5 0 0 0 0,1-4 0 0 0,1-1 0 0 0,2 0 0 0 0,-2-3 0 0 0,1 0 0 0 0,0 1 0 0 0,3 2 0 0 0,0 1 0 0 0,2 3 0 0 0,1 0 0 0 0,1-3 0 0 0,0-1 0 0 0,-1 0 0 0 0,1 1 0 0 0,0 1 0 0 0,0 2 0 0 0,-1 0 0 0 0,1 1 0 0 0,0 0 0 0 0,-1 0 0 0 0,-3 4 0 0 0,-2 6 0 0 0,-4 4 0 0 0,0 1 0 0 0,-2-7 0 0 0,-4-8 0 0 0,-3-9 0 0 0,-2-3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4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3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BFC0-884F-4D53-BF69-A4892323895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76B2-BEAE-4943-843E-0D7CCD08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26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image" Target="../media/image7.png"/><Relationship Id="rId20" Type="http://schemas.openxmlformats.org/officeDocument/2006/relationships/customXml" Target="../ink/ink11.xml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3.xml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23" Type="http://schemas.openxmlformats.org/officeDocument/2006/relationships/image" Target="../media/image10.png"/><Relationship Id="rId28" Type="http://schemas.openxmlformats.org/officeDocument/2006/relationships/customXml" Target="../ink/ink15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6.png"/><Relationship Id="rId22" Type="http://schemas.openxmlformats.org/officeDocument/2006/relationships/customXml" Target="../ink/ink12.xml"/><Relationship Id="rId27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Memory 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04</a:t>
            </a:r>
          </a:p>
        </p:txBody>
      </p:sp>
    </p:spTree>
    <p:extLst>
      <p:ext uri="{BB962C8B-B14F-4D97-AF65-F5344CB8AC3E}">
        <p14:creationId xmlns:p14="http://schemas.microsoft.com/office/powerpoint/2010/main" val="163957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set-associative cache consists of 64 lines, or slots, divided into four-line sets. Main memory contains 4K blocks of 128 words each. Show the format of main memory addresses.</a:t>
            </a:r>
          </a:p>
        </p:txBody>
      </p:sp>
    </p:spTree>
    <p:extLst>
      <p:ext uri="{BB962C8B-B14F-4D97-AF65-F5344CB8AC3E}">
        <p14:creationId xmlns:p14="http://schemas.microsoft.com/office/powerpoint/2010/main" val="351901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two-way set-associative cache has lines of 16 bytes and a total size of 8 Kbytes. The 64-Mbyte main memory is byte addressable. Show the format of main memory addresses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1B6250-274C-4D66-AAB1-44320DADA0E2}"/>
                  </a:ext>
                </a:extLst>
              </p14:cNvPr>
              <p14:cNvContentPartPr/>
              <p14:nvPr/>
            </p14:nvContentPartPr>
            <p14:xfrm>
              <a:off x="6971352" y="2717799"/>
              <a:ext cx="9525" cy="952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1B6250-274C-4D66-AAB1-44320DADA0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9602" y="2670174"/>
                <a:ext cx="72390" cy="103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4C3FF2-E204-4751-87CD-4C5C859043C2}"/>
                  </a:ext>
                </a:extLst>
              </p14:cNvPr>
              <p14:cNvContentPartPr/>
              <p14:nvPr/>
            </p14:nvContentPartPr>
            <p14:xfrm>
              <a:off x="7399866" y="2590799"/>
              <a:ext cx="9525" cy="9525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4C3FF2-E204-4751-87CD-4C5C859043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3616" y="2114549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590836-4AD3-4189-A1A4-4D2FDBF3FD91}"/>
                  </a:ext>
                </a:extLst>
              </p14:cNvPr>
              <p14:cNvContentPartPr/>
              <p14:nvPr/>
            </p14:nvContentPartPr>
            <p14:xfrm>
              <a:off x="3741820" y="3107266"/>
              <a:ext cx="161925" cy="304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590836-4AD3-4189-A1A4-4D2FDBF3FD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3868" y="3089294"/>
                <a:ext cx="197470" cy="340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8C36DC4-5F54-4FBF-8E39-23538AC470FA}"/>
                  </a:ext>
                </a:extLst>
              </p14:cNvPr>
              <p14:cNvContentPartPr/>
              <p14:nvPr/>
            </p14:nvContentPartPr>
            <p14:xfrm>
              <a:off x="3716289" y="3098855"/>
              <a:ext cx="219075" cy="31432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8C36DC4-5F54-4FBF-8E39-23538AC470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98154" y="3080852"/>
                <a:ext cx="254983" cy="349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B6CD67-9D56-421D-8243-56C5EEF2CA86}"/>
                  </a:ext>
                </a:extLst>
              </p14:cNvPr>
              <p14:cNvContentPartPr/>
              <p14:nvPr/>
            </p14:nvContentPartPr>
            <p14:xfrm>
              <a:off x="3724501" y="3090333"/>
              <a:ext cx="85725" cy="20955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B6CD67-9D56-421D-8243-56C5EEF2CA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6567" y="3072514"/>
                <a:ext cx="121235" cy="244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7DDD92-1AAF-408D-9358-FA91C3F10BAE}"/>
                  </a:ext>
                </a:extLst>
              </p14:cNvPr>
              <p14:cNvContentPartPr/>
              <p14:nvPr/>
            </p14:nvContentPartPr>
            <p14:xfrm>
              <a:off x="4157132" y="3539066"/>
              <a:ext cx="9525" cy="9525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7DDD92-1AAF-408D-9358-FA91C3F10B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0882" y="306281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54D5CBC-80B7-48BA-B652-0A732F209DDD}"/>
                  </a:ext>
                </a:extLst>
              </p14:cNvPr>
              <p14:cNvContentPartPr/>
              <p14:nvPr/>
            </p14:nvContentPartPr>
            <p14:xfrm>
              <a:off x="4538132" y="3098800"/>
              <a:ext cx="200025" cy="28575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54D5CBC-80B7-48BA-B652-0A732F209D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20586" y="3080873"/>
                <a:ext cx="234766" cy="321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7CA672E-8B9A-4678-94E3-5C7C0C1E0E87}"/>
                  </a:ext>
                </a:extLst>
              </p14:cNvPr>
              <p14:cNvContentPartPr/>
              <p14:nvPr/>
            </p14:nvContentPartPr>
            <p14:xfrm>
              <a:off x="4774527" y="3234266"/>
              <a:ext cx="95250" cy="1143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7CA672E-8B9A-4678-94E3-5C7C0C1E0E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6139" y="3216842"/>
                <a:ext cx="131658" cy="148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2CEFC98-363D-466E-AC99-D3B41A4BB40A}"/>
                  </a:ext>
                </a:extLst>
              </p14:cNvPr>
              <p14:cNvContentPartPr/>
              <p14:nvPr/>
            </p14:nvContentPartPr>
            <p14:xfrm>
              <a:off x="5791199" y="3310113"/>
              <a:ext cx="200025" cy="28574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2CEFC98-363D-466E-AC99-D3B41A4BB4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72780" y="3290270"/>
                <a:ext cx="236494" cy="67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ABC78EC-25D2-43A4-9C52-56733AA8C47F}"/>
                  </a:ext>
                </a:extLst>
              </p14:cNvPr>
              <p14:cNvContentPartPr/>
              <p14:nvPr/>
            </p14:nvContentPartPr>
            <p14:xfrm>
              <a:off x="5858932" y="3107266"/>
              <a:ext cx="9525" cy="9525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ABC78EC-25D2-43A4-9C52-56733AA8C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682" y="2631016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D0589D3-1442-4499-A967-C37AEE93571B}"/>
                  </a:ext>
                </a:extLst>
              </p14:cNvPr>
              <p14:cNvContentPartPr/>
              <p14:nvPr/>
            </p14:nvContentPartPr>
            <p14:xfrm>
              <a:off x="7612611" y="2184400"/>
              <a:ext cx="1257300" cy="1143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D0589D3-1442-4499-A967-C37AEE9357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94650" y="2165845"/>
                <a:ext cx="1292864" cy="151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CE34EE2-8F74-4316-AF64-A90452D45A2E}"/>
                  </a:ext>
                </a:extLst>
              </p14:cNvPr>
              <p14:cNvContentPartPr/>
              <p14:nvPr/>
            </p14:nvContentPartPr>
            <p14:xfrm>
              <a:off x="1490132" y="2505779"/>
              <a:ext cx="1133475" cy="10477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CE34EE2-8F74-4316-AF64-A90452D45A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72197" y="2487397"/>
                <a:ext cx="1168986" cy="141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20D901C-F455-48CF-B01E-8DADA92E017E}"/>
                  </a:ext>
                </a:extLst>
              </p14:cNvPr>
              <p14:cNvContentPartPr/>
              <p14:nvPr/>
            </p14:nvContentPartPr>
            <p14:xfrm>
              <a:off x="1712990" y="2539999"/>
              <a:ext cx="1066800" cy="142875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20D901C-F455-48CF-B01E-8DADA92E01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94951" y="2522228"/>
                <a:ext cx="1102516" cy="178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9A1F13C-F0DD-4A6A-9004-B709C50CFAB6}"/>
                  </a:ext>
                </a:extLst>
              </p14:cNvPr>
              <p14:cNvContentPartPr/>
              <p14:nvPr/>
            </p14:nvContentPartPr>
            <p14:xfrm>
              <a:off x="1372047" y="3581400"/>
              <a:ext cx="895350" cy="847724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9A1F13C-F0DD-4A6A-9004-B709C50CFAB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54090" y="3563402"/>
                <a:ext cx="930905" cy="883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BFB3A45-2E29-4605-8E9F-74EF3EDA39F3}"/>
                  </a:ext>
                </a:extLst>
              </p14:cNvPr>
              <p14:cNvContentPartPr/>
              <p14:nvPr/>
            </p14:nvContentPartPr>
            <p14:xfrm>
              <a:off x="4105849" y="4148666"/>
              <a:ext cx="333375" cy="685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BFB3A45-2E29-4605-8E9F-74EF3EDA39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87926" y="4130694"/>
                <a:ext cx="368863" cy="7213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9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32-bit microprocessor that has an on-chip 16-Kbyte four-way set associative cache. Assume that the cache has a line size of four 32-bit words. Draw a block diagram of this cache showing its organization and how the different address fields are used to determine a cache hit/miss. Where in the cache is the word from memory location ABCDE8F8 mapped?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9CA9E1-BA15-4862-A1E9-FF6095F329B5}"/>
                  </a:ext>
                </a:extLst>
              </p14:cNvPr>
              <p14:cNvContentPartPr/>
              <p14:nvPr/>
            </p14:nvContentPartPr>
            <p14:xfrm>
              <a:off x="3555932" y="2912532"/>
              <a:ext cx="9525" cy="952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9CA9E1-BA15-4862-A1E9-FF6095F329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7263" y="2436282"/>
                <a:ext cx="47244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58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the following specifications for an external cache memory: four-way set associative; line size of two 16-bit words; able to accommodate a total of 4K 32-bit words from main memory; used with a 16-bit processor that issues 24-bit addresses. Design the cache structure with all pertinent information and show how it interprets the processor’s addresses.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966404-10BE-4864-8BE9-41745651D660}"/>
                  </a:ext>
                </a:extLst>
              </p14:cNvPr>
              <p14:cNvContentPartPr/>
              <p14:nvPr/>
            </p14:nvContentPartPr>
            <p14:xfrm>
              <a:off x="1269999" y="1913466"/>
              <a:ext cx="9525" cy="95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966404-10BE-4864-8BE9-41745651D6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749" y="1437216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28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D513E542BA34BA5395A8561D5E617" ma:contentTypeVersion="4" ma:contentTypeDescription="Create a new document." ma:contentTypeScope="" ma:versionID="06b27961348c1dc527b95044b6b74953">
  <xsd:schema xmlns:xsd="http://www.w3.org/2001/XMLSchema" xmlns:xs="http://www.w3.org/2001/XMLSchema" xmlns:p="http://schemas.microsoft.com/office/2006/metadata/properties" xmlns:ns2="92044999-1fc3-4393-a6ff-2ef1f1fdc260" xmlns:ns3="ce7bdd59-e4e9-465d-b749-08dde77840ae" targetNamespace="http://schemas.microsoft.com/office/2006/metadata/properties" ma:root="true" ma:fieldsID="6721728fcd4da780cec8cc0975bcbd93" ns2:_="" ns3:_="">
    <xsd:import namespace="92044999-1fc3-4393-a6ff-2ef1f1fdc260"/>
    <xsd:import namespace="ce7bdd59-e4e9-465d-b749-08dde778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44999-1fc3-4393-a6ff-2ef1f1fdc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bdd59-e4e9-465d-b749-08dde778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8C0BF9-8C03-4FFF-B44A-5DD5735553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3FA9CC-2724-4A0A-B040-AA52BF551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044999-1fc3-4393-a6ff-2ef1f1fdc260"/>
    <ds:schemaRef ds:uri="ce7bdd59-e4e9-465d-b749-08dde77840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002DFA-0615-4C71-8069-DC5E985D0D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258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Cache Memory  Questions</vt:lpstr>
      <vt:lpstr>Question 4.1</vt:lpstr>
      <vt:lpstr>Question 4.2</vt:lpstr>
      <vt:lpstr>Question 4.5</vt:lpstr>
      <vt:lpstr>Question 4.6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maqsood</dc:creator>
  <cp:lastModifiedBy>nida maqsood</cp:lastModifiedBy>
  <cp:revision>88</cp:revision>
  <dcterms:created xsi:type="dcterms:W3CDTF">2021-11-10T06:09:52Z</dcterms:created>
  <dcterms:modified xsi:type="dcterms:W3CDTF">2022-01-04T08:54:13Z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0x010100532D513E542BA34BA5395A8561D5E617</vt:lpwstr>
  </property>
</Properties>
</file>