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tics\Top%20Mentor\Nov14.2021%20files\Day7\Statistics%20Assignment\Sales%20Data%20Assignment\Dashboard%20Data%20File%20(raw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tics\Top%20Mentor\Nov14.2021%20files\Day7\Statistics%20Assignment\Sales%20Data%20Assignment\Dashboard%20Data%20File%20(raw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tics\Top%20Mentor\Nov14.2021%20files\Day7\Statistics%20Assignment\Sales%20Data%20Assignment\Dashboard%20Data%20File%20(raw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tics\Top%20Mentor\Nov14.2021%20files\Day7\Statistics%20Assignment\Sales%20Data%20Assignment\Dashboard%20Data%20File%20(raw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Product Sales</a:t>
            </a:r>
            <a:r>
              <a:rPr lang="en-IN" baseline="0"/>
              <a:t> </a:t>
            </a:r>
            <a:r>
              <a:rPr lang="en-IN"/>
              <a:t>2011.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Lit>
              <c:ptCount val="100"/>
              <c:pt idx="0">
                <c:v>$1 Lottery Ticket</c:v>
              </c:pt>
              <c:pt idx="1">
                <c:v>$10 Lottery Ticket</c:v>
              </c:pt>
              <c:pt idx="2">
                <c:v>$2 Lottery Ticket</c:v>
              </c:pt>
              <c:pt idx="3">
                <c:v>$20 Lottery Ticket</c:v>
              </c:pt>
              <c:pt idx="4">
                <c:v>$5 Lottery Ticket</c:v>
              </c:pt>
              <c:pt idx="5">
                <c:v>Allergy Pills</c:v>
              </c:pt>
              <c:pt idx="6">
                <c:v>Apple</c:v>
              </c:pt>
              <c:pt idx="7">
                <c:v>Apple Cookie</c:v>
              </c:pt>
              <c:pt idx="8">
                <c:v>Apple Muffin</c:v>
              </c:pt>
              <c:pt idx="9">
                <c:v>Baconburger</c:v>
              </c:pt>
              <c:pt idx="10">
                <c:v>Bagged Ice</c:v>
              </c:pt>
              <c:pt idx="11">
                <c:v>Banana</c:v>
              </c:pt>
              <c:pt idx="12">
                <c:v>BBQ Chips Bag</c:v>
              </c:pt>
              <c:pt idx="13">
                <c:v>Bottled Propane</c:v>
              </c:pt>
              <c:pt idx="14">
                <c:v>Bottled Water</c:v>
              </c:pt>
              <c:pt idx="15">
                <c:v>Bread Loaf</c:v>
              </c:pt>
              <c:pt idx="16">
                <c:v>Butterfinger Candy Bar</c:v>
              </c:pt>
              <c:pt idx="17">
                <c:v>Cappacino</c:v>
              </c:pt>
              <c:pt idx="18">
                <c:v>Cheese Bread</c:v>
              </c:pt>
              <c:pt idx="19">
                <c:v>Cheese Pizza Slice</c:v>
              </c:pt>
              <c:pt idx="20">
                <c:v>Cheese Popcorn Bag</c:v>
              </c:pt>
              <c:pt idx="21">
                <c:v>Cheeseburger</c:v>
              </c:pt>
              <c:pt idx="22">
                <c:v>Cherry Gatorade</c:v>
              </c:pt>
              <c:pt idx="23">
                <c:v>Cherry Soda</c:v>
              </c:pt>
              <c:pt idx="24">
                <c:v>Chew</c:v>
              </c:pt>
              <c:pt idx="25">
                <c:v>Chicken Soup</c:v>
              </c:pt>
              <c:pt idx="26">
                <c:v>Chili</c:v>
              </c:pt>
              <c:pt idx="27">
                <c:v>Chocolate Chip Cookie</c:v>
              </c:pt>
              <c:pt idx="28">
                <c:v>Chocolate Chip Muffin</c:v>
              </c:pt>
              <c:pt idx="29">
                <c:v>Chocolate Cookie</c:v>
              </c:pt>
              <c:pt idx="30">
                <c:v>Chocolate Ice Cream Pail</c:v>
              </c:pt>
              <c:pt idx="31">
                <c:v>Chocolate Milk</c:v>
              </c:pt>
              <c:pt idx="32">
                <c:v>Chocolate Muffin</c:v>
              </c:pt>
              <c:pt idx="33">
                <c:v>Cigar</c:v>
              </c:pt>
              <c:pt idx="34">
                <c:v>Cigarettes</c:v>
              </c:pt>
              <c:pt idx="35">
                <c:v>Coffee</c:v>
              </c:pt>
              <c:pt idx="36">
                <c:v>Coke 20oz Bottle</c:v>
              </c:pt>
              <c:pt idx="37">
                <c:v>Cold Tea</c:v>
              </c:pt>
              <c:pt idx="38">
                <c:v>Cookies and Cream Ice Cream Pail</c:v>
              </c:pt>
              <c:pt idx="39">
                <c:v>Crossaint</c:v>
              </c:pt>
              <c:pt idx="40">
                <c:v>Diet Coke 20oz Bottle</c:v>
              </c:pt>
              <c:pt idx="41">
                <c:v>Diet Energy Drink</c:v>
              </c:pt>
              <c:pt idx="42">
                <c:v>Diet Pepsi 20oz Bottle</c:v>
              </c:pt>
              <c:pt idx="43">
                <c:v>Diet Sprite 20oz Bottle</c:v>
              </c:pt>
              <c:pt idx="44">
                <c:v>Egg and Bacon Sandwich</c:v>
              </c:pt>
              <c:pt idx="45">
                <c:v>Egg and Cheese Sandwich</c:v>
              </c:pt>
              <c:pt idx="46">
                <c:v>Egg and Ham Sandwich</c:v>
              </c:pt>
              <c:pt idx="47">
                <c:v>Egg and Sausage Sandwich</c:v>
              </c:pt>
              <c:pt idx="48">
                <c:v>Egg Roll</c:v>
              </c:pt>
              <c:pt idx="49">
                <c:v>Grape Gatorade</c:v>
              </c:pt>
              <c:pt idx="50">
                <c:v>Grape Soda</c:v>
              </c:pt>
              <c:pt idx="51">
                <c:v>Hamburger</c:v>
              </c:pt>
              <c:pt idx="52">
                <c:v>Hamburger Buns</c:v>
              </c:pt>
              <c:pt idx="53">
                <c:v>Hashbrowns</c:v>
              </c:pt>
              <c:pt idx="54">
                <c:v>Headache Pills</c:v>
              </c:pt>
              <c:pt idx="55">
                <c:v>Hot Dog</c:v>
              </c:pt>
              <c:pt idx="56">
                <c:v>Hot Dog Buns</c:v>
              </c:pt>
              <c:pt idx="57">
                <c:v>Hot Tea</c:v>
              </c:pt>
              <c:pt idx="58">
                <c:v>Kit Kat Candy Bar</c:v>
              </c:pt>
              <c:pt idx="59">
                <c:v>Kiwi Gatorade</c:v>
              </c:pt>
              <c:pt idx="60">
                <c:v>Kiwi Soda</c:v>
              </c:pt>
              <c:pt idx="61">
                <c:v>Lemon</c:v>
              </c:pt>
              <c:pt idx="62">
                <c:v>Lemon Cookie</c:v>
              </c:pt>
              <c:pt idx="63">
                <c:v>Lemon Gatorade</c:v>
              </c:pt>
              <c:pt idx="64">
                <c:v>Lemon Muffin</c:v>
              </c:pt>
              <c:pt idx="65">
                <c:v>Lemon Soda</c:v>
              </c:pt>
              <c:pt idx="66">
                <c:v>Lime Gatorade</c:v>
              </c:pt>
              <c:pt idx="67">
                <c:v>Lime Soda</c:v>
              </c:pt>
              <c:pt idx="68">
                <c:v>Meat Sticks</c:v>
              </c:pt>
              <c:pt idx="69">
                <c:v>Milky Way Candy Bar</c:v>
              </c:pt>
              <c:pt idx="70">
                <c:v>Mint Ice Cream Pail</c:v>
              </c:pt>
              <c:pt idx="71">
                <c:v>Mocha</c:v>
              </c:pt>
              <c:pt idx="72">
                <c:v>Nail Clipper</c:v>
              </c:pt>
              <c:pt idx="73">
                <c:v>Newspaper</c:v>
              </c:pt>
              <c:pt idx="74">
                <c:v>Onion</c:v>
              </c:pt>
              <c:pt idx="75">
                <c:v>Onionburger</c:v>
              </c:pt>
              <c:pt idx="76">
                <c:v>Orange</c:v>
              </c:pt>
              <c:pt idx="77">
                <c:v>Orange Gatorade</c:v>
              </c:pt>
              <c:pt idx="78">
                <c:v>Orange Juice</c:v>
              </c:pt>
              <c:pt idx="79">
                <c:v>Orange Soda</c:v>
              </c:pt>
              <c:pt idx="80">
                <c:v>Pepperoni Pizza Slice</c:v>
              </c:pt>
              <c:pt idx="81">
                <c:v>Pepsi 20oz Bottle</c:v>
              </c:pt>
              <c:pt idx="82">
                <c:v>Plain Popcorn Bag</c:v>
              </c:pt>
              <c:pt idx="83">
                <c:v>Potato</c:v>
              </c:pt>
              <c:pt idx="84">
                <c:v>Regular Chips Bag</c:v>
              </c:pt>
              <c:pt idx="85">
                <c:v>Regular Energy Drink</c:v>
              </c:pt>
              <c:pt idx="86">
                <c:v>Sausage Pizza Slice</c:v>
              </c:pt>
              <c:pt idx="87">
                <c:v>Sherbet Ice Cream Pail</c:v>
              </c:pt>
              <c:pt idx="88">
                <c:v>Snickers Candy Bar</c:v>
              </c:pt>
              <c:pt idx="89">
                <c:v>Sprite 20oz Bottle</c:v>
              </c:pt>
              <c:pt idx="90">
                <c:v>Strawberry Gatorade</c:v>
              </c:pt>
              <c:pt idx="91">
                <c:v>Strawberry Milk</c:v>
              </c:pt>
              <c:pt idx="92">
                <c:v>Strawberry Soda</c:v>
              </c:pt>
              <c:pt idx="93">
                <c:v>String Cheese</c:v>
              </c:pt>
              <c:pt idx="94">
                <c:v>Summer Sausage</c:v>
              </c:pt>
              <c:pt idx="95">
                <c:v>Tomato Soup</c:v>
              </c:pt>
              <c:pt idx="96">
                <c:v>Vanilla Ice Cream Pail</c:v>
              </c:pt>
              <c:pt idx="97">
                <c:v>Vegetable Soup</c:v>
              </c:pt>
              <c:pt idx="98">
                <c:v>Whatchamacallit Candy Bar</c:v>
              </c:pt>
              <c:pt idx="99">
                <c:v>White Milk</c:v>
              </c:pt>
            </c:strLit>
          </c:cat>
          <c:val>
            <c:numLit>
              <c:formatCode>General</c:formatCode>
              <c:ptCount val="100"/>
              <c:pt idx="0">
                <c:v>48238</c:v>
              </c:pt>
              <c:pt idx="1">
                <c:v>1578</c:v>
              </c:pt>
              <c:pt idx="2">
                <c:v>26807</c:v>
              </c:pt>
              <c:pt idx="3">
                <c:v>1072</c:v>
              </c:pt>
              <c:pt idx="4">
                <c:v>1782</c:v>
              </c:pt>
              <c:pt idx="5">
                <c:v>1094</c:v>
              </c:pt>
              <c:pt idx="6">
                <c:v>18149</c:v>
              </c:pt>
              <c:pt idx="7">
                <c:v>30678</c:v>
              </c:pt>
              <c:pt idx="8">
                <c:v>14521</c:v>
              </c:pt>
              <c:pt idx="9">
                <c:v>16968</c:v>
              </c:pt>
              <c:pt idx="10">
                <c:v>4561</c:v>
              </c:pt>
              <c:pt idx="11">
                <c:v>19726</c:v>
              </c:pt>
              <c:pt idx="12">
                <c:v>31065</c:v>
              </c:pt>
              <c:pt idx="13">
                <c:v>3007</c:v>
              </c:pt>
              <c:pt idx="14">
                <c:v>17320</c:v>
              </c:pt>
              <c:pt idx="15">
                <c:v>23326</c:v>
              </c:pt>
              <c:pt idx="16">
                <c:v>20093</c:v>
              </c:pt>
              <c:pt idx="17">
                <c:v>31417</c:v>
              </c:pt>
              <c:pt idx="18">
                <c:v>14717</c:v>
              </c:pt>
              <c:pt idx="19">
                <c:v>17039</c:v>
              </c:pt>
              <c:pt idx="20">
                <c:v>21545</c:v>
              </c:pt>
              <c:pt idx="21">
                <c:v>27005</c:v>
              </c:pt>
              <c:pt idx="22">
                <c:v>5064</c:v>
              </c:pt>
              <c:pt idx="23">
                <c:v>5381</c:v>
              </c:pt>
              <c:pt idx="24">
                <c:v>751</c:v>
              </c:pt>
              <c:pt idx="25">
                <c:v>31887</c:v>
              </c:pt>
              <c:pt idx="26">
                <c:v>11618</c:v>
              </c:pt>
              <c:pt idx="27">
                <c:v>29653</c:v>
              </c:pt>
              <c:pt idx="28">
                <c:v>19577</c:v>
              </c:pt>
              <c:pt idx="29">
                <c:v>28663</c:v>
              </c:pt>
              <c:pt idx="30">
                <c:v>25115</c:v>
              </c:pt>
              <c:pt idx="31">
                <c:v>1631</c:v>
              </c:pt>
              <c:pt idx="32">
                <c:v>24962</c:v>
              </c:pt>
              <c:pt idx="33">
                <c:v>2105</c:v>
              </c:pt>
              <c:pt idx="34">
                <c:v>11253</c:v>
              </c:pt>
              <c:pt idx="35">
                <c:v>21263</c:v>
              </c:pt>
              <c:pt idx="36">
                <c:v>15684</c:v>
              </c:pt>
              <c:pt idx="37">
                <c:v>11388</c:v>
              </c:pt>
              <c:pt idx="38">
                <c:v>13159</c:v>
              </c:pt>
              <c:pt idx="39">
                <c:v>10519</c:v>
              </c:pt>
              <c:pt idx="40">
                <c:v>21384</c:v>
              </c:pt>
              <c:pt idx="41">
                <c:v>3880</c:v>
              </c:pt>
              <c:pt idx="42">
                <c:v>12834</c:v>
              </c:pt>
              <c:pt idx="43">
                <c:v>4282</c:v>
              </c:pt>
              <c:pt idx="44">
                <c:v>31723</c:v>
              </c:pt>
              <c:pt idx="45">
                <c:v>30643</c:v>
              </c:pt>
              <c:pt idx="46">
                <c:v>25887</c:v>
              </c:pt>
              <c:pt idx="47">
                <c:v>28922</c:v>
              </c:pt>
              <c:pt idx="48">
                <c:v>24080</c:v>
              </c:pt>
              <c:pt idx="49">
                <c:v>5381</c:v>
              </c:pt>
              <c:pt idx="50">
                <c:v>4117</c:v>
              </c:pt>
              <c:pt idx="51">
                <c:v>29471</c:v>
              </c:pt>
              <c:pt idx="52">
                <c:v>16673</c:v>
              </c:pt>
              <c:pt idx="53">
                <c:v>13745</c:v>
              </c:pt>
              <c:pt idx="54">
                <c:v>1413</c:v>
              </c:pt>
              <c:pt idx="55">
                <c:v>21964</c:v>
              </c:pt>
              <c:pt idx="56">
                <c:v>22250</c:v>
              </c:pt>
              <c:pt idx="57">
                <c:v>5861</c:v>
              </c:pt>
              <c:pt idx="58">
                <c:v>23402</c:v>
              </c:pt>
              <c:pt idx="59">
                <c:v>3799</c:v>
              </c:pt>
              <c:pt idx="60">
                <c:v>4749</c:v>
              </c:pt>
              <c:pt idx="61">
                <c:v>29322</c:v>
              </c:pt>
              <c:pt idx="62">
                <c:v>14313</c:v>
              </c:pt>
              <c:pt idx="63">
                <c:v>4117</c:v>
              </c:pt>
              <c:pt idx="64">
                <c:v>11256</c:v>
              </c:pt>
              <c:pt idx="65">
                <c:v>6016</c:v>
              </c:pt>
              <c:pt idx="66">
                <c:v>4431</c:v>
              </c:pt>
              <c:pt idx="67">
                <c:v>4117</c:v>
              </c:pt>
              <c:pt idx="68">
                <c:v>20211</c:v>
              </c:pt>
              <c:pt idx="69">
                <c:v>17059</c:v>
              </c:pt>
              <c:pt idx="70">
                <c:v>18310</c:v>
              </c:pt>
              <c:pt idx="71">
                <c:v>18545</c:v>
              </c:pt>
              <c:pt idx="72">
                <c:v>591</c:v>
              </c:pt>
              <c:pt idx="73">
                <c:v>14728</c:v>
              </c:pt>
              <c:pt idx="74">
                <c:v>20723</c:v>
              </c:pt>
              <c:pt idx="75">
                <c:v>25706</c:v>
              </c:pt>
              <c:pt idx="76">
                <c:v>26508</c:v>
              </c:pt>
              <c:pt idx="77">
                <c:v>5064</c:v>
              </c:pt>
              <c:pt idx="78">
                <c:v>2607</c:v>
              </c:pt>
              <c:pt idx="79">
                <c:v>4431</c:v>
              </c:pt>
              <c:pt idx="80">
                <c:v>18343</c:v>
              </c:pt>
              <c:pt idx="81">
                <c:v>9981</c:v>
              </c:pt>
              <c:pt idx="82">
                <c:v>20641</c:v>
              </c:pt>
              <c:pt idx="83">
                <c:v>28192</c:v>
              </c:pt>
              <c:pt idx="84">
                <c:v>29427</c:v>
              </c:pt>
              <c:pt idx="85">
                <c:v>16134</c:v>
              </c:pt>
              <c:pt idx="86">
                <c:v>13128</c:v>
              </c:pt>
              <c:pt idx="87">
                <c:v>9996</c:v>
              </c:pt>
              <c:pt idx="88">
                <c:v>19260</c:v>
              </c:pt>
              <c:pt idx="89">
                <c:v>7132</c:v>
              </c:pt>
              <c:pt idx="90">
                <c:v>3799</c:v>
              </c:pt>
              <c:pt idx="91">
                <c:v>656</c:v>
              </c:pt>
              <c:pt idx="92">
                <c:v>3166</c:v>
              </c:pt>
              <c:pt idx="93">
                <c:v>23020</c:v>
              </c:pt>
              <c:pt idx="94">
                <c:v>11968</c:v>
              </c:pt>
              <c:pt idx="95">
                <c:v>28161</c:v>
              </c:pt>
              <c:pt idx="96">
                <c:v>14146</c:v>
              </c:pt>
              <c:pt idx="97">
                <c:v>11737</c:v>
              </c:pt>
              <c:pt idx="98">
                <c:v>26825</c:v>
              </c:pt>
              <c:pt idx="99">
                <c:v>4883</c:v>
              </c:pt>
            </c:numLit>
          </c:val>
          <c:extLst>
            <c:ext xmlns:c16="http://schemas.microsoft.com/office/drawing/2014/chart" uri="{C3380CC4-5D6E-409C-BE32-E72D297353CC}">
              <c16:uniqueId val="{00000000-7F1A-4A6B-AE83-CF957D106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484685536"/>
        <c:axId val="1484683872"/>
      </c:barChart>
      <c:catAx>
        <c:axId val="148468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83872"/>
        <c:crosses val="autoZero"/>
        <c:auto val="1"/>
        <c:lblAlgn val="ctr"/>
        <c:lblOffset val="100"/>
        <c:noMultiLvlLbl val="0"/>
      </c:catAx>
      <c:valAx>
        <c:axId val="148468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8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500" b="1" i="0" u="none" strike="noStrike" cap="all" normalizeH="0" baseline="0">
                <a:effectLst/>
              </a:rPr>
              <a:t>Product Sales 2012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Lit>
              <c:ptCount val="100"/>
              <c:pt idx="0">
                <c:v>$1 Lottery Ticket</c:v>
              </c:pt>
              <c:pt idx="1">
                <c:v>$10 Lottery Ticket</c:v>
              </c:pt>
              <c:pt idx="2">
                <c:v>$2 Lottery Ticket</c:v>
              </c:pt>
              <c:pt idx="3">
                <c:v>$20 Lottery Ticket</c:v>
              </c:pt>
              <c:pt idx="4">
                <c:v>$5 Lottery Ticket</c:v>
              </c:pt>
              <c:pt idx="5">
                <c:v>Allergy Pills</c:v>
              </c:pt>
              <c:pt idx="6">
                <c:v>Apple</c:v>
              </c:pt>
              <c:pt idx="7">
                <c:v>Apple Cookie</c:v>
              </c:pt>
              <c:pt idx="8">
                <c:v>Apple Muffin</c:v>
              </c:pt>
              <c:pt idx="9">
                <c:v>Baconburger</c:v>
              </c:pt>
              <c:pt idx="10">
                <c:v>Bagged Ice</c:v>
              </c:pt>
              <c:pt idx="11">
                <c:v>Banana</c:v>
              </c:pt>
              <c:pt idx="12">
                <c:v>BBQ Chips Bag</c:v>
              </c:pt>
              <c:pt idx="13">
                <c:v>Bottled Propane</c:v>
              </c:pt>
              <c:pt idx="14">
                <c:v>Bottled Water</c:v>
              </c:pt>
              <c:pt idx="15">
                <c:v>Bread Loaf</c:v>
              </c:pt>
              <c:pt idx="16">
                <c:v>Butterfinger Candy Bar</c:v>
              </c:pt>
              <c:pt idx="17">
                <c:v>Cappacino</c:v>
              </c:pt>
              <c:pt idx="18">
                <c:v>Cheese Bread</c:v>
              </c:pt>
              <c:pt idx="19">
                <c:v>Cheese Pizza Slice</c:v>
              </c:pt>
              <c:pt idx="20">
                <c:v>Cheese Popcorn Bag</c:v>
              </c:pt>
              <c:pt idx="21">
                <c:v>Cheeseburger</c:v>
              </c:pt>
              <c:pt idx="22">
                <c:v>Cherry Gatorade</c:v>
              </c:pt>
              <c:pt idx="23">
                <c:v>Cherry Soda</c:v>
              </c:pt>
              <c:pt idx="24">
                <c:v>Chew</c:v>
              </c:pt>
              <c:pt idx="25">
                <c:v>Chicken Soup</c:v>
              </c:pt>
              <c:pt idx="26">
                <c:v>Chili</c:v>
              </c:pt>
              <c:pt idx="27">
                <c:v>Chocolate Chip Cookie</c:v>
              </c:pt>
              <c:pt idx="28">
                <c:v>Chocolate Chip Muffin</c:v>
              </c:pt>
              <c:pt idx="29">
                <c:v>Chocolate Cookie</c:v>
              </c:pt>
              <c:pt idx="30">
                <c:v>Chocolate Ice Cream Pail</c:v>
              </c:pt>
              <c:pt idx="31">
                <c:v>Chocolate Milk</c:v>
              </c:pt>
              <c:pt idx="32">
                <c:v>Chocolate Muffin</c:v>
              </c:pt>
              <c:pt idx="33">
                <c:v>Cigar</c:v>
              </c:pt>
              <c:pt idx="34">
                <c:v>Cigarettes</c:v>
              </c:pt>
              <c:pt idx="35">
                <c:v>Coffee</c:v>
              </c:pt>
              <c:pt idx="36">
                <c:v>Coke 20oz Bottle</c:v>
              </c:pt>
              <c:pt idx="37">
                <c:v>Cold Tea</c:v>
              </c:pt>
              <c:pt idx="38">
                <c:v>Cookies and Cream Ice Cream Pail</c:v>
              </c:pt>
              <c:pt idx="39">
                <c:v>Crossaint</c:v>
              </c:pt>
              <c:pt idx="40">
                <c:v>Diet Coke 20oz Bottle</c:v>
              </c:pt>
              <c:pt idx="41">
                <c:v>Diet Energy Drink</c:v>
              </c:pt>
              <c:pt idx="42">
                <c:v>Diet Pepsi 20oz Bottle</c:v>
              </c:pt>
              <c:pt idx="43">
                <c:v>Diet Sprite 20oz Bottle</c:v>
              </c:pt>
              <c:pt idx="44">
                <c:v>Egg and Bacon Sandwich</c:v>
              </c:pt>
              <c:pt idx="45">
                <c:v>Egg and Cheese Sandwich</c:v>
              </c:pt>
              <c:pt idx="46">
                <c:v>Egg and Ham Sandwich</c:v>
              </c:pt>
              <c:pt idx="47">
                <c:v>Egg and Sausage Sandwich</c:v>
              </c:pt>
              <c:pt idx="48">
                <c:v>Egg Roll</c:v>
              </c:pt>
              <c:pt idx="49">
                <c:v>Grape Gatorade</c:v>
              </c:pt>
              <c:pt idx="50">
                <c:v>Grape Soda</c:v>
              </c:pt>
              <c:pt idx="51">
                <c:v>Hamburger</c:v>
              </c:pt>
              <c:pt idx="52">
                <c:v>Hamburger Buns</c:v>
              </c:pt>
              <c:pt idx="53">
                <c:v>Hashbrowns</c:v>
              </c:pt>
              <c:pt idx="54">
                <c:v>Headache Pills</c:v>
              </c:pt>
              <c:pt idx="55">
                <c:v>Hot Dog</c:v>
              </c:pt>
              <c:pt idx="56">
                <c:v>Hot Dog Buns</c:v>
              </c:pt>
              <c:pt idx="57">
                <c:v>Hot Tea</c:v>
              </c:pt>
              <c:pt idx="58">
                <c:v>Kit Kat Candy Bar</c:v>
              </c:pt>
              <c:pt idx="59">
                <c:v>Kiwi Gatorade</c:v>
              </c:pt>
              <c:pt idx="60">
                <c:v>Kiwi Soda</c:v>
              </c:pt>
              <c:pt idx="61">
                <c:v>Lemon</c:v>
              </c:pt>
              <c:pt idx="62">
                <c:v>Lemon Cookie</c:v>
              </c:pt>
              <c:pt idx="63">
                <c:v>Lemon Gatorade</c:v>
              </c:pt>
              <c:pt idx="64">
                <c:v>Lemon Muffin</c:v>
              </c:pt>
              <c:pt idx="65">
                <c:v>Lemon Soda</c:v>
              </c:pt>
              <c:pt idx="66">
                <c:v>Lime Gatorade</c:v>
              </c:pt>
              <c:pt idx="67">
                <c:v>Lime Soda</c:v>
              </c:pt>
              <c:pt idx="68">
                <c:v>Meat Sticks</c:v>
              </c:pt>
              <c:pt idx="69">
                <c:v>Milky Way Candy Bar</c:v>
              </c:pt>
              <c:pt idx="70">
                <c:v>Mint Ice Cream Pail</c:v>
              </c:pt>
              <c:pt idx="71">
                <c:v>Mocha</c:v>
              </c:pt>
              <c:pt idx="72">
                <c:v>Nail Clipper</c:v>
              </c:pt>
              <c:pt idx="73">
                <c:v>Newspaper</c:v>
              </c:pt>
              <c:pt idx="74">
                <c:v>Onion</c:v>
              </c:pt>
              <c:pt idx="75">
                <c:v>Onionburger</c:v>
              </c:pt>
              <c:pt idx="76">
                <c:v>Orange</c:v>
              </c:pt>
              <c:pt idx="77">
                <c:v>Orange Gatorade</c:v>
              </c:pt>
              <c:pt idx="78">
                <c:v>Orange Juice</c:v>
              </c:pt>
              <c:pt idx="79">
                <c:v>Orange Soda</c:v>
              </c:pt>
              <c:pt idx="80">
                <c:v>Pepperoni Pizza Slice</c:v>
              </c:pt>
              <c:pt idx="81">
                <c:v>Pepsi 20oz Bottle</c:v>
              </c:pt>
              <c:pt idx="82">
                <c:v>Plain Popcorn Bag</c:v>
              </c:pt>
              <c:pt idx="83">
                <c:v>Potato</c:v>
              </c:pt>
              <c:pt idx="84">
                <c:v>Regular Chips Bag</c:v>
              </c:pt>
              <c:pt idx="85">
                <c:v>Regular Energy Drink</c:v>
              </c:pt>
              <c:pt idx="86">
                <c:v>Sausage Pizza Slice</c:v>
              </c:pt>
              <c:pt idx="87">
                <c:v>Sherbet Ice Cream Pail</c:v>
              </c:pt>
              <c:pt idx="88">
                <c:v>Snickers Candy Bar</c:v>
              </c:pt>
              <c:pt idx="89">
                <c:v>Sprite 20oz Bottle</c:v>
              </c:pt>
              <c:pt idx="90">
                <c:v>Strawberry Gatorade</c:v>
              </c:pt>
              <c:pt idx="91">
                <c:v>Strawberry Milk</c:v>
              </c:pt>
              <c:pt idx="92">
                <c:v>Strawberry Soda</c:v>
              </c:pt>
              <c:pt idx="93">
                <c:v>String Cheese</c:v>
              </c:pt>
              <c:pt idx="94">
                <c:v>Summer Sausage</c:v>
              </c:pt>
              <c:pt idx="95">
                <c:v>Tomato Soup</c:v>
              </c:pt>
              <c:pt idx="96">
                <c:v>Vanilla Ice Cream Pail</c:v>
              </c:pt>
              <c:pt idx="97">
                <c:v>Vegetable Soup</c:v>
              </c:pt>
              <c:pt idx="98">
                <c:v>Whatchamacallit Candy Bar</c:v>
              </c:pt>
              <c:pt idx="99">
                <c:v>White Milk</c:v>
              </c:pt>
            </c:strLit>
          </c:cat>
          <c:val>
            <c:numLit>
              <c:formatCode>General</c:formatCode>
              <c:ptCount val="100"/>
              <c:pt idx="0">
                <c:v>48720</c:v>
              </c:pt>
              <c:pt idx="1">
                <c:v>1591</c:v>
              </c:pt>
              <c:pt idx="2">
                <c:v>27074</c:v>
              </c:pt>
              <c:pt idx="3">
                <c:v>1082</c:v>
              </c:pt>
              <c:pt idx="4">
                <c:v>1802</c:v>
              </c:pt>
              <c:pt idx="5">
                <c:v>1104</c:v>
              </c:pt>
              <c:pt idx="6">
                <c:v>18329</c:v>
              </c:pt>
              <c:pt idx="7">
                <c:v>30987</c:v>
              </c:pt>
              <c:pt idx="8">
                <c:v>14666</c:v>
              </c:pt>
              <c:pt idx="9">
                <c:v>17135</c:v>
              </c:pt>
              <c:pt idx="10">
                <c:v>4608</c:v>
              </c:pt>
              <c:pt idx="11">
                <c:v>19922</c:v>
              </c:pt>
              <c:pt idx="12">
                <c:v>31376</c:v>
              </c:pt>
              <c:pt idx="13">
                <c:v>3038</c:v>
              </c:pt>
              <c:pt idx="14">
                <c:v>17494</c:v>
              </c:pt>
              <c:pt idx="15">
                <c:v>23560</c:v>
              </c:pt>
              <c:pt idx="16">
                <c:v>20295</c:v>
              </c:pt>
              <c:pt idx="17">
                <c:v>31730</c:v>
              </c:pt>
              <c:pt idx="18">
                <c:v>14865</c:v>
              </c:pt>
              <c:pt idx="19">
                <c:v>17208</c:v>
              </c:pt>
              <c:pt idx="20">
                <c:v>21761</c:v>
              </c:pt>
              <c:pt idx="21">
                <c:v>27274</c:v>
              </c:pt>
              <c:pt idx="22">
                <c:v>5115</c:v>
              </c:pt>
              <c:pt idx="23">
                <c:v>5433</c:v>
              </c:pt>
              <c:pt idx="24">
                <c:v>759</c:v>
              </c:pt>
              <c:pt idx="25">
                <c:v>32206</c:v>
              </c:pt>
              <c:pt idx="26">
                <c:v>11736</c:v>
              </c:pt>
              <c:pt idx="27">
                <c:v>29949</c:v>
              </c:pt>
              <c:pt idx="28">
                <c:v>19773</c:v>
              </c:pt>
              <c:pt idx="29">
                <c:v>28952</c:v>
              </c:pt>
              <c:pt idx="30">
                <c:v>25367</c:v>
              </c:pt>
              <c:pt idx="31">
                <c:v>1648</c:v>
              </c:pt>
              <c:pt idx="32">
                <c:v>25212</c:v>
              </c:pt>
              <c:pt idx="33">
                <c:v>2125</c:v>
              </c:pt>
              <c:pt idx="34">
                <c:v>11365</c:v>
              </c:pt>
              <c:pt idx="35">
                <c:v>21474</c:v>
              </c:pt>
              <c:pt idx="36">
                <c:v>15841</c:v>
              </c:pt>
              <c:pt idx="37">
                <c:v>11502</c:v>
              </c:pt>
              <c:pt idx="38">
                <c:v>13290</c:v>
              </c:pt>
              <c:pt idx="39">
                <c:v>10624</c:v>
              </c:pt>
              <c:pt idx="40">
                <c:v>21598</c:v>
              </c:pt>
              <c:pt idx="41">
                <c:v>3922</c:v>
              </c:pt>
              <c:pt idx="42">
                <c:v>12963</c:v>
              </c:pt>
              <c:pt idx="43">
                <c:v>4325</c:v>
              </c:pt>
              <c:pt idx="44">
                <c:v>32042</c:v>
              </c:pt>
              <c:pt idx="45">
                <c:v>30952</c:v>
              </c:pt>
              <c:pt idx="46">
                <c:v>26149</c:v>
              </c:pt>
              <c:pt idx="47">
                <c:v>29211</c:v>
              </c:pt>
              <c:pt idx="48">
                <c:v>24322</c:v>
              </c:pt>
              <c:pt idx="49">
                <c:v>5433</c:v>
              </c:pt>
              <c:pt idx="50">
                <c:v>4159</c:v>
              </c:pt>
              <c:pt idx="51">
                <c:v>29764</c:v>
              </c:pt>
              <c:pt idx="52">
                <c:v>16840</c:v>
              </c:pt>
              <c:pt idx="53">
                <c:v>13885</c:v>
              </c:pt>
              <c:pt idx="54">
                <c:v>1428</c:v>
              </c:pt>
              <c:pt idx="55">
                <c:v>22183</c:v>
              </c:pt>
              <c:pt idx="56">
                <c:v>22471</c:v>
              </c:pt>
              <c:pt idx="57">
                <c:v>5922</c:v>
              </c:pt>
              <c:pt idx="58">
                <c:v>23635</c:v>
              </c:pt>
              <c:pt idx="59">
                <c:v>3837</c:v>
              </c:pt>
              <c:pt idx="60">
                <c:v>4794</c:v>
              </c:pt>
              <c:pt idx="61">
                <c:v>29613</c:v>
              </c:pt>
              <c:pt idx="62">
                <c:v>14455</c:v>
              </c:pt>
              <c:pt idx="63">
                <c:v>4159</c:v>
              </c:pt>
              <c:pt idx="64">
                <c:v>11369</c:v>
              </c:pt>
              <c:pt idx="65">
                <c:v>6078</c:v>
              </c:pt>
              <c:pt idx="66">
                <c:v>4475</c:v>
              </c:pt>
              <c:pt idx="67">
                <c:v>4159</c:v>
              </c:pt>
              <c:pt idx="68">
                <c:v>20413</c:v>
              </c:pt>
              <c:pt idx="69">
                <c:v>17228</c:v>
              </c:pt>
              <c:pt idx="70">
                <c:v>18491</c:v>
              </c:pt>
              <c:pt idx="71">
                <c:v>18730</c:v>
              </c:pt>
              <c:pt idx="72">
                <c:v>598</c:v>
              </c:pt>
              <c:pt idx="73">
                <c:v>14874</c:v>
              </c:pt>
              <c:pt idx="74">
                <c:v>20930</c:v>
              </c:pt>
              <c:pt idx="75">
                <c:v>25962</c:v>
              </c:pt>
              <c:pt idx="76">
                <c:v>26772</c:v>
              </c:pt>
              <c:pt idx="77">
                <c:v>5115</c:v>
              </c:pt>
              <c:pt idx="78">
                <c:v>2632</c:v>
              </c:pt>
              <c:pt idx="79">
                <c:v>4475</c:v>
              </c:pt>
              <c:pt idx="80">
                <c:v>18528</c:v>
              </c:pt>
              <c:pt idx="81">
                <c:v>10080</c:v>
              </c:pt>
              <c:pt idx="82">
                <c:v>20846</c:v>
              </c:pt>
              <c:pt idx="83">
                <c:v>28476</c:v>
              </c:pt>
              <c:pt idx="84">
                <c:v>29723</c:v>
              </c:pt>
              <c:pt idx="85">
                <c:v>16297</c:v>
              </c:pt>
              <c:pt idx="86">
                <c:v>13258</c:v>
              </c:pt>
              <c:pt idx="87">
                <c:v>10096</c:v>
              </c:pt>
              <c:pt idx="88">
                <c:v>19452</c:v>
              </c:pt>
              <c:pt idx="89">
                <c:v>7205</c:v>
              </c:pt>
              <c:pt idx="90">
                <c:v>3837</c:v>
              </c:pt>
              <c:pt idx="91">
                <c:v>662</c:v>
              </c:pt>
              <c:pt idx="92">
                <c:v>3198</c:v>
              </c:pt>
              <c:pt idx="93">
                <c:v>23252</c:v>
              </c:pt>
              <c:pt idx="94">
                <c:v>12087</c:v>
              </c:pt>
              <c:pt idx="95">
                <c:v>28441</c:v>
              </c:pt>
              <c:pt idx="96">
                <c:v>14288</c:v>
              </c:pt>
              <c:pt idx="97">
                <c:v>11856</c:v>
              </c:pt>
              <c:pt idx="98">
                <c:v>27093</c:v>
              </c:pt>
              <c:pt idx="99">
                <c:v>4931</c:v>
              </c:pt>
            </c:numLit>
          </c:val>
          <c:extLst>
            <c:ext xmlns:c16="http://schemas.microsoft.com/office/drawing/2014/chart" uri="{C3380CC4-5D6E-409C-BE32-E72D297353CC}">
              <c16:uniqueId val="{00000000-E048-4D92-B064-B36F393BA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489288256"/>
        <c:axId val="1489288672"/>
      </c:barChart>
      <c:catAx>
        <c:axId val="148928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288672"/>
        <c:crosses val="autoZero"/>
        <c:auto val="1"/>
        <c:lblAlgn val="ctr"/>
        <c:lblOffset val="100"/>
        <c:noMultiLvlLbl val="0"/>
      </c:catAx>
      <c:valAx>
        <c:axId val="148928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28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effectLst/>
              </a:rPr>
              <a:t>Product Sales 2013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Lit>
              <c:ptCount val="100"/>
              <c:pt idx="0">
                <c:v>$1 Lottery Ticket</c:v>
              </c:pt>
              <c:pt idx="1">
                <c:v>$10 Lottery Ticket</c:v>
              </c:pt>
              <c:pt idx="2">
                <c:v>$2 Lottery Ticket</c:v>
              </c:pt>
              <c:pt idx="3">
                <c:v>$20 Lottery Ticket</c:v>
              </c:pt>
              <c:pt idx="4">
                <c:v>$5 Lottery Ticket</c:v>
              </c:pt>
              <c:pt idx="5">
                <c:v>Allergy Pills</c:v>
              </c:pt>
              <c:pt idx="6">
                <c:v>Apple</c:v>
              </c:pt>
              <c:pt idx="7">
                <c:v>Apple Cookie</c:v>
              </c:pt>
              <c:pt idx="8">
                <c:v>Apple Muffin</c:v>
              </c:pt>
              <c:pt idx="9">
                <c:v>Baconburger</c:v>
              </c:pt>
              <c:pt idx="10">
                <c:v>Bagged Ice</c:v>
              </c:pt>
              <c:pt idx="11">
                <c:v>Banana</c:v>
              </c:pt>
              <c:pt idx="12">
                <c:v>BBQ Chips Bag</c:v>
              </c:pt>
              <c:pt idx="13">
                <c:v>Bottled Propane</c:v>
              </c:pt>
              <c:pt idx="14">
                <c:v>Bottled Water</c:v>
              </c:pt>
              <c:pt idx="15">
                <c:v>Bread Loaf</c:v>
              </c:pt>
              <c:pt idx="16">
                <c:v>Butterfinger Candy Bar</c:v>
              </c:pt>
              <c:pt idx="17">
                <c:v>Cappacino</c:v>
              </c:pt>
              <c:pt idx="18">
                <c:v>Cheese Bread</c:v>
              </c:pt>
              <c:pt idx="19">
                <c:v>Cheese Pizza Slice</c:v>
              </c:pt>
              <c:pt idx="20">
                <c:v>Cheese Popcorn Bag</c:v>
              </c:pt>
              <c:pt idx="21">
                <c:v>Cheeseburger</c:v>
              </c:pt>
              <c:pt idx="22">
                <c:v>Cherry Gatorade</c:v>
              </c:pt>
              <c:pt idx="23">
                <c:v>Cherry Soda</c:v>
              </c:pt>
              <c:pt idx="24">
                <c:v>Chew</c:v>
              </c:pt>
              <c:pt idx="25">
                <c:v>Chicken Soup</c:v>
              </c:pt>
              <c:pt idx="26">
                <c:v>Chili</c:v>
              </c:pt>
              <c:pt idx="27">
                <c:v>Chocolate Chip Cookie</c:v>
              </c:pt>
              <c:pt idx="28">
                <c:v>Chocolate Chip Muffin</c:v>
              </c:pt>
              <c:pt idx="29">
                <c:v>Chocolate Cookie</c:v>
              </c:pt>
              <c:pt idx="30">
                <c:v>Chocolate Ice Cream Pail</c:v>
              </c:pt>
              <c:pt idx="31">
                <c:v>Chocolate Milk</c:v>
              </c:pt>
              <c:pt idx="32">
                <c:v>Chocolate Muffin</c:v>
              </c:pt>
              <c:pt idx="33">
                <c:v>Cigar</c:v>
              </c:pt>
              <c:pt idx="34">
                <c:v>Cigarettes</c:v>
              </c:pt>
              <c:pt idx="35">
                <c:v>Coffee</c:v>
              </c:pt>
              <c:pt idx="36">
                <c:v>Coke 20oz Bottle</c:v>
              </c:pt>
              <c:pt idx="37">
                <c:v>Cold Tea</c:v>
              </c:pt>
              <c:pt idx="38">
                <c:v>Cookies and Cream Ice Cream Pail</c:v>
              </c:pt>
              <c:pt idx="39">
                <c:v>Crossaint</c:v>
              </c:pt>
              <c:pt idx="40">
                <c:v>Diet Coke 20oz Bottle</c:v>
              </c:pt>
              <c:pt idx="41">
                <c:v>Diet Energy Drink</c:v>
              </c:pt>
              <c:pt idx="42">
                <c:v>Diet Pepsi 20oz Bottle</c:v>
              </c:pt>
              <c:pt idx="43">
                <c:v>Diet Sprite 20oz Bottle</c:v>
              </c:pt>
              <c:pt idx="44">
                <c:v>Egg and Bacon Sandwich</c:v>
              </c:pt>
              <c:pt idx="45">
                <c:v>Egg and Cheese Sandwich</c:v>
              </c:pt>
              <c:pt idx="46">
                <c:v>Egg and Ham Sandwich</c:v>
              </c:pt>
              <c:pt idx="47">
                <c:v>Egg and Sausage Sandwich</c:v>
              </c:pt>
              <c:pt idx="48">
                <c:v>Egg Roll</c:v>
              </c:pt>
              <c:pt idx="49">
                <c:v>Grape Gatorade</c:v>
              </c:pt>
              <c:pt idx="50">
                <c:v>Grape Soda</c:v>
              </c:pt>
              <c:pt idx="51">
                <c:v>Hamburger</c:v>
              </c:pt>
              <c:pt idx="52">
                <c:v>Hamburger Buns</c:v>
              </c:pt>
              <c:pt idx="53">
                <c:v>Hashbrowns</c:v>
              </c:pt>
              <c:pt idx="54">
                <c:v>Headache Pills</c:v>
              </c:pt>
              <c:pt idx="55">
                <c:v>Hot Dog</c:v>
              </c:pt>
              <c:pt idx="56">
                <c:v>Hot Dog Buns</c:v>
              </c:pt>
              <c:pt idx="57">
                <c:v>Hot Tea</c:v>
              </c:pt>
              <c:pt idx="58">
                <c:v>Kit Kat Candy Bar</c:v>
              </c:pt>
              <c:pt idx="59">
                <c:v>Kiwi Gatorade</c:v>
              </c:pt>
              <c:pt idx="60">
                <c:v>Kiwi Soda</c:v>
              </c:pt>
              <c:pt idx="61">
                <c:v>Lemon</c:v>
              </c:pt>
              <c:pt idx="62">
                <c:v>Lemon Cookie</c:v>
              </c:pt>
              <c:pt idx="63">
                <c:v>Lemon Gatorade</c:v>
              </c:pt>
              <c:pt idx="64">
                <c:v>Lemon Muffin</c:v>
              </c:pt>
              <c:pt idx="65">
                <c:v>Lemon Soda</c:v>
              </c:pt>
              <c:pt idx="66">
                <c:v>Lime Gatorade</c:v>
              </c:pt>
              <c:pt idx="67">
                <c:v>Lime Soda</c:v>
              </c:pt>
              <c:pt idx="68">
                <c:v>Meat Sticks</c:v>
              </c:pt>
              <c:pt idx="69">
                <c:v>Milky Way Candy Bar</c:v>
              </c:pt>
              <c:pt idx="70">
                <c:v>Mint Ice Cream Pail</c:v>
              </c:pt>
              <c:pt idx="71">
                <c:v>Mocha</c:v>
              </c:pt>
              <c:pt idx="72">
                <c:v>Nail Clipper</c:v>
              </c:pt>
              <c:pt idx="73">
                <c:v>Newspaper</c:v>
              </c:pt>
              <c:pt idx="74">
                <c:v>Onion</c:v>
              </c:pt>
              <c:pt idx="75">
                <c:v>Onionburger</c:v>
              </c:pt>
              <c:pt idx="76">
                <c:v>Orange</c:v>
              </c:pt>
              <c:pt idx="77">
                <c:v>Orange Gatorade</c:v>
              </c:pt>
              <c:pt idx="78">
                <c:v>Orange Juice</c:v>
              </c:pt>
              <c:pt idx="79">
                <c:v>Orange Soda</c:v>
              </c:pt>
              <c:pt idx="80">
                <c:v>Pepperoni Pizza Slice</c:v>
              </c:pt>
              <c:pt idx="81">
                <c:v>Pepsi 20oz Bottle</c:v>
              </c:pt>
              <c:pt idx="82">
                <c:v>Plain Popcorn Bag</c:v>
              </c:pt>
              <c:pt idx="83">
                <c:v>Potato</c:v>
              </c:pt>
              <c:pt idx="84">
                <c:v>Regular Chips Bag</c:v>
              </c:pt>
              <c:pt idx="85">
                <c:v>Regular Energy Drink</c:v>
              </c:pt>
              <c:pt idx="86">
                <c:v>Sausage Pizza Slice</c:v>
              </c:pt>
              <c:pt idx="87">
                <c:v>Sherbet Ice Cream Pail</c:v>
              </c:pt>
              <c:pt idx="88">
                <c:v>Snickers Candy Bar</c:v>
              </c:pt>
              <c:pt idx="89">
                <c:v>Sprite 20oz Bottle</c:v>
              </c:pt>
              <c:pt idx="90">
                <c:v>Strawberry Gatorade</c:v>
              </c:pt>
              <c:pt idx="91">
                <c:v>Strawberry Milk</c:v>
              </c:pt>
              <c:pt idx="92">
                <c:v>Strawberry Soda</c:v>
              </c:pt>
              <c:pt idx="93">
                <c:v>String Cheese</c:v>
              </c:pt>
              <c:pt idx="94">
                <c:v>Summer Sausage</c:v>
              </c:pt>
              <c:pt idx="95">
                <c:v>Tomato Soup</c:v>
              </c:pt>
              <c:pt idx="96">
                <c:v>Vanilla Ice Cream Pail</c:v>
              </c:pt>
              <c:pt idx="97">
                <c:v>Vegetable Soup</c:v>
              </c:pt>
              <c:pt idx="98">
                <c:v>Whatchamacallit Candy Bar</c:v>
              </c:pt>
              <c:pt idx="99">
                <c:v>White Milk</c:v>
              </c:pt>
            </c:strLit>
          </c:cat>
          <c:val>
            <c:numLit>
              <c:formatCode>General</c:formatCode>
              <c:ptCount val="100"/>
              <c:pt idx="0">
                <c:v>49663</c:v>
              </c:pt>
              <c:pt idx="1">
                <c:v>1625</c:v>
              </c:pt>
              <c:pt idx="2">
                <c:v>27582</c:v>
              </c:pt>
              <c:pt idx="3">
                <c:v>1100</c:v>
              </c:pt>
              <c:pt idx="4">
                <c:v>1838</c:v>
              </c:pt>
              <c:pt idx="5">
                <c:v>1118</c:v>
              </c:pt>
              <c:pt idx="6">
                <c:v>18674</c:v>
              </c:pt>
              <c:pt idx="7">
                <c:v>31707</c:v>
              </c:pt>
              <c:pt idx="8">
                <c:v>14865</c:v>
              </c:pt>
              <c:pt idx="9">
                <c:v>17492</c:v>
              </c:pt>
              <c:pt idx="10">
                <c:v>4669</c:v>
              </c:pt>
              <c:pt idx="11">
                <c:v>20288</c:v>
              </c:pt>
              <c:pt idx="12">
                <c:v>32026</c:v>
              </c:pt>
              <c:pt idx="13">
                <c:v>3101</c:v>
              </c:pt>
              <c:pt idx="14">
                <c:v>17826</c:v>
              </c:pt>
              <c:pt idx="15">
                <c:v>23916</c:v>
              </c:pt>
              <c:pt idx="16">
                <c:v>20646</c:v>
              </c:pt>
              <c:pt idx="17">
                <c:v>32391</c:v>
              </c:pt>
              <c:pt idx="18">
                <c:v>15085</c:v>
              </c:pt>
              <c:pt idx="19">
                <c:v>17521</c:v>
              </c:pt>
              <c:pt idx="20">
                <c:v>22229</c:v>
              </c:pt>
              <c:pt idx="21">
                <c:v>27836</c:v>
              </c:pt>
              <c:pt idx="22">
                <c:v>5195</c:v>
              </c:pt>
              <c:pt idx="23">
                <c:v>5519</c:v>
              </c:pt>
              <c:pt idx="24">
                <c:v>776</c:v>
              </c:pt>
              <c:pt idx="25">
                <c:v>32874</c:v>
              </c:pt>
              <c:pt idx="26">
                <c:v>12027</c:v>
              </c:pt>
              <c:pt idx="27">
                <c:v>30429</c:v>
              </c:pt>
              <c:pt idx="28">
                <c:v>20045</c:v>
              </c:pt>
              <c:pt idx="29">
                <c:v>29350</c:v>
              </c:pt>
              <c:pt idx="30">
                <c:v>25716</c:v>
              </c:pt>
              <c:pt idx="31">
                <c:v>1687</c:v>
              </c:pt>
              <c:pt idx="32">
                <c:v>25651</c:v>
              </c:pt>
              <c:pt idx="33">
                <c:v>2159</c:v>
              </c:pt>
              <c:pt idx="34">
                <c:v>11579</c:v>
              </c:pt>
              <c:pt idx="35">
                <c:v>21931</c:v>
              </c:pt>
              <c:pt idx="36">
                <c:v>16090</c:v>
              </c:pt>
              <c:pt idx="37">
                <c:v>11816</c:v>
              </c:pt>
              <c:pt idx="38">
                <c:v>13498</c:v>
              </c:pt>
              <c:pt idx="39">
                <c:v>10852</c:v>
              </c:pt>
              <c:pt idx="40">
                <c:v>21943</c:v>
              </c:pt>
              <c:pt idx="41">
                <c:v>4001</c:v>
              </c:pt>
              <c:pt idx="42">
                <c:v>13165</c:v>
              </c:pt>
              <c:pt idx="43">
                <c:v>4389</c:v>
              </c:pt>
              <c:pt idx="44">
                <c:v>32617</c:v>
              </c:pt>
              <c:pt idx="45">
                <c:v>31482</c:v>
              </c:pt>
              <c:pt idx="46">
                <c:v>26720</c:v>
              </c:pt>
              <c:pt idx="47">
                <c:v>29737</c:v>
              </c:pt>
              <c:pt idx="48">
                <c:v>25089</c:v>
              </c:pt>
              <c:pt idx="49">
                <c:v>5514</c:v>
              </c:pt>
              <c:pt idx="50">
                <c:v>4231</c:v>
              </c:pt>
              <c:pt idx="51">
                <c:v>30301</c:v>
              </c:pt>
              <c:pt idx="52">
                <c:v>17327</c:v>
              </c:pt>
              <c:pt idx="53">
                <c:v>14156</c:v>
              </c:pt>
              <c:pt idx="54">
                <c:v>1449</c:v>
              </c:pt>
              <c:pt idx="55">
                <c:v>22906</c:v>
              </c:pt>
              <c:pt idx="56">
                <c:v>22877</c:v>
              </c:pt>
              <c:pt idx="57">
                <c:v>6075</c:v>
              </c:pt>
              <c:pt idx="58">
                <c:v>24179</c:v>
              </c:pt>
              <c:pt idx="59">
                <c:v>3895</c:v>
              </c:pt>
              <c:pt idx="60">
                <c:v>4869</c:v>
              </c:pt>
              <c:pt idx="61">
                <c:v>30068</c:v>
              </c:pt>
              <c:pt idx="62">
                <c:v>14707</c:v>
              </c:pt>
              <c:pt idx="63">
                <c:v>4223</c:v>
              </c:pt>
              <c:pt idx="64">
                <c:v>11529</c:v>
              </c:pt>
              <c:pt idx="65">
                <c:v>6181</c:v>
              </c:pt>
              <c:pt idx="66">
                <c:v>4546</c:v>
              </c:pt>
              <c:pt idx="67">
                <c:v>4231</c:v>
              </c:pt>
              <c:pt idx="68">
                <c:v>20710</c:v>
              </c:pt>
              <c:pt idx="69">
                <c:v>17526</c:v>
              </c:pt>
              <c:pt idx="70">
                <c:v>18739</c:v>
              </c:pt>
              <c:pt idx="71">
                <c:v>19143</c:v>
              </c:pt>
              <c:pt idx="72">
                <c:v>613</c:v>
              </c:pt>
              <c:pt idx="73">
                <c:v>15183</c:v>
              </c:pt>
              <c:pt idx="74">
                <c:v>21349</c:v>
              </c:pt>
              <c:pt idx="75">
                <c:v>26527</c:v>
              </c:pt>
              <c:pt idx="76">
                <c:v>27395</c:v>
              </c:pt>
              <c:pt idx="77">
                <c:v>5200</c:v>
              </c:pt>
              <c:pt idx="78">
                <c:v>2690</c:v>
              </c:pt>
              <c:pt idx="79">
                <c:v>4542</c:v>
              </c:pt>
              <c:pt idx="80">
                <c:v>18850</c:v>
              </c:pt>
              <c:pt idx="81">
                <c:v>10241</c:v>
              </c:pt>
              <c:pt idx="82">
                <c:v>21450</c:v>
              </c:pt>
              <c:pt idx="83">
                <c:v>28959</c:v>
              </c:pt>
              <c:pt idx="84">
                <c:v>30342</c:v>
              </c:pt>
              <c:pt idx="85">
                <c:v>16583</c:v>
              </c:pt>
              <c:pt idx="86">
                <c:v>13509</c:v>
              </c:pt>
              <c:pt idx="87">
                <c:v>10233</c:v>
              </c:pt>
              <c:pt idx="88">
                <c:v>19905</c:v>
              </c:pt>
              <c:pt idx="89">
                <c:v>7323</c:v>
              </c:pt>
              <c:pt idx="90">
                <c:v>3899</c:v>
              </c:pt>
              <c:pt idx="91">
                <c:v>676</c:v>
              </c:pt>
              <c:pt idx="92">
                <c:v>3248</c:v>
              </c:pt>
              <c:pt idx="93">
                <c:v>23642</c:v>
              </c:pt>
              <c:pt idx="94">
                <c:v>12297</c:v>
              </c:pt>
              <c:pt idx="95">
                <c:v>29129</c:v>
              </c:pt>
              <c:pt idx="96">
                <c:v>14475</c:v>
              </c:pt>
              <c:pt idx="97">
                <c:v>12161</c:v>
              </c:pt>
              <c:pt idx="98">
                <c:v>27692</c:v>
              </c:pt>
              <c:pt idx="99">
                <c:v>5052</c:v>
              </c:pt>
            </c:numLit>
          </c:val>
          <c:extLst>
            <c:ext xmlns:c16="http://schemas.microsoft.com/office/drawing/2014/chart" uri="{C3380CC4-5D6E-409C-BE32-E72D297353CC}">
              <c16:uniqueId val="{00000000-EB07-4AB2-B22F-4ED599706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2099973600"/>
        <c:axId val="2099986912"/>
      </c:barChart>
      <c:catAx>
        <c:axId val="209997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986912"/>
        <c:crosses val="autoZero"/>
        <c:auto val="1"/>
        <c:lblAlgn val="ctr"/>
        <c:lblOffset val="100"/>
        <c:noMultiLvlLbl val="0"/>
      </c:catAx>
      <c:valAx>
        <c:axId val="209998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9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effectLst/>
              </a:rPr>
              <a:t>Product categ Sales 2011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8962572994705"/>
          <c:y val="5.4593166826930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Beverage</c:v>
              </c:pt>
              <c:pt idx="1">
                <c:v>Drug</c:v>
              </c:pt>
              <c:pt idx="2">
                <c:v>Food</c:v>
              </c:pt>
              <c:pt idx="3">
                <c:v>Gambling</c:v>
              </c:pt>
              <c:pt idx="4">
                <c:v>Hygeine</c:v>
              </c:pt>
              <c:pt idx="5">
                <c:v>Leisure</c:v>
              </c:pt>
            </c:strLit>
          </c:cat>
          <c:val>
            <c:numLit>
              <c:formatCode>General</c:formatCode>
              <c:ptCount val="6"/>
              <c:pt idx="0">
                <c:v>275075</c:v>
              </c:pt>
              <c:pt idx="1">
                <c:v>16616</c:v>
              </c:pt>
              <c:pt idx="2">
                <c:v>1156997</c:v>
              </c:pt>
              <c:pt idx="3">
                <c:v>79477</c:v>
              </c:pt>
              <c:pt idx="4">
                <c:v>591</c:v>
              </c:pt>
              <c:pt idx="5">
                <c:v>17735</c:v>
              </c:pt>
            </c:numLit>
          </c:val>
          <c:extLst>
            <c:ext xmlns:c16="http://schemas.microsoft.com/office/drawing/2014/chart" uri="{C3380CC4-5D6E-409C-BE32-E72D297353CC}">
              <c16:uniqueId val="{00000000-144F-4C32-8B09-2217B018D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2080208592"/>
        <c:axId val="2080204432"/>
      </c:barChart>
      <c:catAx>
        <c:axId val="208020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04432"/>
        <c:crosses val="autoZero"/>
        <c:auto val="1"/>
        <c:lblAlgn val="ctr"/>
        <c:lblOffset val="100"/>
        <c:noMultiLvlLbl val="0"/>
      </c:catAx>
      <c:valAx>
        <c:axId val="208020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0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Descriptive Statistic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Zain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 – </a:t>
            </a:r>
            <a:r>
              <a:rPr lang="en-US" sz="3200" dirty="0"/>
              <a:t>Sales Product                     Category wise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8C84-390A-449A-ABFD-D28E5CFD894F}"/>
              </a:ext>
            </a:extLst>
          </p:cNvPr>
          <p:cNvSpPr txBox="1"/>
          <p:nvPr/>
        </p:nvSpPr>
        <p:spPr>
          <a:xfrm>
            <a:off x="1224899" y="2342625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 is top product category of 2011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FB70B6-CE91-4C20-89EE-CC5AA7A90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642634"/>
              </p:ext>
            </p:extLst>
          </p:nvPr>
        </p:nvGraphicFramePr>
        <p:xfrm>
          <a:off x="5655944" y="2403467"/>
          <a:ext cx="5438776" cy="302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43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191"/>
            <a:ext cx="10121395" cy="226867"/>
          </a:xfrm>
        </p:spPr>
        <p:txBody>
          <a:bodyPr>
            <a:noAutofit/>
          </a:bodyPr>
          <a:lstStyle/>
          <a:p>
            <a:r>
              <a:rPr lang="en-US" sz="1400" dirty="0"/>
              <a:t>Visual Insights -  Overall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16799-6DB9-44A5-9F57-D6FC5CCE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3" y="260058"/>
            <a:ext cx="11452047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dataset of product sales .In which we have the different columns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rows,the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columns containing the variable and different rows are containing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observation.on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basis of the given dataset we are going to perform analysis and present the new insights from the given data set of product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1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analyze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find anomalies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preprocess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cleanse the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provide the insights on data with different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 detailed insight on IPL in various dimensions 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Date/month/year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wise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category wise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Temperature wise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companies</a:t>
            </a:r>
          </a:p>
        </p:txBody>
      </p:sp>
    </p:spTree>
    <p:extLst>
      <p:ext uri="{BB962C8B-B14F-4D97-AF65-F5344CB8AC3E}">
        <p14:creationId xmlns:p14="http://schemas.microsoft.com/office/powerpoint/2010/main" val="9518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data in Vaccination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wise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value detailed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Around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IN" dirty="0"/>
              <a:t> records ,around 3 categories &amp; around numerical variables  such as sales are contentious</a:t>
            </a:r>
          </a:p>
        </p:txBody>
      </p:sp>
    </p:spTree>
    <p:extLst>
      <p:ext uri="{BB962C8B-B14F-4D97-AF65-F5344CB8AC3E}">
        <p14:creationId xmlns:p14="http://schemas.microsoft.com/office/powerpoint/2010/main" val="33784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 – </a:t>
            </a:r>
            <a:r>
              <a:rPr lang="en-US" sz="3600" dirty="0"/>
              <a:t>Sales Product wise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8C84-390A-449A-ABFD-D28E5CFD894F}"/>
              </a:ext>
            </a:extLst>
          </p:cNvPr>
          <p:cNvSpPr txBox="1"/>
          <p:nvPr/>
        </p:nvSpPr>
        <p:spPr>
          <a:xfrm>
            <a:off x="1224899" y="2342625"/>
            <a:ext cx="339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Lottery is top product of 2011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9F035F-B83A-4D78-97C8-27D851B12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910211"/>
              </p:ext>
            </p:extLst>
          </p:nvPr>
        </p:nvGraphicFramePr>
        <p:xfrm>
          <a:off x="4771195" y="2342625"/>
          <a:ext cx="5686425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01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 – </a:t>
            </a:r>
            <a:r>
              <a:rPr lang="en-US" sz="3600" dirty="0"/>
              <a:t>Sales Product wise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8C84-390A-449A-ABFD-D28E5CFD894F}"/>
              </a:ext>
            </a:extLst>
          </p:cNvPr>
          <p:cNvSpPr txBox="1"/>
          <p:nvPr/>
        </p:nvSpPr>
        <p:spPr>
          <a:xfrm>
            <a:off x="1224899" y="2342625"/>
            <a:ext cx="339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Lottery is top product of 2012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86A24E-E910-415A-8456-92E10F6A7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491633"/>
              </p:ext>
            </p:extLst>
          </p:nvPr>
        </p:nvGraphicFramePr>
        <p:xfrm>
          <a:off x="5290201" y="2275033"/>
          <a:ext cx="5676900" cy="296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1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 – </a:t>
            </a:r>
            <a:r>
              <a:rPr lang="en-US" sz="3600" dirty="0"/>
              <a:t>Sales Product wise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8C84-390A-449A-ABFD-D28E5CFD894F}"/>
              </a:ext>
            </a:extLst>
          </p:cNvPr>
          <p:cNvSpPr txBox="1"/>
          <p:nvPr/>
        </p:nvSpPr>
        <p:spPr>
          <a:xfrm>
            <a:off x="1224899" y="2342625"/>
            <a:ext cx="339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Lottery is top product of 2013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C4249E-8EB1-4EC6-AF81-5A2466240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1934"/>
              </p:ext>
            </p:extLst>
          </p:nvPr>
        </p:nvGraphicFramePr>
        <p:xfrm>
          <a:off x="5044946" y="2342625"/>
          <a:ext cx="568642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9092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{B2ABB966-70DE-4B53-9FF9-C9AE9D61C71D}tf56160789_win32</Template>
  <TotalTime>74</TotalTime>
  <Words>218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Descriptive Statistic </vt:lpstr>
      <vt:lpstr>Product sales Analysis</vt:lpstr>
      <vt:lpstr>Aim</vt:lpstr>
      <vt:lpstr>Case</vt:lpstr>
      <vt:lpstr>Audience</vt:lpstr>
      <vt:lpstr>Nature of Data</vt:lpstr>
      <vt:lpstr>Visual Insights – Sales Product wise</vt:lpstr>
      <vt:lpstr>Visual Insights – Sales Product wise</vt:lpstr>
      <vt:lpstr>Visual Insights – Sales Product wise</vt:lpstr>
      <vt:lpstr>Visual Insights – Sales Product                     Category wise</vt:lpstr>
      <vt:lpstr>Visual Insights - 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 </dc:title>
  <dc:creator>syedzainah77@outlook.com</dc:creator>
  <cp:lastModifiedBy>syedzainah77@outlook.com</cp:lastModifiedBy>
  <cp:revision>13</cp:revision>
  <dcterms:created xsi:type="dcterms:W3CDTF">2021-11-23T13:36:17Z</dcterms:created>
  <dcterms:modified xsi:type="dcterms:W3CDTF">2021-11-23T19:48:13Z</dcterms:modified>
</cp:coreProperties>
</file>