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8" r:id="rId7"/>
    <p:sldId id="326" r:id="rId8"/>
    <p:sldId id="336" r:id="rId9"/>
    <p:sldId id="331" r:id="rId10"/>
    <p:sldId id="334" r:id="rId11"/>
    <p:sldId id="335" r:id="rId12"/>
    <p:sldId id="330" r:id="rId13"/>
    <p:sldId id="327" r:id="rId14"/>
    <p:sldId id="328" r:id="rId15"/>
    <p:sldId id="332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0444D-953A-4321-9F5E-35095D3EC708}" v="61" dt="2024-05-15T16:58:26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Learning to summarize from human feedback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orange lines&#10;&#10;Description automatically generated">
            <a:extLst>
              <a:ext uri="{FF2B5EF4-FFF2-40B4-BE49-F238E27FC236}">
                <a16:creationId xmlns:a16="http://schemas.microsoft.com/office/drawing/2014/main" id="{3648F27D-6BC9-6ACF-3CF3-6E73D295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10" y="1422443"/>
            <a:ext cx="7468114" cy="519730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847E1411-AFAD-9C83-643B-A17EE7D5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806" y="233154"/>
            <a:ext cx="6592328" cy="955841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Reward Model </a:t>
            </a:r>
            <a:r>
              <a:rPr lang="en-US" sz="3600" err="1">
                <a:solidFill>
                  <a:srgbClr val="000000"/>
                </a:solidFill>
                <a:ea typeface="+mj-lt"/>
                <a:cs typeface="+mj-lt"/>
              </a:rPr>
              <a:t>optimizatioN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753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BF1414-2844-D3F7-5E8E-8DB8B160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97" y="1426562"/>
            <a:ext cx="7318031" cy="4983120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1D803BA-F7BB-B600-98A1-0B1CC5D9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814" y="346143"/>
            <a:ext cx="5056340" cy="894058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Effects of Model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E95B76-CA7E-BB96-EEE4-D7CA0052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469579" cy="1646555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F1FB0-10A8-D209-D3F6-0314AD986D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210" y="2125810"/>
            <a:ext cx="7273638" cy="4155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Limitations</a:t>
            </a:r>
            <a:endParaRPr lang="en-US" sz="2400">
              <a:ea typeface="+mn-lt"/>
              <a:cs typeface="Calibri"/>
            </a:endParaRPr>
          </a:p>
          <a:p>
            <a:r>
              <a:rPr lang="en-US" sz="2400">
                <a:cs typeface="Calibri"/>
              </a:rPr>
              <a:t>Future Directions </a:t>
            </a:r>
          </a:p>
          <a:p>
            <a:r>
              <a:rPr lang="en-US" sz="2400">
                <a:cs typeface="Calibri"/>
              </a:rPr>
              <a:t>Broader Impacts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22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donations:</a:t>
            </a:r>
            <a:br>
              <a:rPr lang="en-US"/>
            </a:br>
            <a:endParaRPr lang="en-US"/>
          </a:p>
          <a:p>
            <a:r>
              <a:rPr lang="en-US"/>
              <a:t>Send sol to : </a:t>
            </a:r>
            <a:r>
              <a:rPr lang="en-US">
                <a:ea typeface="+mn-lt"/>
                <a:cs typeface="+mn-lt"/>
              </a:rPr>
              <a:t>BaX28t9yeZmgoKm2Q2dNduJFKRqAWL9zyoEv3GBAuYpu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Overview of Text Summarization:</a:t>
            </a:r>
            <a:endParaRPr lang="en-US" sz="3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ea typeface="+mn-lt"/>
                <a:cs typeface="+mn-lt"/>
              </a:rPr>
              <a:t>Extractive Summarization</a:t>
            </a:r>
          </a:p>
          <a:p>
            <a:pPr marL="342900" indent="-342900">
              <a:buChar char="•"/>
            </a:pPr>
            <a:r>
              <a:rPr lang="en-US" sz="2400">
                <a:ea typeface="+mn-lt"/>
                <a:cs typeface="+mn-lt"/>
              </a:rPr>
              <a:t>Abstractive Summarization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469579" cy="1646555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Challenges in Text Summarization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795134"/>
            <a:ext cx="7273638" cy="4155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Content Selection</a:t>
            </a:r>
          </a:p>
          <a:p>
            <a:r>
              <a:rPr lang="en-US" sz="2400" dirty="0">
                <a:ea typeface="+mn-lt"/>
                <a:cs typeface="+mn-lt"/>
              </a:rPr>
              <a:t>Fluency and Coherence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6911A-C14E-2EC2-4FC9-88AED93C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3402"/>
            <a:ext cx="12201524" cy="68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37" y="521700"/>
            <a:ext cx="7469579" cy="1646555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Supervised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4837" y="2241901"/>
            <a:ext cx="7273638" cy="4155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Design</a:t>
            </a:r>
          </a:p>
          <a:p>
            <a:r>
              <a:rPr lang="en-US" sz="2400" dirty="0">
                <a:cs typeface="Calibri"/>
              </a:rPr>
              <a:t>Evaluation Metric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cs typeface="Calibri"/>
              </a:rPr>
              <a:t>ROUGE</a:t>
            </a:r>
          </a:p>
        </p:txBody>
      </p:sp>
    </p:spTree>
    <p:extLst>
      <p:ext uri="{BB962C8B-B14F-4D97-AF65-F5344CB8AC3E}">
        <p14:creationId xmlns:p14="http://schemas.microsoft.com/office/powerpoint/2010/main" val="198085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97B8F50A-2C12-B9B6-A5FE-3CFF7BDB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08" y="1947"/>
            <a:ext cx="3839047" cy="67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reward model&#10;&#10;Description automatically generated">
            <a:extLst>
              <a:ext uri="{FF2B5EF4-FFF2-40B4-BE49-F238E27FC236}">
                <a16:creationId xmlns:a16="http://schemas.microsoft.com/office/drawing/2014/main" id="{9DDFEBBE-2C0D-C8F9-EBBD-A969B400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19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1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2C18684-B1AD-F947-68A3-E6D8836F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17" y="844550"/>
            <a:ext cx="6543675" cy="647700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5BE46D3-F24D-F5D9-0985-6464847BC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544" y="1827547"/>
            <a:ext cx="5801727" cy="2270459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4219A74-C627-C195-E37E-81C67FC02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509" y="4309059"/>
            <a:ext cx="5887953" cy="1899485"/>
          </a:xfrm>
          <a:prstGeom prst="rect">
            <a:avLst/>
          </a:prstGeom>
        </p:spPr>
      </p:pic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F3E5517F-0A06-2FA8-E3F2-524E4BF61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64" y="5013"/>
            <a:ext cx="406567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FB0FDE1-B0FD-A99D-8B3A-3302F8F8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23" y="1344827"/>
            <a:ext cx="5907559" cy="51362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BBA1A-8072-D534-559E-4361BEF1BF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5479" y="2187593"/>
            <a:ext cx="5193583" cy="3445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Overall - </a:t>
            </a:r>
            <a:r>
              <a:rPr lang="en-US">
                <a:ea typeface="+mn-lt"/>
                <a:cs typeface="+mn-lt"/>
              </a:rPr>
              <a:t>the overall quality of summary</a:t>
            </a:r>
          </a:p>
          <a:p>
            <a:r>
              <a:rPr lang="en-US" sz="2400">
                <a:ea typeface="+mn-lt"/>
                <a:cs typeface="+mn-lt"/>
              </a:rPr>
              <a:t>Coverage - </a:t>
            </a:r>
            <a:r>
              <a:rPr lang="en-US">
                <a:ea typeface="+mn-lt"/>
                <a:cs typeface="+mn-lt"/>
              </a:rPr>
              <a:t>how much important information from the original post is covered</a:t>
            </a:r>
          </a:p>
          <a:p>
            <a:r>
              <a:rPr lang="en-US" sz="2400">
                <a:ea typeface="+mn-lt"/>
                <a:cs typeface="+mn-lt"/>
              </a:rPr>
              <a:t>Coherence</a:t>
            </a:r>
            <a:r>
              <a:rPr lang="en-US">
                <a:ea typeface="+mn-lt"/>
                <a:cs typeface="+mn-lt"/>
              </a:rPr>
              <a:t> - how easy the summary is to read on its own</a:t>
            </a:r>
          </a:p>
          <a:p>
            <a:r>
              <a:rPr lang="en-US" sz="2400">
                <a:ea typeface="+mn-lt"/>
                <a:cs typeface="+mn-lt"/>
              </a:rPr>
              <a:t>Accuracy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to what degree the statements in the summary are stated in the post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E421848-0233-B2F1-59F6-EE7AFCF8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914" y="356721"/>
            <a:ext cx="6664409" cy="873463"/>
          </a:xfrm>
        </p:spPr>
        <p:txBody>
          <a:bodyPr>
            <a:normAutofit fontScale="90000"/>
          </a:bodyPr>
          <a:lstStyle/>
          <a:p>
            <a:r>
              <a:rPr lang="en-US" sz="3600">
                <a:ea typeface="+mj-lt"/>
                <a:cs typeface="+mj-lt"/>
              </a:rPr>
              <a:t>Evaluation of summary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212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Learning to summarize from human feedback</vt:lpstr>
      <vt:lpstr>Overview of Text Summarization:</vt:lpstr>
      <vt:lpstr>Challenges in Text Summarization</vt:lpstr>
      <vt:lpstr>PowerPoint Presentation</vt:lpstr>
      <vt:lpstr>Supervised Model</vt:lpstr>
      <vt:lpstr>PowerPoint Presentation</vt:lpstr>
      <vt:lpstr>PowerPoint Presentation</vt:lpstr>
      <vt:lpstr>PowerPoint Presentation</vt:lpstr>
      <vt:lpstr>Evaluation of summary quality</vt:lpstr>
      <vt:lpstr>Reward Model optimizatioN</vt:lpstr>
      <vt:lpstr>Effects of Model size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revision>65</cp:revision>
  <dcterms:created xsi:type="dcterms:W3CDTF">2024-05-08T16:53:34Z</dcterms:created>
  <dcterms:modified xsi:type="dcterms:W3CDTF">2024-05-15T16:58:35Z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