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60a3327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60a3327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360a332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360a332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60a3327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60a3327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360a3327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360a3327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60a3327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360a3327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2"/>
            <a:ext cx="81231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Hamza Ahmed   21L-6292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Zain Al Abidin    21L-6260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Source for scraping </a:t>
            </a:r>
            <a:endParaRPr b="1"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Wikipedia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Preprocessing</a:t>
            </a:r>
            <a:endParaRPr b="1" sz="3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Total Rows before pre processing : 500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Total Rows after pre processing : 500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Removed stop words i.e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“ . ”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“ , ”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“ ‘ ”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numbers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513"/>
            <a:ext cx="8839199" cy="3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Approach</a:t>
            </a:r>
            <a:r>
              <a:rPr b="1" lang="en" sz="3000"/>
              <a:t> 1 - Logistic Regression</a:t>
            </a:r>
            <a:endParaRPr b="1" sz="3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Vectorization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 Class </a:t>
            </a:r>
            <a:r>
              <a:rPr lang="en">
                <a:solidFill>
                  <a:schemeClr val="dk1"/>
                </a:solidFill>
              </a:rPr>
              <a:t>Logistic</a:t>
            </a:r>
            <a:r>
              <a:rPr lang="en">
                <a:solidFill>
                  <a:schemeClr val="dk1"/>
                </a:solidFill>
              </a:rPr>
              <a:t> Regression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: 6%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Approach 2 - RNN</a:t>
            </a:r>
            <a:endParaRPr b="1" sz="3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Tokenization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4 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Embedding Layer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Global Max Pooling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Dense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: 77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