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6" autoAdjust="0"/>
    <p:restoredTop sz="94660"/>
  </p:normalViewPr>
  <p:slideViewPr>
    <p:cSldViewPr snapToGrid="0">
      <p:cViewPr>
        <p:scale>
          <a:sx n="66" d="100"/>
          <a:sy n="66" d="100"/>
        </p:scale>
        <p:origin x="1416" y="-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F7F-9514-4D5F-AB62-1745831EBE34}" type="datetimeFigureOut">
              <a:rPr lang="en-US" smtClean="0"/>
              <a:t>25-Nov-21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01D1-95B1-4455-BBDC-DACD11D2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0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F7F-9514-4D5F-AB62-1745831EBE34}" type="datetimeFigureOut">
              <a:rPr lang="en-US" smtClean="0"/>
              <a:t>25-Nov-21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01D1-95B1-4455-BBDC-DACD11D2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9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F7F-9514-4D5F-AB62-1745831EBE34}" type="datetimeFigureOut">
              <a:rPr lang="en-US" smtClean="0"/>
              <a:t>25-Nov-21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01D1-95B1-4455-BBDC-DACD11D2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6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F7F-9514-4D5F-AB62-1745831EBE34}" type="datetimeFigureOut">
              <a:rPr lang="en-US" smtClean="0"/>
              <a:t>25-Nov-21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01D1-95B1-4455-BBDC-DACD11D2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6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F7F-9514-4D5F-AB62-1745831EBE34}" type="datetimeFigureOut">
              <a:rPr lang="en-US" smtClean="0"/>
              <a:t>25-Nov-21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01D1-95B1-4455-BBDC-DACD11D2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95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F7F-9514-4D5F-AB62-1745831EBE34}" type="datetimeFigureOut">
              <a:rPr lang="en-US" smtClean="0"/>
              <a:t>25-Nov-21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01D1-95B1-4455-BBDC-DACD11D2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1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F7F-9514-4D5F-AB62-1745831EBE34}" type="datetimeFigureOut">
              <a:rPr lang="en-US" smtClean="0"/>
              <a:t>25-Nov-21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01D1-95B1-4455-BBDC-DACD11D2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8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F7F-9514-4D5F-AB62-1745831EBE34}" type="datetimeFigureOut">
              <a:rPr lang="en-US" smtClean="0"/>
              <a:t>25-Nov-21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01D1-95B1-4455-BBDC-DACD11D2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8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F7F-9514-4D5F-AB62-1745831EBE34}" type="datetimeFigureOut">
              <a:rPr lang="en-US" smtClean="0"/>
              <a:t>25-Nov-21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01D1-95B1-4455-BBDC-DACD11D2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0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F7F-9514-4D5F-AB62-1745831EBE34}" type="datetimeFigureOut">
              <a:rPr lang="en-US" smtClean="0"/>
              <a:t>25-Nov-21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01D1-95B1-4455-BBDC-DACD11D2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6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F7F-9514-4D5F-AB62-1745831EBE34}" type="datetimeFigureOut">
              <a:rPr lang="en-US" smtClean="0"/>
              <a:t>25-Nov-21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01D1-95B1-4455-BBDC-DACD11D2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0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A8F7F-9514-4D5F-AB62-1745831EBE34}" type="datetimeFigureOut">
              <a:rPr lang="en-US" smtClean="0"/>
              <a:t>25-Nov-21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A01D1-95B1-4455-BBDC-DACD11D2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6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71198C-9C9A-4370-B6ED-010C660F3585}"/>
              </a:ext>
            </a:extLst>
          </p:cNvPr>
          <p:cNvSpPr/>
          <p:nvPr/>
        </p:nvSpPr>
        <p:spPr>
          <a:xfrm>
            <a:off x="3632200" y="387350"/>
            <a:ext cx="1333500" cy="8763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Menu</a:t>
            </a:r>
          </a:p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(Start)</a:t>
            </a: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352BDBC9-BB7B-4439-AFE0-5B162F856EDE}"/>
              </a:ext>
            </a:extLst>
          </p:cNvPr>
          <p:cNvSpPr/>
          <p:nvPr/>
        </p:nvSpPr>
        <p:spPr>
          <a:xfrm>
            <a:off x="3251200" y="1727200"/>
            <a:ext cx="2095500" cy="7493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Roboto" pitchFamily="2" charset="0"/>
                <a:ea typeface="Roboto" pitchFamily="2" charset="0"/>
              </a:rPr>
              <a:t>button_press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5EEFF7-B0D7-4748-BCAF-14F553710B35}"/>
              </a:ext>
            </a:extLst>
          </p:cNvPr>
          <p:cNvSpPr txBox="1"/>
          <p:nvPr/>
        </p:nvSpPr>
        <p:spPr>
          <a:xfrm>
            <a:off x="8547101" y="508000"/>
            <a:ext cx="3479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Roboto" pitchFamily="2" charset="0"/>
                <a:ea typeface="Roboto" pitchFamily="2" charset="0"/>
              </a:rPr>
              <a:t>Notes: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 err="1">
                <a:latin typeface="Roboto" pitchFamily="2" charset="0"/>
                <a:ea typeface="Roboto" pitchFamily="2" charset="0"/>
              </a:rPr>
              <a:t>Button_press</a:t>
            </a:r>
            <a:r>
              <a:rPr lang="en-US" sz="1100" dirty="0">
                <a:latin typeface="Roboto" pitchFamily="2" charset="0"/>
                <a:ea typeface="Roboto" pitchFamily="2" charset="0"/>
              </a:rPr>
              <a:t> is basically a range of buttons.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100" dirty="0">
                <a:latin typeface="Roboto" pitchFamily="2" charset="0"/>
                <a:ea typeface="Roboto" pitchFamily="2" charset="0"/>
              </a:rPr>
              <a:t>similar to </a:t>
            </a:r>
            <a:r>
              <a:rPr lang="en-US" sz="1100" dirty="0" err="1">
                <a:latin typeface="Roboto" pitchFamily="2" charset="0"/>
                <a:ea typeface="Roboto" pitchFamily="2" charset="0"/>
              </a:rPr>
              <a:t>v_count</a:t>
            </a:r>
            <a:r>
              <a:rPr lang="en-US" sz="1100" dirty="0">
                <a:latin typeface="Roboto" pitchFamily="2" charset="0"/>
                <a:ea typeface="Roboto" pitchFamily="2" charset="0"/>
              </a:rPr>
              <a:t>/</a:t>
            </a:r>
            <a:r>
              <a:rPr lang="en-US" sz="1100" dirty="0" err="1">
                <a:latin typeface="Roboto" pitchFamily="2" charset="0"/>
                <a:ea typeface="Roboto" pitchFamily="2" charset="0"/>
              </a:rPr>
              <a:t>h_count</a:t>
            </a:r>
            <a:r>
              <a:rPr lang="en-US" sz="1100" dirty="0">
                <a:latin typeface="Roboto" pitchFamily="2" charset="0"/>
                <a:ea typeface="Roboto" pitchFamily="2" charset="0"/>
              </a:rPr>
              <a:t> in the </a:t>
            </a:r>
            <a:r>
              <a:rPr lang="en-US" sz="1100" dirty="0" err="1">
                <a:latin typeface="Roboto" pitchFamily="2" charset="0"/>
                <a:ea typeface="Roboto" pitchFamily="2" charset="0"/>
              </a:rPr>
              <a:t>vga</a:t>
            </a:r>
            <a:r>
              <a:rPr lang="en-US" sz="1100" dirty="0">
                <a:latin typeface="Roboto" pitchFamily="2" charset="0"/>
                <a:ea typeface="Roboto" pitchFamily="2" charset="0"/>
              </a:rPr>
              <a:t> modules I presume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E76003BB-156A-4121-854A-073AC02E6CB9}"/>
              </a:ext>
            </a:extLst>
          </p:cNvPr>
          <p:cNvSpPr/>
          <p:nvPr/>
        </p:nvSpPr>
        <p:spPr>
          <a:xfrm>
            <a:off x="2984500" y="2781300"/>
            <a:ext cx="2628900" cy="13589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Roboto" pitchFamily="2" charset="0"/>
                <a:ea typeface="Roboto" pitchFamily="2" charset="0"/>
              </a:rPr>
              <a:t>Button_press</a:t>
            </a:r>
            <a:r>
              <a:rPr lang="en-US" sz="1100" dirty="0">
                <a:latin typeface="Roboto" pitchFamily="2" charset="0"/>
                <a:ea typeface="Roboto" pitchFamily="2" charset="0"/>
              </a:rPr>
              <a:t> in range for A or B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64374E3-C73B-4CAD-8838-9E8F79D8C3D2}"/>
              </a:ext>
            </a:extLst>
          </p:cNvPr>
          <p:cNvSpPr/>
          <p:nvPr/>
        </p:nvSpPr>
        <p:spPr>
          <a:xfrm>
            <a:off x="736600" y="3041650"/>
            <a:ext cx="1333500" cy="8763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Learn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DFA13EA-E644-4A23-B363-E14EE66CA297}"/>
              </a:ext>
            </a:extLst>
          </p:cNvPr>
          <p:cNvSpPr/>
          <p:nvPr/>
        </p:nvSpPr>
        <p:spPr>
          <a:xfrm>
            <a:off x="6819900" y="3041650"/>
            <a:ext cx="1333500" cy="8763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16887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F65505B4-C87E-4DB5-8E3D-646AD15D267B}"/>
              </a:ext>
            </a:extLst>
          </p:cNvPr>
          <p:cNvSpPr/>
          <p:nvPr/>
        </p:nvSpPr>
        <p:spPr>
          <a:xfrm>
            <a:off x="-698500" y="939800"/>
            <a:ext cx="1333500" cy="13589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80D4C4F5-7CB8-410C-85A8-17E2E2985699}"/>
              </a:ext>
            </a:extLst>
          </p:cNvPr>
          <p:cNvSpPr/>
          <p:nvPr/>
        </p:nvSpPr>
        <p:spPr>
          <a:xfrm>
            <a:off x="-1371600" y="2298700"/>
            <a:ext cx="1816100" cy="7493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itchFamily="2" charset="0"/>
              <a:ea typeface="Roboto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086CD7-EA0B-46C2-BED6-7476A534CB5A}"/>
              </a:ext>
            </a:extLst>
          </p:cNvPr>
          <p:cNvSpPr/>
          <p:nvPr/>
        </p:nvSpPr>
        <p:spPr>
          <a:xfrm>
            <a:off x="-1816100" y="3644900"/>
            <a:ext cx="1816100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267173-F5CC-4AC8-90C4-02157471AE2C}"/>
              </a:ext>
            </a:extLst>
          </p:cNvPr>
          <p:cNvSpPr/>
          <p:nvPr/>
        </p:nvSpPr>
        <p:spPr>
          <a:xfrm>
            <a:off x="-1384301" y="527050"/>
            <a:ext cx="1333500" cy="8763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Menu</a:t>
            </a:r>
          </a:p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(Start)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8A44D5-A903-42DC-A754-B8D30E04E4F9}"/>
              </a:ext>
            </a:extLst>
          </p:cNvPr>
          <p:cNvSpPr/>
          <p:nvPr/>
        </p:nvSpPr>
        <p:spPr>
          <a:xfrm>
            <a:off x="7088911" y="1358"/>
            <a:ext cx="1333500" cy="8763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Test</a:t>
            </a:r>
          </a:p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(Start)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DEDBFF-D635-47D8-A10D-F4D334513599}"/>
              </a:ext>
            </a:extLst>
          </p:cNvPr>
          <p:cNvSpPr/>
          <p:nvPr/>
        </p:nvSpPr>
        <p:spPr>
          <a:xfrm>
            <a:off x="6847611" y="1118144"/>
            <a:ext cx="1816100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Hi-score: 0</a:t>
            </a:r>
          </a:p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Timer: 0</a:t>
            </a: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A0D53A62-633A-455D-83F1-E227E15125D4}"/>
              </a:ext>
            </a:extLst>
          </p:cNvPr>
          <p:cNvSpPr/>
          <p:nvPr/>
        </p:nvSpPr>
        <p:spPr>
          <a:xfrm>
            <a:off x="6707911" y="2560138"/>
            <a:ext cx="2095500" cy="7493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Roboto" pitchFamily="2" charset="0"/>
                <a:ea typeface="Roboto" pitchFamily="2" charset="0"/>
              </a:rPr>
              <a:t>button_press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B33AEBF9-A2EF-4913-931B-718E3AC4FBE7}"/>
              </a:ext>
            </a:extLst>
          </p:cNvPr>
          <p:cNvSpPr/>
          <p:nvPr/>
        </p:nvSpPr>
        <p:spPr>
          <a:xfrm>
            <a:off x="6441211" y="3487238"/>
            <a:ext cx="2628900" cy="13589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Roboto" pitchFamily="2" charset="0"/>
                <a:ea typeface="Roboto" pitchFamily="2" charset="0"/>
              </a:rPr>
              <a:t>Button_press</a:t>
            </a:r>
            <a:r>
              <a:rPr lang="en-US" sz="1100" dirty="0">
                <a:latin typeface="Roboto" pitchFamily="2" charset="0"/>
                <a:ea typeface="Roboto" pitchFamily="2" charset="0"/>
              </a:rPr>
              <a:t> in range for Play or Back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BB3A85-CF08-4F5E-9378-AD534E6845A8}"/>
              </a:ext>
            </a:extLst>
          </p:cNvPr>
          <p:cNvSpPr/>
          <p:nvPr/>
        </p:nvSpPr>
        <p:spPr>
          <a:xfrm>
            <a:off x="6847611" y="5093787"/>
            <a:ext cx="1816100" cy="83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oboto" pitchFamily="2" charset="0"/>
                <a:ea typeface="Roboto" pitchFamily="2" charset="0"/>
              </a:rPr>
              <a:t>R &lt;- Randomizer()</a:t>
            </a:r>
          </a:p>
          <a:p>
            <a:pPr algn="ctr"/>
            <a:r>
              <a:rPr lang="en-US" sz="1200" dirty="0" err="1">
                <a:latin typeface="Roboto" pitchFamily="2" charset="0"/>
                <a:ea typeface="Roboto" pitchFamily="2" charset="0"/>
              </a:rPr>
              <a:t>Audio_playback</a:t>
            </a:r>
            <a:r>
              <a:rPr lang="en-US" sz="1200" dirty="0">
                <a:latin typeface="Roboto" pitchFamily="2" charset="0"/>
                <a:ea typeface="Roboto" pitchFamily="2" charset="0"/>
              </a:rPr>
              <a:t>(R)</a:t>
            </a: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80BD79E5-869C-4FB6-92E4-386F72E5CC4A}"/>
              </a:ext>
            </a:extLst>
          </p:cNvPr>
          <p:cNvSpPr/>
          <p:nvPr/>
        </p:nvSpPr>
        <p:spPr>
          <a:xfrm>
            <a:off x="6847611" y="6078038"/>
            <a:ext cx="1816100" cy="7493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Play audio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7A4F9C-3A5F-4C59-B9FA-25C2F006F88C}"/>
              </a:ext>
            </a:extLst>
          </p:cNvPr>
          <p:cNvSpPr/>
          <p:nvPr/>
        </p:nvSpPr>
        <p:spPr>
          <a:xfrm>
            <a:off x="6697297" y="4941388"/>
            <a:ext cx="2116728" cy="2159000"/>
          </a:xfrm>
          <a:prstGeom prst="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itchFamily="2" charset="0"/>
              <a:ea typeface="Roboto" pitchFamily="2" charset="0"/>
            </a:endParaRP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A3B26CE8-5803-44C4-BC2D-F4A4017A9989}"/>
              </a:ext>
            </a:extLst>
          </p:cNvPr>
          <p:cNvSpPr/>
          <p:nvPr/>
        </p:nvSpPr>
        <p:spPr>
          <a:xfrm>
            <a:off x="6707911" y="9296672"/>
            <a:ext cx="2095500" cy="7493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Roboto" pitchFamily="2" charset="0"/>
                <a:ea typeface="Roboto" pitchFamily="2" charset="0"/>
              </a:rPr>
              <a:t>button_press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9F818E99-4172-4ADF-B5D4-C1534305DA90}"/>
              </a:ext>
            </a:extLst>
          </p:cNvPr>
          <p:cNvSpPr/>
          <p:nvPr/>
        </p:nvSpPr>
        <p:spPr>
          <a:xfrm>
            <a:off x="6441211" y="10891610"/>
            <a:ext cx="2628900" cy="13589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Roboto" pitchFamily="2" charset="0"/>
                <a:ea typeface="Roboto" pitchFamily="2" charset="0"/>
              </a:rPr>
              <a:t>Button_press</a:t>
            </a:r>
            <a:r>
              <a:rPr lang="en-US" sz="1100" dirty="0">
                <a:latin typeface="Roboto" pitchFamily="2" charset="0"/>
                <a:ea typeface="Roboto" pitchFamily="2" charset="0"/>
              </a:rPr>
              <a:t> in range for Correct or Incorrect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DCCF70-6141-44B3-90EF-4CDEB03D1E6F}"/>
              </a:ext>
            </a:extLst>
          </p:cNvPr>
          <p:cNvSpPr/>
          <p:nvPr/>
        </p:nvSpPr>
        <p:spPr>
          <a:xfrm>
            <a:off x="3949698" y="15773400"/>
            <a:ext cx="1816100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itchFamily="2" charset="0"/>
              <a:ea typeface="Roboto" pitchFamily="2" charset="0"/>
            </a:endParaRP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464F35A4-9E75-4BC8-A66A-6E01C0CADA06}"/>
              </a:ext>
            </a:extLst>
          </p:cNvPr>
          <p:cNvSpPr/>
          <p:nvPr/>
        </p:nvSpPr>
        <p:spPr>
          <a:xfrm>
            <a:off x="6441211" y="7215232"/>
            <a:ext cx="2628900" cy="13589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Roboto" pitchFamily="2" charset="0"/>
                <a:ea typeface="Roboto" pitchFamily="2" charset="0"/>
              </a:rPr>
              <a:t>Time_up</a:t>
            </a:r>
            <a:r>
              <a:rPr lang="en-US" sz="1100" dirty="0">
                <a:latin typeface="Roboto" pitchFamily="2" charset="0"/>
                <a:ea typeface="Roboto" pitchFamily="2" charset="0"/>
              </a:rPr>
              <a:t> = 1?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D56D47-2C91-4182-89E8-5E7E939A966D}"/>
              </a:ext>
            </a:extLst>
          </p:cNvPr>
          <p:cNvCxnSpPr>
            <a:cxnSpLocks/>
          </p:cNvCxnSpPr>
          <p:nvPr/>
        </p:nvCxnSpPr>
        <p:spPr>
          <a:xfrm>
            <a:off x="7755661" y="8574132"/>
            <a:ext cx="0" cy="722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5D8D82-E79E-4347-93AC-A18D4661C852}"/>
              </a:ext>
            </a:extLst>
          </p:cNvPr>
          <p:cNvCxnSpPr>
            <a:stCxn id="23" idx="1"/>
          </p:cNvCxnSpPr>
          <p:nvPr/>
        </p:nvCxnSpPr>
        <p:spPr>
          <a:xfrm flipH="1">
            <a:off x="4238171" y="7894682"/>
            <a:ext cx="2203040" cy="156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92860D6-FE10-4FE1-91D6-9741C8D60BE7}"/>
              </a:ext>
            </a:extLst>
          </p:cNvPr>
          <p:cNvSpPr/>
          <p:nvPr/>
        </p:nvSpPr>
        <p:spPr>
          <a:xfrm>
            <a:off x="10050596" y="11151959"/>
            <a:ext cx="1816100" cy="83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oboto" pitchFamily="2" charset="0"/>
                <a:ea typeface="Roboto" pitchFamily="2" charset="0"/>
              </a:rPr>
              <a:t>Hi-score increment</a:t>
            </a:r>
            <a:br>
              <a:rPr lang="en-US" sz="1200" dirty="0">
                <a:latin typeface="Roboto" pitchFamily="2" charset="0"/>
                <a:ea typeface="Roboto" pitchFamily="2" charset="0"/>
              </a:rPr>
            </a:br>
            <a:r>
              <a:rPr lang="en-US" sz="1200" dirty="0">
                <a:latin typeface="Roboto" pitchFamily="2" charset="0"/>
                <a:ea typeface="Roboto" pitchFamily="2" charset="0"/>
              </a:rPr>
              <a:t>(</a:t>
            </a:r>
            <a:r>
              <a:rPr lang="en-US" sz="1200" dirty="0" err="1">
                <a:latin typeface="Roboto" pitchFamily="2" charset="0"/>
                <a:ea typeface="Roboto" pitchFamily="2" charset="0"/>
              </a:rPr>
              <a:t>Hi_enable</a:t>
            </a:r>
            <a:r>
              <a:rPr lang="en-US" sz="1200" dirty="0">
                <a:latin typeface="Roboto" pitchFamily="2" charset="0"/>
                <a:ea typeface="Roboto" pitchFamily="2" charset="0"/>
              </a:rPr>
              <a:t> = 1’b1)</a:t>
            </a:r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E5D1892C-BD63-43A9-ACF0-02251D582C22}"/>
              </a:ext>
            </a:extLst>
          </p:cNvPr>
          <p:cNvSpPr/>
          <p:nvPr/>
        </p:nvSpPr>
        <p:spPr>
          <a:xfrm>
            <a:off x="9853746" y="7052717"/>
            <a:ext cx="2515147" cy="155466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Show congrats, you guessed right! / ✔/👍</a:t>
            </a:r>
          </a:p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for 2 secs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E676E2D-9964-48DD-9DB1-631E8D60AA1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755661" y="877658"/>
            <a:ext cx="0" cy="2404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B34286E-D11E-418D-8A35-D79CE54BEA84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7755661" y="2121444"/>
            <a:ext cx="0" cy="438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1082EFB-73B4-4306-809C-74171E40B313}"/>
              </a:ext>
            </a:extLst>
          </p:cNvPr>
          <p:cNvCxnSpPr>
            <a:cxnSpLocks/>
            <a:stCxn id="33" idx="0"/>
            <a:endCxn id="13" idx="2"/>
          </p:cNvCxnSpPr>
          <p:nvPr/>
        </p:nvCxnSpPr>
        <p:spPr>
          <a:xfrm rot="16200000" flipV="1">
            <a:off x="7851571" y="3792967"/>
            <a:ext cx="4117929" cy="240157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F9A0FFE-ACB9-48CC-A994-3C4A97178F3C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070111" y="11571060"/>
            <a:ext cx="9804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CB454EE-DF7E-44B8-8650-407306F11656}"/>
              </a:ext>
            </a:extLst>
          </p:cNvPr>
          <p:cNvCxnSpPr>
            <a:cxnSpLocks/>
            <a:endCxn id="33" idx="3"/>
          </p:cNvCxnSpPr>
          <p:nvPr/>
        </p:nvCxnSpPr>
        <p:spPr>
          <a:xfrm flipV="1">
            <a:off x="10916987" y="8607379"/>
            <a:ext cx="0" cy="25632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arallelogram 56">
            <a:extLst>
              <a:ext uri="{FF2B5EF4-FFF2-40B4-BE49-F238E27FC236}">
                <a16:creationId xmlns:a16="http://schemas.microsoft.com/office/drawing/2014/main" id="{F139A0BE-5CB1-457A-AEB0-A4294C127E09}"/>
              </a:ext>
            </a:extLst>
          </p:cNvPr>
          <p:cNvSpPr/>
          <p:nvPr/>
        </p:nvSpPr>
        <p:spPr>
          <a:xfrm>
            <a:off x="1884854" y="7019470"/>
            <a:ext cx="2515147" cy="155466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Show ”Ouch, you guessed wrong! /❌/ 👎for 2 secs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FEE8EFB-39F3-4DF8-B7DE-053896EEADED}"/>
              </a:ext>
            </a:extLst>
          </p:cNvPr>
          <p:cNvCxnSpPr>
            <a:cxnSpLocks/>
            <a:stCxn id="57" idx="0"/>
            <a:endCxn id="9" idx="1"/>
          </p:cNvCxnSpPr>
          <p:nvPr/>
        </p:nvCxnSpPr>
        <p:spPr>
          <a:xfrm rot="5400000" flipH="1" flipV="1">
            <a:off x="2295181" y="2467041"/>
            <a:ext cx="5399676" cy="370518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CCC71F9-9BA2-4AA0-9569-5A809E08D7F1}"/>
              </a:ext>
            </a:extLst>
          </p:cNvPr>
          <p:cNvCxnSpPr>
            <a:cxnSpLocks/>
            <a:endCxn id="57" idx="4"/>
          </p:cNvCxnSpPr>
          <p:nvPr/>
        </p:nvCxnSpPr>
        <p:spPr>
          <a:xfrm rot="10800000">
            <a:off x="3142428" y="8574132"/>
            <a:ext cx="3104044" cy="29969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017B9AB-CB52-48B1-AA76-4585AF57DFB3}"/>
              </a:ext>
            </a:extLst>
          </p:cNvPr>
          <p:cNvSpPr/>
          <p:nvPr/>
        </p:nvSpPr>
        <p:spPr>
          <a:xfrm>
            <a:off x="4486567" y="3728538"/>
            <a:ext cx="1333500" cy="8763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Menu</a:t>
            </a:r>
          </a:p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(Start)</a:t>
            </a:r>
          </a:p>
        </p:txBody>
      </p:sp>
    </p:spTree>
    <p:extLst>
      <p:ext uri="{BB962C8B-B14F-4D97-AF65-F5344CB8AC3E}">
        <p14:creationId xmlns:p14="http://schemas.microsoft.com/office/powerpoint/2010/main" val="4281907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F65505B4-C87E-4DB5-8E3D-646AD15D267B}"/>
              </a:ext>
            </a:extLst>
          </p:cNvPr>
          <p:cNvSpPr/>
          <p:nvPr/>
        </p:nvSpPr>
        <p:spPr>
          <a:xfrm>
            <a:off x="-698500" y="939800"/>
            <a:ext cx="1333500" cy="13589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80D4C4F5-7CB8-410C-85A8-17E2E2985699}"/>
              </a:ext>
            </a:extLst>
          </p:cNvPr>
          <p:cNvSpPr/>
          <p:nvPr/>
        </p:nvSpPr>
        <p:spPr>
          <a:xfrm>
            <a:off x="-1371600" y="2298700"/>
            <a:ext cx="1816100" cy="7493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itchFamily="2" charset="0"/>
              <a:ea typeface="Roboto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086CD7-EA0B-46C2-BED6-7476A534CB5A}"/>
              </a:ext>
            </a:extLst>
          </p:cNvPr>
          <p:cNvSpPr/>
          <p:nvPr/>
        </p:nvSpPr>
        <p:spPr>
          <a:xfrm>
            <a:off x="-1816100" y="3644900"/>
            <a:ext cx="1816100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267173-F5CC-4AC8-90C4-02157471AE2C}"/>
              </a:ext>
            </a:extLst>
          </p:cNvPr>
          <p:cNvSpPr/>
          <p:nvPr/>
        </p:nvSpPr>
        <p:spPr>
          <a:xfrm>
            <a:off x="-1384301" y="527050"/>
            <a:ext cx="1333500" cy="8763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Menu</a:t>
            </a:r>
          </a:p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(Start)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8A44D5-A903-42DC-A754-B8D30E04E4F9}"/>
              </a:ext>
            </a:extLst>
          </p:cNvPr>
          <p:cNvSpPr/>
          <p:nvPr/>
        </p:nvSpPr>
        <p:spPr>
          <a:xfrm>
            <a:off x="7088911" y="1358"/>
            <a:ext cx="1333500" cy="8763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Learn</a:t>
            </a:r>
          </a:p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(Start)</a:t>
            </a: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A0D53A62-633A-455D-83F1-E227E15125D4}"/>
              </a:ext>
            </a:extLst>
          </p:cNvPr>
          <p:cNvSpPr/>
          <p:nvPr/>
        </p:nvSpPr>
        <p:spPr>
          <a:xfrm>
            <a:off x="6718525" y="1683838"/>
            <a:ext cx="2095500" cy="7493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Roboto" pitchFamily="2" charset="0"/>
                <a:ea typeface="Roboto" pitchFamily="2" charset="0"/>
              </a:rPr>
              <a:t>button_press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B33AEBF9-A2EF-4913-931B-718E3AC4FBE7}"/>
              </a:ext>
            </a:extLst>
          </p:cNvPr>
          <p:cNvSpPr/>
          <p:nvPr/>
        </p:nvSpPr>
        <p:spPr>
          <a:xfrm>
            <a:off x="6441211" y="2763474"/>
            <a:ext cx="2628900" cy="13589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Roboto" pitchFamily="2" charset="0"/>
                <a:ea typeface="Roboto" pitchFamily="2" charset="0"/>
              </a:rPr>
              <a:t>Button_press</a:t>
            </a:r>
            <a:r>
              <a:rPr lang="en-US" sz="1100" dirty="0">
                <a:latin typeface="Roboto" pitchFamily="2" charset="0"/>
                <a:ea typeface="Roboto" pitchFamily="2" charset="0"/>
              </a:rPr>
              <a:t> in range for Play or Back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BB3A85-CF08-4F5E-9378-AD534E6845A8}"/>
              </a:ext>
            </a:extLst>
          </p:cNvPr>
          <p:cNvSpPr/>
          <p:nvPr/>
        </p:nvSpPr>
        <p:spPr>
          <a:xfrm>
            <a:off x="6847611" y="4529181"/>
            <a:ext cx="1816100" cy="83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oboto" pitchFamily="2" charset="0"/>
                <a:ea typeface="Roboto" pitchFamily="2" charset="0"/>
              </a:rPr>
              <a:t>R &lt;- Randomizer()</a:t>
            </a:r>
          </a:p>
          <a:p>
            <a:pPr algn="ctr"/>
            <a:r>
              <a:rPr lang="en-US" sz="1200" dirty="0" err="1">
                <a:latin typeface="Roboto" pitchFamily="2" charset="0"/>
                <a:ea typeface="Roboto" pitchFamily="2" charset="0"/>
              </a:rPr>
              <a:t>Audio_playback</a:t>
            </a:r>
            <a:r>
              <a:rPr lang="en-US" sz="1200" dirty="0">
                <a:latin typeface="Roboto" pitchFamily="2" charset="0"/>
                <a:ea typeface="Roboto" pitchFamily="2" charset="0"/>
              </a:rPr>
              <a:t>(R)</a:t>
            </a: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80BD79E5-869C-4FB6-92E4-386F72E5CC4A}"/>
              </a:ext>
            </a:extLst>
          </p:cNvPr>
          <p:cNvSpPr/>
          <p:nvPr/>
        </p:nvSpPr>
        <p:spPr>
          <a:xfrm>
            <a:off x="6847611" y="5513432"/>
            <a:ext cx="1816100" cy="7493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Play audio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7A4F9C-3A5F-4C59-B9FA-25C2F006F88C}"/>
              </a:ext>
            </a:extLst>
          </p:cNvPr>
          <p:cNvSpPr/>
          <p:nvPr/>
        </p:nvSpPr>
        <p:spPr>
          <a:xfrm>
            <a:off x="6697297" y="4376782"/>
            <a:ext cx="2116728" cy="2159000"/>
          </a:xfrm>
          <a:prstGeom prst="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itchFamily="2" charset="0"/>
              <a:ea typeface="Roboto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DCCF70-6141-44B3-90EF-4CDEB03D1E6F}"/>
              </a:ext>
            </a:extLst>
          </p:cNvPr>
          <p:cNvSpPr/>
          <p:nvPr/>
        </p:nvSpPr>
        <p:spPr>
          <a:xfrm>
            <a:off x="3949698" y="15773400"/>
            <a:ext cx="1816100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5D8D82-E79E-4347-93AC-A18D4661C852}"/>
              </a:ext>
            </a:extLst>
          </p:cNvPr>
          <p:cNvCxnSpPr>
            <a:cxnSpLocks/>
            <a:stCxn id="14" idx="3"/>
            <a:endCxn id="68" idx="1"/>
          </p:cNvCxnSpPr>
          <p:nvPr/>
        </p:nvCxnSpPr>
        <p:spPr>
          <a:xfrm>
            <a:off x="9070111" y="3442924"/>
            <a:ext cx="1556859" cy="43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B34286E-D11E-418D-8A35-D79CE54BEA84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7755661" y="877658"/>
            <a:ext cx="10614" cy="8061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F9A0FFE-ACB9-48CC-A994-3C4A97178F3C}"/>
              </a:ext>
            </a:extLst>
          </p:cNvPr>
          <p:cNvCxnSpPr>
            <a:cxnSpLocks/>
          </p:cNvCxnSpPr>
          <p:nvPr/>
        </p:nvCxnSpPr>
        <p:spPr>
          <a:xfrm>
            <a:off x="9070111" y="11571060"/>
            <a:ext cx="9804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arallelogram 56">
            <a:extLst>
              <a:ext uri="{FF2B5EF4-FFF2-40B4-BE49-F238E27FC236}">
                <a16:creationId xmlns:a16="http://schemas.microsoft.com/office/drawing/2014/main" id="{F139A0BE-5CB1-457A-AEB0-A4294C127E09}"/>
              </a:ext>
            </a:extLst>
          </p:cNvPr>
          <p:cNvSpPr/>
          <p:nvPr/>
        </p:nvSpPr>
        <p:spPr>
          <a:xfrm>
            <a:off x="1884854" y="7019470"/>
            <a:ext cx="2515147" cy="155466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Show ”Ouch, you guessed wrong! /❌/ 👎for 2 secs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FEE8EFB-39F3-4DF8-B7DE-053896EEADED}"/>
              </a:ext>
            </a:extLst>
          </p:cNvPr>
          <p:cNvCxnSpPr>
            <a:cxnSpLocks/>
            <a:stCxn id="17" idx="1"/>
            <a:endCxn id="13" idx="5"/>
          </p:cNvCxnSpPr>
          <p:nvPr/>
        </p:nvCxnSpPr>
        <p:spPr>
          <a:xfrm rot="10800000" flipH="1">
            <a:off x="6697296" y="2058488"/>
            <a:ext cx="114891" cy="3397794"/>
          </a:xfrm>
          <a:prstGeom prst="bentConnector3">
            <a:avLst>
              <a:gd name="adj1" fmla="val -184208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017B9AB-CB52-48B1-AA76-4585AF57DFB3}"/>
              </a:ext>
            </a:extLst>
          </p:cNvPr>
          <p:cNvSpPr/>
          <p:nvPr/>
        </p:nvSpPr>
        <p:spPr>
          <a:xfrm>
            <a:off x="10626970" y="3048000"/>
            <a:ext cx="1333500" cy="8763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Menu</a:t>
            </a:r>
          </a:p>
          <a:p>
            <a:pPr algn="ctr"/>
            <a:r>
              <a:rPr lang="en-US" dirty="0">
                <a:latin typeface="Roboto" pitchFamily="2" charset="0"/>
                <a:ea typeface="Roboto" pitchFamily="2" charset="0"/>
              </a:rPr>
              <a:t>(Start) </a:t>
            </a:r>
          </a:p>
        </p:txBody>
      </p:sp>
    </p:spTree>
    <p:extLst>
      <p:ext uri="{BB962C8B-B14F-4D97-AF65-F5344CB8AC3E}">
        <p14:creationId xmlns:p14="http://schemas.microsoft.com/office/powerpoint/2010/main" val="397652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195</Words>
  <Application>Microsoft Office PowerPoint</Application>
  <PresentationFormat>A3 Paper (297x420 mm)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Zain Ahmed Usmani</dc:creator>
  <cp:lastModifiedBy>Zain Ahmed Usmani</cp:lastModifiedBy>
  <cp:revision>6</cp:revision>
  <dcterms:created xsi:type="dcterms:W3CDTF">2021-11-25T05:44:17Z</dcterms:created>
  <dcterms:modified xsi:type="dcterms:W3CDTF">2021-11-25T06:35:49Z</dcterms:modified>
</cp:coreProperties>
</file>