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3C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56" autoAdjust="0"/>
    <p:restoredTop sz="94660"/>
  </p:normalViewPr>
  <p:slideViewPr>
    <p:cSldViewPr snapToGrid="0">
      <p:cViewPr varScale="1">
        <p:scale>
          <a:sx n="55" d="100"/>
          <a:sy n="55" d="100"/>
        </p:scale>
        <p:origin x="34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F7F-9514-4D5F-AB62-1745831EBE34}" type="datetimeFigureOut">
              <a:rPr lang="en-US" smtClean="0"/>
              <a:t>25-Nov-21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01D1-95B1-4455-BBDC-DACD11D2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09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F7F-9514-4D5F-AB62-1745831EBE34}" type="datetimeFigureOut">
              <a:rPr lang="en-US" smtClean="0"/>
              <a:t>25-Nov-21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01D1-95B1-4455-BBDC-DACD11D2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9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F7F-9514-4D5F-AB62-1745831EBE34}" type="datetimeFigureOut">
              <a:rPr lang="en-US" smtClean="0"/>
              <a:t>25-Nov-21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01D1-95B1-4455-BBDC-DACD11D2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65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F7F-9514-4D5F-AB62-1745831EBE34}" type="datetimeFigureOut">
              <a:rPr lang="en-US" smtClean="0"/>
              <a:t>25-Nov-21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01D1-95B1-4455-BBDC-DACD11D2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6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F7F-9514-4D5F-AB62-1745831EBE34}" type="datetimeFigureOut">
              <a:rPr lang="en-US" smtClean="0"/>
              <a:t>25-Nov-21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01D1-95B1-4455-BBDC-DACD11D2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95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F7F-9514-4D5F-AB62-1745831EBE34}" type="datetimeFigureOut">
              <a:rPr lang="en-US" smtClean="0"/>
              <a:t>25-Nov-21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01D1-95B1-4455-BBDC-DACD11D2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1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F7F-9514-4D5F-AB62-1745831EBE34}" type="datetimeFigureOut">
              <a:rPr lang="en-US" smtClean="0"/>
              <a:t>25-Nov-21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01D1-95B1-4455-BBDC-DACD11D2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83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F7F-9514-4D5F-AB62-1745831EBE34}" type="datetimeFigureOut">
              <a:rPr lang="en-US" smtClean="0"/>
              <a:t>25-Nov-21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01D1-95B1-4455-BBDC-DACD11D2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88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F7F-9514-4D5F-AB62-1745831EBE34}" type="datetimeFigureOut">
              <a:rPr lang="en-US" smtClean="0"/>
              <a:t>25-Nov-21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01D1-95B1-4455-BBDC-DACD11D2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07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F7F-9514-4D5F-AB62-1745831EBE34}" type="datetimeFigureOut">
              <a:rPr lang="en-US" smtClean="0"/>
              <a:t>25-Nov-21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01D1-95B1-4455-BBDC-DACD11D2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6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F7F-9514-4D5F-AB62-1745831EBE34}" type="datetimeFigureOut">
              <a:rPr lang="en-US" smtClean="0"/>
              <a:t>25-Nov-21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01D1-95B1-4455-BBDC-DACD11D2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0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A8F7F-9514-4D5F-AB62-1745831EBE34}" type="datetimeFigureOut">
              <a:rPr lang="en-US" smtClean="0"/>
              <a:t>25-Nov-21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A01D1-95B1-4455-BBDC-DACD11D2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6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E71198C-9C9A-4370-B6ED-010C660F3585}"/>
              </a:ext>
            </a:extLst>
          </p:cNvPr>
          <p:cNvSpPr/>
          <p:nvPr/>
        </p:nvSpPr>
        <p:spPr>
          <a:xfrm>
            <a:off x="3632200" y="387350"/>
            <a:ext cx="1333500" cy="8763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itchFamily="2" charset="0"/>
                <a:ea typeface="Roboto" pitchFamily="2" charset="0"/>
              </a:rPr>
              <a:t>Menu</a:t>
            </a:r>
          </a:p>
          <a:p>
            <a:pPr algn="ctr"/>
            <a:r>
              <a:rPr lang="en-US" dirty="0">
                <a:latin typeface="Roboto" pitchFamily="2" charset="0"/>
                <a:ea typeface="Roboto" pitchFamily="2" charset="0"/>
              </a:rPr>
              <a:t>(Start)</a:t>
            </a:r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352BDBC9-BB7B-4439-AFE0-5B162F856EDE}"/>
              </a:ext>
            </a:extLst>
          </p:cNvPr>
          <p:cNvSpPr/>
          <p:nvPr/>
        </p:nvSpPr>
        <p:spPr>
          <a:xfrm>
            <a:off x="3251200" y="1727200"/>
            <a:ext cx="2095500" cy="7493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Roboto" pitchFamily="2" charset="0"/>
                <a:ea typeface="Roboto" pitchFamily="2" charset="0"/>
              </a:rPr>
              <a:t>button_press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5EEFF7-B0D7-4748-BCAF-14F553710B35}"/>
              </a:ext>
            </a:extLst>
          </p:cNvPr>
          <p:cNvSpPr txBox="1"/>
          <p:nvPr/>
        </p:nvSpPr>
        <p:spPr>
          <a:xfrm>
            <a:off x="8547101" y="508000"/>
            <a:ext cx="34797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Roboto" pitchFamily="2" charset="0"/>
                <a:ea typeface="Roboto" pitchFamily="2" charset="0"/>
              </a:rPr>
              <a:t>Notes: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dirty="0" err="1">
                <a:latin typeface="Roboto" pitchFamily="2" charset="0"/>
                <a:ea typeface="Roboto" pitchFamily="2" charset="0"/>
              </a:rPr>
              <a:t>Button_press</a:t>
            </a:r>
            <a:r>
              <a:rPr lang="en-US" sz="1100" dirty="0">
                <a:latin typeface="Roboto" pitchFamily="2" charset="0"/>
                <a:ea typeface="Roboto" pitchFamily="2" charset="0"/>
              </a:rPr>
              <a:t> is basically a range of buttons.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100" dirty="0">
                <a:latin typeface="Roboto" pitchFamily="2" charset="0"/>
                <a:ea typeface="Roboto" pitchFamily="2" charset="0"/>
              </a:rPr>
              <a:t>similar to </a:t>
            </a:r>
            <a:r>
              <a:rPr lang="en-US" sz="1100" dirty="0" err="1">
                <a:latin typeface="Roboto" pitchFamily="2" charset="0"/>
                <a:ea typeface="Roboto" pitchFamily="2" charset="0"/>
              </a:rPr>
              <a:t>v_count</a:t>
            </a:r>
            <a:r>
              <a:rPr lang="en-US" sz="1100" dirty="0">
                <a:latin typeface="Roboto" pitchFamily="2" charset="0"/>
                <a:ea typeface="Roboto" pitchFamily="2" charset="0"/>
              </a:rPr>
              <a:t>/</a:t>
            </a:r>
            <a:r>
              <a:rPr lang="en-US" sz="1100" dirty="0" err="1">
                <a:latin typeface="Roboto" pitchFamily="2" charset="0"/>
                <a:ea typeface="Roboto" pitchFamily="2" charset="0"/>
              </a:rPr>
              <a:t>h_count</a:t>
            </a:r>
            <a:r>
              <a:rPr lang="en-US" sz="1100" dirty="0">
                <a:latin typeface="Roboto" pitchFamily="2" charset="0"/>
                <a:ea typeface="Roboto" pitchFamily="2" charset="0"/>
              </a:rPr>
              <a:t> in the </a:t>
            </a:r>
            <a:r>
              <a:rPr lang="en-US" sz="1100" dirty="0" err="1">
                <a:latin typeface="Roboto" pitchFamily="2" charset="0"/>
                <a:ea typeface="Roboto" pitchFamily="2" charset="0"/>
              </a:rPr>
              <a:t>vga</a:t>
            </a:r>
            <a:r>
              <a:rPr lang="en-US" sz="1100" dirty="0">
                <a:latin typeface="Roboto" pitchFamily="2" charset="0"/>
                <a:ea typeface="Roboto" pitchFamily="2" charset="0"/>
              </a:rPr>
              <a:t> modules I presume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E76003BB-156A-4121-854A-073AC02E6CB9}"/>
              </a:ext>
            </a:extLst>
          </p:cNvPr>
          <p:cNvSpPr/>
          <p:nvPr/>
        </p:nvSpPr>
        <p:spPr>
          <a:xfrm>
            <a:off x="2984500" y="3041650"/>
            <a:ext cx="2628900" cy="13589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Roboto" pitchFamily="2" charset="0"/>
                <a:ea typeface="Roboto" pitchFamily="2" charset="0"/>
              </a:rPr>
              <a:t>Button_press</a:t>
            </a:r>
            <a:r>
              <a:rPr lang="en-US" sz="1100" dirty="0">
                <a:latin typeface="Roboto" pitchFamily="2" charset="0"/>
                <a:ea typeface="Roboto" pitchFamily="2" charset="0"/>
              </a:rPr>
              <a:t> is L or 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64374E3-C73B-4CAD-8838-9E8F79D8C3D2}"/>
              </a:ext>
            </a:extLst>
          </p:cNvPr>
          <p:cNvSpPr/>
          <p:nvPr/>
        </p:nvSpPr>
        <p:spPr>
          <a:xfrm>
            <a:off x="773430" y="3282950"/>
            <a:ext cx="1333500" cy="8763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itchFamily="2" charset="0"/>
                <a:ea typeface="Roboto" pitchFamily="2" charset="0"/>
              </a:rPr>
              <a:t>Learn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DFA13EA-E644-4A23-B363-E14EE66CA297}"/>
              </a:ext>
            </a:extLst>
          </p:cNvPr>
          <p:cNvSpPr/>
          <p:nvPr/>
        </p:nvSpPr>
        <p:spPr>
          <a:xfrm>
            <a:off x="6827520" y="3282950"/>
            <a:ext cx="1333500" cy="8763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itchFamily="2" charset="0"/>
                <a:ea typeface="Roboto" pitchFamily="2" charset="0"/>
              </a:rPr>
              <a:t>Test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229D9B-044A-4C4B-A0E6-56F1F40772D4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4298950" y="1263650"/>
            <a:ext cx="0" cy="4635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4FD1DB4-172B-4CD3-9746-EA0BF57BBF4A}"/>
              </a:ext>
            </a:extLst>
          </p:cNvPr>
          <p:cNvCxnSpPr>
            <a:stCxn id="10" idx="4"/>
            <a:endCxn id="12" idx="0"/>
          </p:cNvCxnSpPr>
          <p:nvPr/>
        </p:nvCxnSpPr>
        <p:spPr>
          <a:xfrm>
            <a:off x="4298950" y="2476500"/>
            <a:ext cx="0" cy="565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BF170A-526C-4755-9F19-C66050785107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>
            <a:off x="5613400" y="3721100"/>
            <a:ext cx="12141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B5E82DA-1914-40FE-AD47-DDCBFF266233}"/>
              </a:ext>
            </a:extLst>
          </p:cNvPr>
          <p:cNvCxnSpPr>
            <a:stCxn id="12" idx="1"/>
            <a:endCxn id="15" idx="3"/>
          </p:cNvCxnSpPr>
          <p:nvPr/>
        </p:nvCxnSpPr>
        <p:spPr>
          <a:xfrm flipH="1">
            <a:off x="2106930" y="3721100"/>
            <a:ext cx="8775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7D9E632-A781-4318-A18D-11751BDECEAA}"/>
              </a:ext>
            </a:extLst>
          </p:cNvPr>
          <p:cNvSpPr txBox="1"/>
          <p:nvPr/>
        </p:nvSpPr>
        <p:spPr>
          <a:xfrm>
            <a:off x="2182290" y="3351768"/>
            <a:ext cx="82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Press 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62DE71-72DC-4CF3-A2FE-EF0A6CD5ACC1}"/>
              </a:ext>
            </a:extLst>
          </p:cNvPr>
          <p:cNvSpPr txBox="1"/>
          <p:nvPr/>
        </p:nvSpPr>
        <p:spPr>
          <a:xfrm>
            <a:off x="5613400" y="3356967"/>
            <a:ext cx="84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Press T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C6A32738-DB43-4825-B33B-A2B887533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570" y="6295295"/>
            <a:ext cx="7401185" cy="402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76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F65505B4-C87E-4DB5-8E3D-646AD15D267B}"/>
              </a:ext>
            </a:extLst>
          </p:cNvPr>
          <p:cNvSpPr/>
          <p:nvPr/>
        </p:nvSpPr>
        <p:spPr>
          <a:xfrm>
            <a:off x="-698500" y="939800"/>
            <a:ext cx="1333500" cy="13589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80D4C4F5-7CB8-410C-85A8-17E2E2985699}"/>
              </a:ext>
            </a:extLst>
          </p:cNvPr>
          <p:cNvSpPr/>
          <p:nvPr/>
        </p:nvSpPr>
        <p:spPr>
          <a:xfrm>
            <a:off x="-1371600" y="2298700"/>
            <a:ext cx="1816100" cy="7493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itchFamily="2" charset="0"/>
              <a:ea typeface="Roboto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086CD7-EA0B-46C2-BED6-7476A534CB5A}"/>
              </a:ext>
            </a:extLst>
          </p:cNvPr>
          <p:cNvSpPr/>
          <p:nvPr/>
        </p:nvSpPr>
        <p:spPr>
          <a:xfrm>
            <a:off x="-1816100" y="3644900"/>
            <a:ext cx="1816100" cy="1003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267173-F5CC-4AC8-90C4-02157471AE2C}"/>
              </a:ext>
            </a:extLst>
          </p:cNvPr>
          <p:cNvSpPr/>
          <p:nvPr/>
        </p:nvSpPr>
        <p:spPr>
          <a:xfrm>
            <a:off x="-1384301" y="527050"/>
            <a:ext cx="1333500" cy="8763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itchFamily="2" charset="0"/>
                <a:ea typeface="Roboto" pitchFamily="2" charset="0"/>
              </a:rPr>
              <a:t>Menu</a:t>
            </a:r>
          </a:p>
          <a:p>
            <a:pPr algn="ctr"/>
            <a:r>
              <a:rPr lang="en-US" dirty="0">
                <a:latin typeface="Roboto" pitchFamily="2" charset="0"/>
                <a:ea typeface="Roboto" pitchFamily="2" charset="0"/>
              </a:rPr>
              <a:t>(Start)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88A44D5-A903-42DC-A754-B8D30E04E4F9}"/>
              </a:ext>
            </a:extLst>
          </p:cNvPr>
          <p:cNvSpPr/>
          <p:nvPr/>
        </p:nvSpPr>
        <p:spPr>
          <a:xfrm>
            <a:off x="7088911" y="1358"/>
            <a:ext cx="1333500" cy="8763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itchFamily="2" charset="0"/>
                <a:ea typeface="Roboto" pitchFamily="2" charset="0"/>
              </a:rPr>
              <a:t>Test</a:t>
            </a:r>
          </a:p>
          <a:p>
            <a:pPr algn="ctr"/>
            <a:r>
              <a:rPr lang="en-US" dirty="0">
                <a:latin typeface="Roboto" pitchFamily="2" charset="0"/>
                <a:ea typeface="Roboto" pitchFamily="2" charset="0"/>
              </a:rPr>
              <a:t>(Start)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DEDBFF-D635-47D8-A10D-F4D334513599}"/>
              </a:ext>
            </a:extLst>
          </p:cNvPr>
          <p:cNvSpPr/>
          <p:nvPr/>
        </p:nvSpPr>
        <p:spPr>
          <a:xfrm>
            <a:off x="6847611" y="1118144"/>
            <a:ext cx="1816100" cy="482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itchFamily="2" charset="0"/>
                <a:ea typeface="Roboto" pitchFamily="2" charset="0"/>
              </a:rPr>
              <a:t>Score: 0</a:t>
            </a:r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A0D53A62-633A-455D-83F1-E227E15125D4}"/>
              </a:ext>
            </a:extLst>
          </p:cNvPr>
          <p:cNvSpPr/>
          <p:nvPr/>
        </p:nvSpPr>
        <p:spPr>
          <a:xfrm>
            <a:off x="6707911" y="2560138"/>
            <a:ext cx="2095500" cy="7493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Roboto" pitchFamily="2" charset="0"/>
                <a:ea typeface="Roboto" pitchFamily="2" charset="0"/>
              </a:rPr>
              <a:t>button_press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B33AEBF9-A2EF-4913-931B-718E3AC4FBE7}"/>
              </a:ext>
            </a:extLst>
          </p:cNvPr>
          <p:cNvSpPr/>
          <p:nvPr/>
        </p:nvSpPr>
        <p:spPr>
          <a:xfrm>
            <a:off x="6441211" y="3487238"/>
            <a:ext cx="2628900" cy="13589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itchFamily="2" charset="0"/>
                <a:ea typeface="Roboto" pitchFamily="2" charset="0"/>
              </a:rPr>
              <a:t>Check if </a:t>
            </a:r>
            <a:r>
              <a:rPr lang="en-US" sz="1100" dirty="0" err="1">
                <a:latin typeface="Roboto" pitchFamily="2" charset="0"/>
                <a:ea typeface="Roboto" pitchFamily="2" charset="0"/>
              </a:rPr>
              <a:t>button_press</a:t>
            </a:r>
            <a:r>
              <a:rPr lang="en-US" sz="1100" dirty="0">
                <a:latin typeface="Roboto" pitchFamily="2" charset="0"/>
                <a:ea typeface="Roboto" pitchFamily="2" charset="0"/>
              </a:rPr>
              <a:t> in range for Play or Back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BB3A85-CF08-4F5E-9378-AD534E6845A8}"/>
              </a:ext>
            </a:extLst>
          </p:cNvPr>
          <p:cNvSpPr/>
          <p:nvPr/>
        </p:nvSpPr>
        <p:spPr>
          <a:xfrm>
            <a:off x="6847611" y="5277937"/>
            <a:ext cx="1816100" cy="838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Roboto" pitchFamily="2" charset="0"/>
                <a:ea typeface="Roboto" pitchFamily="2" charset="0"/>
              </a:rPr>
              <a:t>R &lt;- Randomizer()</a:t>
            </a:r>
          </a:p>
          <a:p>
            <a:pPr algn="ctr"/>
            <a:r>
              <a:rPr lang="en-US" sz="1200" dirty="0" err="1">
                <a:latin typeface="Roboto" pitchFamily="2" charset="0"/>
                <a:ea typeface="Roboto" pitchFamily="2" charset="0"/>
              </a:rPr>
              <a:t>Audio_playback</a:t>
            </a:r>
            <a:r>
              <a:rPr lang="en-US" sz="1200" dirty="0">
                <a:latin typeface="Roboto" pitchFamily="2" charset="0"/>
                <a:ea typeface="Roboto" pitchFamily="2" charset="0"/>
              </a:rPr>
              <a:t>(R)</a:t>
            </a:r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80BD79E5-869C-4FB6-92E4-386F72E5CC4A}"/>
              </a:ext>
            </a:extLst>
          </p:cNvPr>
          <p:cNvSpPr/>
          <p:nvPr/>
        </p:nvSpPr>
        <p:spPr>
          <a:xfrm>
            <a:off x="6847611" y="6204901"/>
            <a:ext cx="1816100" cy="7493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itchFamily="2" charset="0"/>
                <a:ea typeface="Roboto" pitchFamily="2" charset="0"/>
              </a:rPr>
              <a:t>Play audio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7A4F9C-3A5F-4C59-B9FA-25C2F006F88C}"/>
              </a:ext>
            </a:extLst>
          </p:cNvPr>
          <p:cNvSpPr/>
          <p:nvPr/>
        </p:nvSpPr>
        <p:spPr>
          <a:xfrm>
            <a:off x="6697297" y="5107168"/>
            <a:ext cx="2116728" cy="1993219"/>
          </a:xfrm>
          <a:prstGeom prst="rect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itchFamily="2" charset="0"/>
              <a:ea typeface="Roboto" pitchFamily="2" charset="0"/>
            </a:endParaRP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A3B26CE8-5803-44C4-BC2D-F4A4017A9989}"/>
              </a:ext>
            </a:extLst>
          </p:cNvPr>
          <p:cNvSpPr/>
          <p:nvPr/>
        </p:nvSpPr>
        <p:spPr>
          <a:xfrm>
            <a:off x="6707911" y="9296672"/>
            <a:ext cx="2095500" cy="7493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Roboto" pitchFamily="2" charset="0"/>
                <a:ea typeface="Roboto" pitchFamily="2" charset="0"/>
              </a:rPr>
              <a:t>button_press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9F818E99-4172-4ADF-B5D4-C1534305DA90}"/>
              </a:ext>
            </a:extLst>
          </p:cNvPr>
          <p:cNvSpPr/>
          <p:nvPr/>
        </p:nvSpPr>
        <p:spPr>
          <a:xfrm>
            <a:off x="6441211" y="10891610"/>
            <a:ext cx="2628900" cy="13589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Roboto" pitchFamily="2" charset="0"/>
                <a:ea typeface="Roboto" pitchFamily="2" charset="0"/>
              </a:rPr>
              <a:t>Button_press</a:t>
            </a:r>
            <a:r>
              <a:rPr lang="en-US" sz="1100" dirty="0">
                <a:latin typeface="Roboto" pitchFamily="2" charset="0"/>
                <a:ea typeface="Roboto" pitchFamily="2" charset="0"/>
              </a:rPr>
              <a:t> corresponds to R (played back file)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DCCF70-6141-44B3-90EF-4CDEB03D1E6F}"/>
              </a:ext>
            </a:extLst>
          </p:cNvPr>
          <p:cNvSpPr/>
          <p:nvPr/>
        </p:nvSpPr>
        <p:spPr>
          <a:xfrm>
            <a:off x="3949698" y="15773400"/>
            <a:ext cx="1816100" cy="1003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itchFamily="2" charset="0"/>
              <a:ea typeface="Roboto" pitchFamily="2" charset="0"/>
            </a:endParaRP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464F35A4-9E75-4BC8-A66A-6E01C0CADA06}"/>
              </a:ext>
            </a:extLst>
          </p:cNvPr>
          <p:cNvSpPr/>
          <p:nvPr/>
        </p:nvSpPr>
        <p:spPr>
          <a:xfrm>
            <a:off x="6441211" y="7215232"/>
            <a:ext cx="2628900" cy="13589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Roboto" pitchFamily="2" charset="0"/>
                <a:ea typeface="Roboto" pitchFamily="2" charset="0"/>
              </a:rPr>
              <a:t>Time_up</a:t>
            </a:r>
            <a:r>
              <a:rPr lang="en-US" sz="1100" dirty="0">
                <a:latin typeface="Roboto" pitchFamily="2" charset="0"/>
                <a:ea typeface="Roboto" pitchFamily="2" charset="0"/>
              </a:rPr>
              <a:t> = 1?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9D56D47-2C91-4182-89E8-5E7E939A966D}"/>
              </a:ext>
            </a:extLst>
          </p:cNvPr>
          <p:cNvCxnSpPr>
            <a:cxnSpLocks/>
          </p:cNvCxnSpPr>
          <p:nvPr/>
        </p:nvCxnSpPr>
        <p:spPr>
          <a:xfrm>
            <a:off x="7755661" y="8574132"/>
            <a:ext cx="0" cy="722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65D8D82-E79E-4347-93AC-A18D4661C852}"/>
              </a:ext>
            </a:extLst>
          </p:cNvPr>
          <p:cNvCxnSpPr>
            <a:cxnSpLocks/>
            <a:stCxn id="23" idx="1"/>
            <a:endCxn id="57" idx="2"/>
          </p:cNvCxnSpPr>
          <p:nvPr/>
        </p:nvCxnSpPr>
        <p:spPr>
          <a:xfrm flipH="1">
            <a:off x="5338829" y="7894682"/>
            <a:ext cx="11023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92860D6-FE10-4FE1-91D6-9741C8D60BE7}"/>
              </a:ext>
            </a:extLst>
          </p:cNvPr>
          <p:cNvSpPr/>
          <p:nvPr/>
        </p:nvSpPr>
        <p:spPr>
          <a:xfrm>
            <a:off x="9580150" y="11151959"/>
            <a:ext cx="1816100" cy="838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Roboto" pitchFamily="2" charset="0"/>
                <a:ea typeface="Roboto" pitchFamily="2" charset="0"/>
              </a:rPr>
              <a:t>Score increment</a:t>
            </a:r>
            <a:br>
              <a:rPr lang="en-US" sz="1200" dirty="0">
                <a:latin typeface="Roboto" pitchFamily="2" charset="0"/>
                <a:ea typeface="Roboto" pitchFamily="2" charset="0"/>
              </a:rPr>
            </a:br>
            <a:r>
              <a:rPr lang="en-US" sz="1200" dirty="0">
                <a:latin typeface="Roboto" pitchFamily="2" charset="0"/>
                <a:ea typeface="Roboto" pitchFamily="2" charset="0"/>
              </a:rPr>
              <a:t>(</a:t>
            </a:r>
            <a:r>
              <a:rPr lang="en-US" sz="1200" dirty="0" err="1">
                <a:latin typeface="Roboto" pitchFamily="2" charset="0"/>
                <a:ea typeface="Roboto" pitchFamily="2" charset="0"/>
              </a:rPr>
              <a:t>Hi_enable</a:t>
            </a:r>
            <a:r>
              <a:rPr lang="en-US" sz="1200" dirty="0">
                <a:latin typeface="Roboto" pitchFamily="2" charset="0"/>
                <a:ea typeface="Roboto" pitchFamily="2" charset="0"/>
              </a:rPr>
              <a:t> = 1’b1)</a:t>
            </a:r>
          </a:p>
        </p:txBody>
      </p: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E5D1892C-BD63-43A9-ACF0-02251D582C22}"/>
              </a:ext>
            </a:extLst>
          </p:cNvPr>
          <p:cNvSpPr/>
          <p:nvPr/>
        </p:nvSpPr>
        <p:spPr>
          <a:xfrm>
            <a:off x="9230626" y="7021508"/>
            <a:ext cx="2515147" cy="155466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itchFamily="2" charset="0"/>
                <a:ea typeface="Roboto" pitchFamily="2" charset="0"/>
              </a:rPr>
              <a:t>Show congrats, you guessed right! / ✔/👍</a:t>
            </a:r>
          </a:p>
          <a:p>
            <a:pPr algn="ctr"/>
            <a:r>
              <a:rPr lang="en-US" dirty="0">
                <a:latin typeface="Roboto" pitchFamily="2" charset="0"/>
                <a:ea typeface="Roboto" pitchFamily="2" charset="0"/>
              </a:rPr>
              <a:t>for 2 secs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E676E2D-9964-48DD-9DB1-631E8D60AA1B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7755661" y="877658"/>
            <a:ext cx="0" cy="2404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B34286E-D11E-418D-8A35-D79CE54BEA84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7755661" y="1600198"/>
            <a:ext cx="0" cy="9599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B1082EFB-73B4-4306-809C-74171E40B313}"/>
              </a:ext>
            </a:extLst>
          </p:cNvPr>
          <p:cNvCxnSpPr>
            <a:cxnSpLocks/>
            <a:stCxn id="33" idx="0"/>
            <a:endCxn id="127" idx="3"/>
          </p:cNvCxnSpPr>
          <p:nvPr/>
        </p:nvCxnSpPr>
        <p:spPr>
          <a:xfrm rot="16200000" flipV="1">
            <a:off x="7052024" y="3585332"/>
            <a:ext cx="5070883" cy="180147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F9A0FFE-ACB9-48CC-A994-3C4A97178F3C}"/>
              </a:ext>
            </a:extLst>
          </p:cNvPr>
          <p:cNvCxnSpPr>
            <a:cxnSpLocks/>
            <a:stCxn id="21" idx="3"/>
            <a:endCxn id="31" idx="1"/>
          </p:cNvCxnSpPr>
          <p:nvPr/>
        </p:nvCxnSpPr>
        <p:spPr>
          <a:xfrm>
            <a:off x="9070111" y="11571060"/>
            <a:ext cx="5100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CB454EE-DF7E-44B8-8650-407306F11656}"/>
              </a:ext>
            </a:extLst>
          </p:cNvPr>
          <p:cNvCxnSpPr>
            <a:cxnSpLocks/>
            <a:stCxn id="31" idx="0"/>
            <a:endCxn id="33" idx="4"/>
          </p:cNvCxnSpPr>
          <p:nvPr/>
        </p:nvCxnSpPr>
        <p:spPr>
          <a:xfrm flipV="1">
            <a:off x="10488200" y="8576170"/>
            <a:ext cx="0" cy="25757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Parallelogram 56">
            <a:extLst>
              <a:ext uri="{FF2B5EF4-FFF2-40B4-BE49-F238E27FC236}">
                <a16:creationId xmlns:a16="http://schemas.microsoft.com/office/drawing/2014/main" id="{F139A0BE-5CB1-457A-AEB0-A4294C127E09}"/>
              </a:ext>
            </a:extLst>
          </p:cNvPr>
          <p:cNvSpPr/>
          <p:nvPr/>
        </p:nvSpPr>
        <p:spPr>
          <a:xfrm>
            <a:off x="3018015" y="7117351"/>
            <a:ext cx="2515147" cy="155466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itchFamily="2" charset="0"/>
                <a:ea typeface="Roboto" pitchFamily="2" charset="0"/>
              </a:rPr>
              <a:t>Show ”Ouch, you guessed wrong! /❌/ 👎for 2 secs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FEE8EFB-39F3-4DF8-B7DE-053896EEADED}"/>
              </a:ext>
            </a:extLst>
          </p:cNvPr>
          <p:cNvCxnSpPr>
            <a:cxnSpLocks/>
            <a:stCxn id="57" idx="0"/>
            <a:endCxn id="9" idx="1"/>
          </p:cNvCxnSpPr>
          <p:nvPr/>
        </p:nvCxnSpPr>
        <p:spPr>
          <a:xfrm rot="5400000" flipH="1" flipV="1">
            <a:off x="2682510" y="2952250"/>
            <a:ext cx="5758180" cy="257202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CCCC71F9-9BA2-4AA0-9569-5A809E08D7F1}"/>
              </a:ext>
            </a:extLst>
          </p:cNvPr>
          <p:cNvCxnSpPr>
            <a:cxnSpLocks/>
            <a:stCxn id="21" idx="1"/>
            <a:endCxn id="57" idx="4"/>
          </p:cNvCxnSpPr>
          <p:nvPr/>
        </p:nvCxnSpPr>
        <p:spPr>
          <a:xfrm rot="10800000">
            <a:off x="4275589" y="8672014"/>
            <a:ext cx="2165622" cy="289904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D017B9AB-CB52-48B1-AA76-4585AF57DFB3}"/>
              </a:ext>
            </a:extLst>
          </p:cNvPr>
          <p:cNvSpPr/>
          <p:nvPr/>
        </p:nvSpPr>
        <p:spPr>
          <a:xfrm>
            <a:off x="4691649" y="3728538"/>
            <a:ext cx="1333500" cy="8763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itchFamily="2" charset="0"/>
                <a:ea typeface="Roboto" pitchFamily="2" charset="0"/>
              </a:rPr>
              <a:t>Menu</a:t>
            </a:r>
          </a:p>
          <a:p>
            <a:pPr algn="ctr"/>
            <a:r>
              <a:rPr lang="en-US" dirty="0">
                <a:latin typeface="Roboto" pitchFamily="2" charset="0"/>
                <a:ea typeface="Roboto" pitchFamily="2" charset="0"/>
              </a:rPr>
              <a:t>(Start)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464A2E5-C227-469F-A99E-968E01E92562}"/>
              </a:ext>
            </a:extLst>
          </p:cNvPr>
          <p:cNvSpPr/>
          <p:nvPr/>
        </p:nvSpPr>
        <p:spPr>
          <a:xfrm>
            <a:off x="4486567" y="-8445500"/>
            <a:ext cx="1816100" cy="1003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1E10E94-1365-4793-A76E-27E2E1733890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>
            <a:off x="7755661" y="3309438"/>
            <a:ext cx="0" cy="17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2F29248-89AB-45BE-9A7A-68C42624ACC9}"/>
              </a:ext>
            </a:extLst>
          </p:cNvPr>
          <p:cNvCxnSpPr>
            <a:cxnSpLocks/>
            <a:stCxn id="14" idx="1"/>
            <a:endCxn id="68" idx="3"/>
          </p:cNvCxnSpPr>
          <p:nvPr/>
        </p:nvCxnSpPr>
        <p:spPr>
          <a:xfrm flipH="1">
            <a:off x="6025149" y="4166688"/>
            <a:ext cx="41606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7F264EE-0ACC-411C-BC51-5DFC8B0DC3CD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7755661" y="4846138"/>
            <a:ext cx="0" cy="4317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0A38A22-B9C7-499F-9D5B-A06973603691}"/>
              </a:ext>
            </a:extLst>
          </p:cNvPr>
          <p:cNvCxnSpPr>
            <a:stCxn id="16" idx="4"/>
            <a:endCxn id="23" idx="0"/>
          </p:cNvCxnSpPr>
          <p:nvPr/>
        </p:nvCxnSpPr>
        <p:spPr>
          <a:xfrm>
            <a:off x="7755661" y="6954201"/>
            <a:ext cx="0" cy="2610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8CCB629-297E-4A25-9743-3E93991CB105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7755661" y="6116139"/>
            <a:ext cx="0" cy="887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E5DCEB9-6C70-43E9-B4C1-2C05C59B5730}"/>
              </a:ext>
            </a:extLst>
          </p:cNvPr>
          <p:cNvCxnSpPr>
            <a:stCxn id="18" idx="4"/>
            <a:endCxn id="21" idx="0"/>
          </p:cNvCxnSpPr>
          <p:nvPr/>
        </p:nvCxnSpPr>
        <p:spPr>
          <a:xfrm>
            <a:off x="7755661" y="10045972"/>
            <a:ext cx="0" cy="8456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10C50E8-C78A-45BA-98F0-9FDA2F243746}"/>
              </a:ext>
            </a:extLst>
          </p:cNvPr>
          <p:cNvSpPr/>
          <p:nvPr/>
        </p:nvSpPr>
        <p:spPr>
          <a:xfrm>
            <a:off x="6870630" y="1699800"/>
            <a:ext cx="1816100" cy="501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Roboto" pitchFamily="2" charset="0"/>
                <a:ea typeface="Roboto" pitchFamily="2" charset="0"/>
              </a:rPr>
              <a:t>Timer_start</a:t>
            </a:r>
            <a:r>
              <a:rPr lang="en-US" dirty="0">
                <a:latin typeface="Roboto" pitchFamily="2" charset="0"/>
                <a:ea typeface="Roboto" pitchFamily="2" charset="0"/>
              </a:rPr>
              <a:t>: 10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ABFACE4-FCD9-4D9E-928F-66FCA8C05182}"/>
              </a:ext>
            </a:extLst>
          </p:cNvPr>
          <p:cNvSpPr txBox="1"/>
          <p:nvPr/>
        </p:nvSpPr>
        <p:spPr>
          <a:xfrm>
            <a:off x="6004579" y="3748415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" pitchFamily="2" charset="0"/>
                <a:ea typeface="Roboto" pitchFamily="2" charset="0"/>
              </a:rPr>
              <a:t>back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6DDD054-D156-4DB6-8883-96782C0BE9CC}"/>
              </a:ext>
            </a:extLst>
          </p:cNvPr>
          <p:cNvSpPr txBox="1"/>
          <p:nvPr/>
        </p:nvSpPr>
        <p:spPr>
          <a:xfrm>
            <a:off x="7880397" y="4692705"/>
            <a:ext cx="614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" pitchFamily="2" charset="0"/>
                <a:ea typeface="Roboto" pitchFamily="2" charset="0"/>
              </a:rPr>
              <a:t>play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8D30D54-3FB6-4CFD-AB41-9FCAACB92036}"/>
              </a:ext>
            </a:extLst>
          </p:cNvPr>
          <p:cNvSpPr txBox="1"/>
          <p:nvPr/>
        </p:nvSpPr>
        <p:spPr>
          <a:xfrm>
            <a:off x="7808204" y="8701500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" pitchFamily="2" charset="0"/>
                <a:ea typeface="Roboto" pitchFamily="2" charset="0"/>
              </a:rPr>
              <a:t>No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0818194-46C2-4A38-A86E-D87AB28F56E3}"/>
              </a:ext>
            </a:extLst>
          </p:cNvPr>
          <p:cNvSpPr txBox="1"/>
          <p:nvPr/>
        </p:nvSpPr>
        <p:spPr>
          <a:xfrm>
            <a:off x="5824651" y="7974467"/>
            <a:ext cx="56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" pitchFamily="2" charset="0"/>
                <a:ea typeface="Roboto" pitchFamily="2" charset="0"/>
              </a:rPr>
              <a:t>Yes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F156950-C017-4162-98A1-150CDA955B4E}"/>
              </a:ext>
            </a:extLst>
          </p:cNvPr>
          <p:cNvSpPr txBox="1"/>
          <p:nvPr/>
        </p:nvSpPr>
        <p:spPr>
          <a:xfrm>
            <a:off x="8924323" y="11151959"/>
            <a:ext cx="56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" pitchFamily="2" charset="0"/>
                <a:ea typeface="Roboto" pitchFamily="2" charset="0"/>
              </a:rPr>
              <a:t>Yes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4660EB4-16CB-45B3-BCFF-AE791575246A}"/>
              </a:ext>
            </a:extLst>
          </p:cNvPr>
          <p:cNvSpPr txBox="1"/>
          <p:nvPr/>
        </p:nvSpPr>
        <p:spPr>
          <a:xfrm>
            <a:off x="5968606" y="11170647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" pitchFamily="2" charset="0"/>
                <a:ea typeface="Roboto" pitchFamily="2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281907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F65505B4-C87E-4DB5-8E3D-646AD15D267B}"/>
              </a:ext>
            </a:extLst>
          </p:cNvPr>
          <p:cNvSpPr/>
          <p:nvPr/>
        </p:nvSpPr>
        <p:spPr>
          <a:xfrm>
            <a:off x="-698500" y="939800"/>
            <a:ext cx="1333500" cy="13589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80D4C4F5-7CB8-410C-85A8-17E2E2985699}"/>
              </a:ext>
            </a:extLst>
          </p:cNvPr>
          <p:cNvSpPr/>
          <p:nvPr/>
        </p:nvSpPr>
        <p:spPr>
          <a:xfrm>
            <a:off x="-1371600" y="2298700"/>
            <a:ext cx="1816100" cy="7493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itchFamily="2" charset="0"/>
              <a:ea typeface="Roboto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086CD7-EA0B-46C2-BED6-7476A534CB5A}"/>
              </a:ext>
            </a:extLst>
          </p:cNvPr>
          <p:cNvSpPr/>
          <p:nvPr/>
        </p:nvSpPr>
        <p:spPr>
          <a:xfrm>
            <a:off x="-1816100" y="3644900"/>
            <a:ext cx="1816100" cy="1003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267173-F5CC-4AC8-90C4-02157471AE2C}"/>
              </a:ext>
            </a:extLst>
          </p:cNvPr>
          <p:cNvSpPr/>
          <p:nvPr/>
        </p:nvSpPr>
        <p:spPr>
          <a:xfrm>
            <a:off x="-1384301" y="527050"/>
            <a:ext cx="1333500" cy="8763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itchFamily="2" charset="0"/>
                <a:ea typeface="Roboto" pitchFamily="2" charset="0"/>
              </a:rPr>
              <a:t>Menu</a:t>
            </a:r>
          </a:p>
          <a:p>
            <a:pPr algn="ctr"/>
            <a:r>
              <a:rPr lang="en-US" dirty="0">
                <a:latin typeface="Roboto" pitchFamily="2" charset="0"/>
                <a:ea typeface="Roboto" pitchFamily="2" charset="0"/>
              </a:rPr>
              <a:t>(Start)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88A44D5-A903-42DC-A754-B8D30E04E4F9}"/>
              </a:ext>
            </a:extLst>
          </p:cNvPr>
          <p:cNvSpPr/>
          <p:nvPr/>
        </p:nvSpPr>
        <p:spPr>
          <a:xfrm>
            <a:off x="4198552" y="2298700"/>
            <a:ext cx="1333500" cy="8763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itchFamily="2" charset="0"/>
                <a:ea typeface="Roboto" pitchFamily="2" charset="0"/>
              </a:rPr>
              <a:t>Learn</a:t>
            </a:r>
          </a:p>
          <a:p>
            <a:pPr algn="ctr"/>
            <a:r>
              <a:rPr lang="en-US" dirty="0">
                <a:latin typeface="Roboto" pitchFamily="2" charset="0"/>
                <a:ea typeface="Roboto" pitchFamily="2" charset="0"/>
              </a:rPr>
              <a:t>(Start)</a:t>
            </a:r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A0D53A62-633A-455D-83F1-E227E15125D4}"/>
              </a:ext>
            </a:extLst>
          </p:cNvPr>
          <p:cNvSpPr/>
          <p:nvPr/>
        </p:nvSpPr>
        <p:spPr>
          <a:xfrm>
            <a:off x="3828166" y="3981180"/>
            <a:ext cx="2095500" cy="7493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Roboto" pitchFamily="2" charset="0"/>
                <a:ea typeface="Roboto" pitchFamily="2" charset="0"/>
              </a:rPr>
              <a:t>button_press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B33AEBF9-A2EF-4913-931B-718E3AC4FBE7}"/>
              </a:ext>
            </a:extLst>
          </p:cNvPr>
          <p:cNvSpPr/>
          <p:nvPr/>
        </p:nvSpPr>
        <p:spPr>
          <a:xfrm>
            <a:off x="3550852" y="4940575"/>
            <a:ext cx="2628900" cy="13589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itchFamily="2" charset="0"/>
                <a:ea typeface="Roboto" pitchFamily="2" charset="0"/>
              </a:rPr>
              <a:t>Check if </a:t>
            </a:r>
            <a:r>
              <a:rPr lang="en-US" sz="1100" dirty="0" err="1">
                <a:latin typeface="Roboto" pitchFamily="2" charset="0"/>
                <a:ea typeface="Roboto" pitchFamily="2" charset="0"/>
              </a:rPr>
              <a:t>button_press</a:t>
            </a:r>
            <a:r>
              <a:rPr lang="en-US" sz="1100" dirty="0">
                <a:latin typeface="Roboto" pitchFamily="2" charset="0"/>
                <a:ea typeface="Roboto" pitchFamily="2" charset="0"/>
              </a:rPr>
              <a:t> in range for Play or Back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BB3A85-CF08-4F5E-9378-AD534E6845A8}"/>
              </a:ext>
            </a:extLst>
          </p:cNvPr>
          <p:cNvSpPr/>
          <p:nvPr/>
        </p:nvSpPr>
        <p:spPr>
          <a:xfrm>
            <a:off x="3957252" y="6826523"/>
            <a:ext cx="1816100" cy="838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Roboto" pitchFamily="2" charset="0"/>
                <a:ea typeface="Roboto" pitchFamily="2" charset="0"/>
              </a:rPr>
              <a:t>R &lt;- Randomizer()</a:t>
            </a:r>
          </a:p>
          <a:p>
            <a:pPr algn="ctr"/>
            <a:r>
              <a:rPr lang="en-US" sz="1200" dirty="0" err="1">
                <a:latin typeface="Roboto" pitchFamily="2" charset="0"/>
                <a:ea typeface="Roboto" pitchFamily="2" charset="0"/>
              </a:rPr>
              <a:t>Audio_playback</a:t>
            </a:r>
            <a:r>
              <a:rPr lang="en-US" sz="1200" dirty="0">
                <a:latin typeface="Roboto" pitchFamily="2" charset="0"/>
                <a:ea typeface="Roboto" pitchFamily="2" charset="0"/>
              </a:rPr>
              <a:t>(R)</a:t>
            </a:r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80BD79E5-869C-4FB6-92E4-386F72E5CC4A}"/>
              </a:ext>
            </a:extLst>
          </p:cNvPr>
          <p:cNvSpPr/>
          <p:nvPr/>
        </p:nvSpPr>
        <p:spPr>
          <a:xfrm>
            <a:off x="3957252" y="7810774"/>
            <a:ext cx="1816100" cy="7493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itchFamily="2" charset="0"/>
                <a:ea typeface="Roboto" pitchFamily="2" charset="0"/>
              </a:rPr>
              <a:t>Play audio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7A4F9C-3A5F-4C59-B9FA-25C2F006F88C}"/>
              </a:ext>
            </a:extLst>
          </p:cNvPr>
          <p:cNvSpPr/>
          <p:nvPr/>
        </p:nvSpPr>
        <p:spPr>
          <a:xfrm>
            <a:off x="3806938" y="6674124"/>
            <a:ext cx="2116728" cy="2159000"/>
          </a:xfrm>
          <a:prstGeom prst="rect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itchFamily="2" charset="0"/>
              <a:ea typeface="Roboto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DCCF70-6141-44B3-90EF-4CDEB03D1E6F}"/>
              </a:ext>
            </a:extLst>
          </p:cNvPr>
          <p:cNvSpPr/>
          <p:nvPr/>
        </p:nvSpPr>
        <p:spPr>
          <a:xfrm>
            <a:off x="3949698" y="15773400"/>
            <a:ext cx="1816100" cy="1003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65D8D82-E79E-4347-93AC-A18D4661C852}"/>
              </a:ext>
            </a:extLst>
          </p:cNvPr>
          <p:cNvCxnSpPr>
            <a:cxnSpLocks/>
            <a:stCxn id="14" idx="3"/>
            <a:endCxn id="68" idx="1"/>
          </p:cNvCxnSpPr>
          <p:nvPr/>
        </p:nvCxnSpPr>
        <p:spPr>
          <a:xfrm>
            <a:off x="6179752" y="5620025"/>
            <a:ext cx="65515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B34286E-D11E-418D-8A35-D79CE54BEA84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4865302" y="3175000"/>
            <a:ext cx="10614" cy="8061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FEE8EFB-39F3-4DF8-B7DE-053896EEADED}"/>
              </a:ext>
            </a:extLst>
          </p:cNvPr>
          <p:cNvCxnSpPr>
            <a:cxnSpLocks/>
            <a:stCxn id="16" idx="5"/>
            <a:endCxn id="8" idx="1"/>
          </p:cNvCxnSpPr>
          <p:nvPr/>
        </p:nvCxnSpPr>
        <p:spPr>
          <a:xfrm rot="10800000" flipH="1">
            <a:off x="4050914" y="2736850"/>
            <a:ext cx="147637" cy="5448574"/>
          </a:xfrm>
          <a:prstGeom prst="bentConnector3">
            <a:avLst>
              <a:gd name="adj1" fmla="val -64839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D017B9AB-CB52-48B1-AA76-4585AF57DFB3}"/>
              </a:ext>
            </a:extLst>
          </p:cNvPr>
          <p:cNvSpPr/>
          <p:nvPr/>
        </p:nvSpPr>
        <p:spPr>
          <a:xfrm>
            <a:off x="6834911" y="5181875"/>
            <a:ext cx="1333500" cy="8763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itchFamily="2" charset="0"/>
                <a:ea typeface="Roboto" pitchFamily="2" charset="0"/>
              </a:rPr>
              <a:t>Menu</a:t>
            </a:r>
          </a:p>
          <a:p>
            <a:pPr algn="ctr"/>
            <a:r>
              <a:rPr lang="en-US" dirty="0">
                <a:latin typeface="Roboto" pitchFamily="2" charset="0"/>
                <a:ea typeface="Roboto" pitchFamily="2" charset="0"/>
              </a:rPr>
              <a:t>(Start) 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03AC0C7-B793-42AE-89A4-531A491026A1}"/>
              </a:ext>
            </a:extLst>
          </p:cNvPr>
          <p:cNvCxnSpPr>
            <a:stCxn id="13" idx="4"/>
            <a:endCxn id="14" idx="0"/>
          </p:cNvCxnSpPr>
          <p:nvPr/>
        </p:nvCxnSpPr>
        <p:spPr>
          <a:xfrm flipH="1">
            <a:off x="4865302" y="4730480"/>
            <a:ext cx="10614" cy="2100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F4D63AC-28E1-4DA9-824D-71F3AE7989AF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4865302" y="6299475"/>
            <a:ext cx="0" cy="5270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CF675E7-91E5-4583-9E06-DEB1BCCB67FC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4865302" y="7664725"/>
            <a:ext cx="0" cy="1460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>
            <a:extLst>
              <a:ext uri="{FF2B5EF4-FFF2-40B4-BE49-F238E27FC236}">
                <a16:creationId xmlns:a16="http://schemas.microsoft.com/office/drawing/2014/main" id="{4FD1B323-7360-400E-8F34-C48D5748B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666217" y="5227775"/>
            <a:ext cx="5230821" cy="6559865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6178C4E3-1626-4A3F-B747-5E00C3F4C858}"/>
              </a:ext>
            </a:extLst>
          </p:cNvPr>
          <p:cNvSpPr txBox="1"/>
          <p:nvPr/>
        </p:nvSpPr>
        <p:spPr>
          <a:xfrm>
            <a:off x="6136640" y="522777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CBEA8F5-AA06-4E79-83B5-FFBB218BF3CB}"/>
              </a:ext>
            </a:extLst>
          </p:cNvPr>
          <p:cNvSpPr txBox="1"/>
          <p:nvPr/>
        </p:nvSpPr>
        <p:spPr>
          <a:xfrm>
            <a:off x="4875916" y="6275806"/>
            <a:ext cx="566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943B7756-97CF-4089-9758-EEC2A95D0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58" y="10064750"/>
            <a:ext cx="5102794" cy="655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52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3264715-077D-4E08-B7FA-DACF24C23959}"/>
              </a:ext>
            </a:extLst>
          </p:cNvPr>
          <p:cNvSpPr/>
          <p:nvPr/>
        </p:nvSpPr>
        <p:spPr>
          <a:xfrm>
            <a:off x="2979174" y="451929"/>
            <a:ext cx="6553797" cy="5177973"/>
          </a:xfrm>
          <a:prstGeom prst="rect">
            <a:avLst/>
          </a:prstGeom>
          <a:solidFill>
            <a:srgbClr val="E23CCE">
              <a:alpha val="4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B873AB-89D8-4464-8A95-08205916A734}"/>
              </a:ext>
            </a:extLst>
          </p:cNvPr>
          <p:cNvSpPr/>
          <p:nvPr/>
        </p:nvSpPr>
        <p:spPr>
          <a:xfrm>
            <a:off x="3472704" y="4265939"/>
            <a:ext cx="6185512" cy="8768446"/>
          </a:xfrm>
          <a:prstGeom prst="rect">
            <a:avLst/>
          </a:prstGeom>
          <a:solidFill>
            <a:schemeClr val="accent2">
              <a:lumMod val="7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D631B2-C294-4C0A-A7E8-8758A5668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442" y="1040487"/>
            <a:ext cx="5581011" cy="30387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301EDD-8131-4FD5-875A-4D743B833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640" y="4715339"/>
            <a:ext cx="5750744" cy="78696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9D6E800-CFAF-4953-9D5A-DFC5471A4711}"/>
              </a:ext>
            </a:extLst>
          </p:cNvPr>
          <p:cNvSpPr/>
          <p:nvPr/>
        </p:nvSpPr>
        <p:spPr>
          <a:xfrm>
            <a:off x="0" y="3704771"/>
            <a:ext cx="4180114" cy="5177972"/>
          </a:xfrm>
          <a:prstGeom prst="rect">
            <a:avLst/>
          </a:prstGeom>
          <a:solidFill>
            <a:schemeClr val="accent2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53C619-AE08-4926-A55C-2FF2E365A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642" y="4186285"/>
            <a:ext cx="3519838" cy="441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69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374C3A-7AE5-496F-988A-5BF8C3072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92" y="264644"/>
            <a:ext cx="8754615" cy="1227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153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3669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2720</TotalTime>
  <Words>198</Words>
  <Application>Microsoft Office PowerPoint</Application>
  <PresentationFormat>A3 Paper (297x420 mm)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Zain Ahmed Usmani</dc:creator>
  <cp:lastModifiedBy>Zain Ahmed Usmani</cp:lastModifiedBy>
  <cp:revision>18</cp:revision>
  <dcterms:created xsi:type="dcterms:W3CDTF">2021-11-25T05:44:17Z</dcterms:created>
  <dcterms:modified xsi:type="dcterms:W3CDTF">2021-11-27T03:04:36Z</dcterms:modified>
</cp:coreProperties>
</file>