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4B02A-E7F3-4A80-8FBC-94ACDC4AA6EB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F80A-2B79-4837-9EA3-17649673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8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Keeping things in English because user knows English as a first lang.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F80A-2B79-4837-9EA3-176496739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1A6C-586E-41A2-AE5C-10E8B12B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D5F63-3A15-4D85-9FBA-18B940D0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A6D7-A269-4256-A2D0-81E4BDF4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3273-A7EA-4D69-B82C-ED8CE51F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7110-06C5-4414-B83D-4BC8CC90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CCCA-970B-4983-A381-75A8970C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759DC-1BF1-4E38-8AD4-4922C5834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2C93-A756-48C7-B524-685ED248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8CAA-491B-4C04-8E1D-BEE63169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9451-3B5B-4969-9068-4177F798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FB8CA-898C-44F5-AED5-FB55C9D71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A4EA7-3687-48FA-8A27-94E64484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C877A-90EE-429A-90B2-83BD6CE3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3F5B-535A-4846-9FCB-B3229FAE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1A9E-D4BB-4F89-B7E6-E9CA42BF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4457-1CEC-42D1-AFF9-54914C7E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53B-69FD-4ABE-A0D8-B8EE1710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124E-F1BF-492A-BF4E-A15558C6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55C7-79F7-444A-BB9C-409CDB23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8799-B199-4BAF-AC4E-5D6072BC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CB66-F57B-4803-8F31-0D5A92EE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D7D8C-DDA2-4DA4-B047-98F25BF8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20E7-C3BC-4978-B972-8B43BAB3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FD23-78B7-4D1A-A80E-9B24A049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A437-3332-41D1-920B-FBF96F0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4255-1980-459C-9AD9-87BAF3FF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43043-E3A1-4759-9094-AF7E537D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A1023-C2D4-4BE0-8EBC-E28307B2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9EF75-4724-46AC-99E2-3D4ECB73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DC224-2E6A-441A-84A2-4550EEA1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BA24-8332-48DE-BA18-CA34A509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FE12-EEF0-407D-AEA3-39F8B3BC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486B-A6BF-4ED6-B62E-DA830882E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3938B-E843-457F-90B8-27ED19031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1AADC-2630-4D13-A63D-B6E0C1AA4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7B194-A742-4316-83A8-04AB1566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0F20B-A304-4A1E-8597-6C01A417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6B9F7-6340-425B-91E4-CD5045CB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1B818-692B-41AB-8979-7F67E1FC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AA5D-ACE9-4B21-B375-6EABC728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BEDAB-E973-4C21-BBDB-942431A2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8CF19-1286-4ACB-A06C-85E93625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2C6B0-A975-4409-9835-2A1B3D01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0368F-031C-4A08-BB19-679ACC3E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5D172-A7F2-43A5-8D93-855520BF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E7EB0-6BC6-4CAE-8019-EDE02C0E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2896-582D-47B2-A8AB-4943718C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C701-8F69-458A-B88D-8FB5F53E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BC19-BBDC-4789-86AA-ECF461BF1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14C8-C3F1-43D6-BB6F-18FAC700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D5F4E-8FAA-48BD-B152-BC5DECEB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C3FD-44C8-4FFE-A8B2-337765DF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D209-9912-4832-8175-81A2B4EB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078FD-09D3-47A1-AE3B-819651317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752A7-5340-4E02-90B1-C4250A0AA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0FA7-067F-40F7-A570-586D09AC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F5E2-81E7-4D42-8583-64377D57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3A615-9034-4BFE-955C-7A30EAD2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8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7196D-BB00-440F-9EFE-24874387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6F495-FECD-4D4C-94F5-04A322BC7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6521-23AA-4AD9-A1A9-07C8937EB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CDAF-26DA-415A-AFEE-691AD1D72F93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B651-9DA3-4A6A-A320-946EA3A9D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E455-FED0-4AEA-9D9F-B0C551372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66E7-7C3D-4386-A2BC-4522FEE8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B2B1D0-DBE2-4807-975B-198DDF9FA154}"/>
              </a:ext>
            </a:extLst>
          </p:cNvPr>
          <p:cNvSpPr/>
          <p:nvPr/>
        </p:nvSpPr>
        <p:spPr>
          <a:xfrm>
            <a:off x="3713016" y="138545"/>
            <a:ext cx="4239493" cy="139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itmap" pitchFamily="2" charset="0"/>
                <a:ea typeface="Roboto" pitchFamily="2" charset="0"/>
              </a:rPr>
              <a:t>Chhyasat</a:t>
            </a:r>
            <a:r>
              <a:rPr lang="en-US" dirty="0">
                <a:latin typeface="Bitmap" pitchFamily="2" charset="0"/>
                <a:ea typeface="Roboto" pitchFamily="2" charset="0"/>
              </a:rPr>
              <a:t> </a:t>
            </a:r>
            <a:r>
              <a:rPr lang="en-US" dirty="0" err="1">
                <a:latin typeface="Bitmap" pitchFamily="2" charset="0"/>
                <a:ea typeface="Roboto" pitchFamily="2" charset="0"/>
              </a:rPr>
              <a:t>kitnay</a:t>
            </a:r>
            <a:r>
              <a:rPr lang="en-US" dirty="0">
                <a:latin typeface="Bitmap" pitchFamily="2" charset="0"/>
                <a:ea typeface="Roboto" pitchFamily="2" charset="0"/>
              </a:rPr>
              <a:t> </a:t>
            </a:r>
            <a:r>
              <a:rPr lang="en-US" dirty="0" err="1">
                <a:latin typeface="Bitmap" pitchFamily="2" charset="0"/>
                <a:ea typeface="Roboto" pitchFamily="2" charset="0"/>
              </a:rPr>
              <a:t>hotay</a:t>
            </a:r>
            <a:r>
              <a:rPr lang="en-US" dirty="0">
                <a:latin typeface="Bitmap" pitchFamily="2" charset="0"/>
                <a:ea typeface="Roboto" pitchFamily="2" charset="0"/>
              </a:rPr>
              <a:t> </a:t>
            </a:r>
            <a:r>
              <a:rPr lang="en-US" dirty="0" err="1">
                <a:latin typeface="Bitmap" pitchFamily="2" charset="0"/>
                <a:ea typeface="Roboto" pitchFamily="2" charset="0"/>
              </a:rPr>
              <a:t>hain</a:t>
            </a:r>
            <a:r>
              <a:rPr lang="en-US" dirty="0">
                <a:latin typeface="Bitmap" pitchFamily="2" charset="0"/>
                <a:ea typeface="Roboto" pitchFamily="2" charset="0"/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875D6-9712-4CD9-88AA-07AEFE346366}"/>
              </a:ext>
            </a:extLst>
          </p:cNvPr>
          <p:cNvSpPr/>
          <p:nvPr/>
        </p:nvSpPr>
        <p:spPr>
          <a:xfrm>
            <a:off x="304798" y="2029691"/>
            <a:ext cx="4239493" cy="139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itmap" pitchFamily="2" charset="0"/>
                <a:ea typeface="Roboto" pitchFamily="2" charset="0"/>
              </a:rPr>
              <a:t>Chhyasat</a:t>
            </a:r>
            <a:r>
              <a:rPr lang="en-US" dirty="0">
                <a:latin typeface="Bitmap" pitchFamily="2" charset="0"/>
                <a:ea typeface="Roboto" pitchFamily="2" charset="0"/>
              </a:rPr>
              <a:t> </a:t>
            </a:r>
            <a:r>
              <a:rPr lang="en-US" dirty="0" err="1">
                <a:latin typeface="Bitmap" pitchFamily="2" charset="0"/>
                <a:ea typeface="Roboto" pitchFamily="2" charset="0"/>
              </a:rPr>
              <a:t>kitnay</a:t>
            </a:r>
            <a:r>
              <a:rPr lang="en-US" dirty="0">
                <a:latin typeface="Bitmap" pitchFamily="2" charset="0"/>
                <a:ea typeface="Roboto" pitchFamily="2" charset="0"/>
              </a:rPr>
              <a:t> </a:t>
            </a:r>
            <a:r>
              <a:rPr lang="en-US" dirty="0" err="1">
                <a:latin typeface="Bitmap" pitchFamily="2" charset="0"/>
                <a:ea typeface="Roboto" pitchFamily="2" charset="0"/>
              </a:rPr>
              <a:t>hotay</a:t>
            </a:r>
            <a:r>
              <a:rPr lang="en-US" dirty="0">
                <a:latin typeface="Bitmap" pitchFamily="2" charset="0"/>
                <a:ea typeface="Roboto" pitchFamily="2" charset="0"/>
              </a:rPr>
              <a:t> </a:t>
            </a:r>
            <a:r>
              <a:rPr lang="en-US" dirty="0" err="1">
                <a:latin typeface="Bitmap" pitchFamily="2" charset="0"/>
                <a:ea typeface="Roboto" pitchFamily="2" charset="0"/>
              </a:rPr>
              <a:t>hain</a:t>
            </a:r>
            <a:r>
              <a:rPr lang="en-US" dirty="0">
                <a:latin typeface="Bitmap" pitchFamily="2" charset="0"/>
                <a:ea typeface="Roboto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558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9BA11-11DE-45B0-9309-9E863B3BFA7C}"/>
              </a:ext>
            </a:extLst>
          </p:cNvPr>
          <p:cNvSpPr txBox="1"/>
          <p:nvPr/>
        </p:nvSpPr>
        <p:spPr>
          <a:xfrm>
            <a:off x="5050971" y="1596572"/>
            <a:ext cx="2090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itmap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47882-45D0-4C1E-B911-A496A6D180E7}"/>
              </a:ext>
            </a:extLst>
          </p:cNvPr>
          <p:cNvSpPr txBox="1"/>
          <p:nvPr/>
        </p:nvSpPr>
        <p:spPr>
          <a:xfrm>
            <a:off x="5050971" y="4539526"/>
            <a:ext cx="2090058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itmap" pitchFamily="2" charset="0"/>
              </a:rPr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CFDD4-D30A-42D2-8EB0-FF659402E740}"/>
              </a:ext>
            </a:extLst>
          </p:cNvPr>
          <p:cNvSpPr txBox="1"/>
          <p:nvPr/>
        </p:nvSpPr>
        <p:spPr>
          <a:xfrm>
            <a:off x="5050971" y="3389270"/>
            <a:ext cx="2090058" cy="76944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  <a:prstDash val="sysDash"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itmap" pitchFamily="2" charset="0"/>
              </a:rPr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405066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6CB2A5-466C-4B0A-AD09-8B25B90DEC23}"/>
              </a:ext>
            </a:extLst>
          </p:cNvPr>
          <p:cNvSpPr/>
          <p:nvPr/>
        </p:nvSpPr>
        <p:spPr>
          <a:xfrm>
            <a:off x="2374491" y="1297858"/>
            <a:ext cx="1843548" cy="1843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8F581-B4A5-48F6-AF8D-15FCCF4DADC4}"/>
              </a:ext>
            </a:extLst>
          </p:cNvPr>
          <p:cNvSpPr/>
          <p:nvPr/>
        </p:nvSpPr>
        <p:spPr>
          <a:xfrm>
            <a:off x="4070556" y="3141406"/>
            <a:ext cx="1843548" cy="1843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28ADF-B700-408F-9BD3-1608F95858AE}"/>
              </a:ext>
            </a:extLst>
          </p:cNvPr>
          <p:cNvSpPr/>
          <p:nvPr/>
        </p:nvSpPr>
        <p:spPr>
          <a:xfrm>
            <a:off x="678426" y="3141406"/>
            <a:ext cx="1843548" cy="1843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7341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E6DD-1FE3-49FA-BEB0-6044D6AB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07E7-88D8-4B62-8557-C24F467B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button</a:t>
            </a:r>
          </a:p>
          <a:p>
            <a:r>
              <a:rPr lang="en-US" dirty="0"/>
              <a:t>Start / playback audio button</a:t>
            </a:r>
          </a:p>
          <a:p>
            <a:r>
              <a:rPr lang="en-US" dirty="0"/>
              <a:t>Timer (display only)</a:t>
            </a:r>
          </a:p>
          <a:p>
            <a:r>
              <a:rPr lang="en-US" dirty="0"/>
              <a:t>Reset</a:t>
            </a:r>
          </a:p>
          <a:p>
            <a:r>
              <a:rPr lang="en-US" dirty="0"/>
              <a:t>Hi-score (display only)</a:t>
            </a:r>
          </a:p>
          <a:p>
            <a:r>
              <a:rPr lang="en-US" dirty="0"/>
              <a:t>Randomizer (not displayed)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8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1"/>
        </a:solidFill>
      </a:spPr>
      <a:bodyPr wrap="square" rtlCol="0" anchor="ctr" anchorCtr="1">
        <a:spAutoFit/>
      </a:bodyPr>
      <a:lstStyle>
        <a:defPPr algn="ctr">
          <a:defRPr sz="4400" dirty="0" smtClean="0">
            <a:solidFill>
              <a:schemeClr val="bg1"/>
            </a:solidFill>
            <a:latin typeface="Bitmap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Bitmap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3</cp:revision>
  <dcterms:created xsi:type="dcterms:W3CDTF">2021-11-24T12:06:35Z</dcterms:created>
  <dcterms:modified xsi:type="dcterms:W3CDTF">2021-11-24T12:32:15Z</dcterms:modified>
</cp:coreProperties>
</file>