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7T11:23:56.2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59 703,'-2'0,"0"1,-1-1,1 1,0 0,0 0,0 0,-1 0,1 0,0 0,0 1,1-1,-1 1,0-1,0 1,1 0,-1 0,1-1,-1 1,1 0,0 0,0 1,0-1,0 0,-1 3,-1 2,0 1,1-1,0 1,0-1,1 1,-1 8,2-10,0 0,1 0,-1-1,1 1,1 0,-1 0,1-1,0 1,0-1,0 1,1-1,0 0,0 0,4 5,-1-2,1-1,0 1,1-2,0 1,0-1,0 0,15 7,0-2,0-1,1-1,0-1,1-1,43 7,-26-8,0-2,0-1,1-3,-1-1,0-2,59-12,-84 11,0 0,0-1,-1-1,1-1,-1 0,-1-1,1 0,-2-2,1 0,-1 0,-1-1,0-1,0 0,-1-1,-1 0,0-1,-1 0,9-17,-8 8,-1-1,-1 0,-1-1,-1 0,-2 0,0 0,-2-1,1-30,-3 22,-2 0,-2 0,0 0,-3 1,-15-56,15 73,0 0,-1 0,-1 0,-1 1,0 0,0 0,-21-21,26 31,0 1,-1 0,1 0,-1 0,0 1,0-1,-1 1,1 1,-1-1,1 1,-8-2,9 3,0 0,0 1,0 0,0 0,0 0,0 0,0 1,0-1,0 1,1 0,-1 0,0 1,0-1,1 1,-1 0,1 0,-1 0,-4 4,1 0,0 1,1 0,0 1,0-1,0 1,1 0,0 1,1-1,0 1,0 0,1 0,0 0,1 1,-3 16,2-9,1 0,1 1,0-1,1 1,1-1,1 0,5 24,-5-35,0 0,0 0,0-1,1 1,0-1,0 0,1 1,-1-1,1-1,0 1,0 0,1-1,-1 0,1 0,0-1,0 1,1-1,-1 0,11 4,-8-4,0 0,0-1,1 0,-1-1,1 1,-1-2,1 1,-1-1,1-1,-1 1,1-1,-1-1,16-4,-22 5,1 0,-1 1,1-1,-1-1,1 1,-1 0,1-1,-1 1,0-1,0 1,0-1,0 0,0 0,0 0,-1 0,1-1,0 1,-1 0,0-1,0 1,1-1,0-4,-1 3,-1-1,0 0,0 0,0 1,0-1,-1 0,0 1,0-1,0 0,-1 1,1-1,-3-4,-4-6,0 0,0 1,-2 0,0 1,0 0,-17-17,11 16,-1 0,0 1,-1 1,0 0,-1 2,0 0,-1 1,0 0,0 2,-1 1,0 0,0 2,-42-4,58 8,0 0,0 0,1 1,-1 0,0 0,0 0,1 1,-1-1,1 1,-1 0,1 1,0-1,0 1,0-1,0 1,0 1,0-1,1 0,0 1,0 0,0 0,0 0,0 0,-3 8,-3 8,1 0,2 1,0-1,-5 31,3-15,7-29,0 0,-1-1,2 1,-1 0,1 0,0-1,1 1,0 0,0 0,0-1,1 1,-1-1,2 1,-1-1,1 0,5 10,-2-8,1 1,0-1,0 0,0-1,1 0,0 0,1-1,0 1,16 7,1-2,0-1,1-1,-1-1,2-2,-1-1,1-1,34 2,-49-6,1 0,0-1,0-1,-1 0,1-1,-1-1,17-4,-27 6,0-1,-1 1,1 0,0-1,-1 1,1-1,-1 0,0 0,1 0,-1 0,0 0,0 0,0 0,-1-1,1 1,1-4,-2 2,0 1,0-1,0 1,-1-1,0 1,1-1,-1 0,-1 1,1-1,0 1,-1-1,0 1,0-1,0 1,0-1,-4-5,-1-4,-1 1,-1 0,0 0,-1 1,0 0,0 0,-1 1,-1 1,0 0,0 0,-1 1,0 0,0 1,0 0,-1 1,0 1,-1 0,-15-3,-1 0,-1 1,0 2,0 1,0 1,0 2,0 1,-39 5,-31 12,92-14,0-1,0 1,0 1,1-1,-1 1,1 1,0 0,-12 9,19-13,0-1,0 1,0 0,0 0,0 0,0 0,0 0,0 0,0 1,0-1,0 0,1 0,-1 0,1 1,-1-1,1 0,-1 1,1-1,0 1,0-1,-1 0,1 1,0-1,0 1,0-1,1 0,-1 1,0-1,1 1,-1-1,0 0,1 1,0-1,-1 0,1 0,0 1,-1-1,1 0,0 0,0 0,0 0,0 0,0 0,0 0,1 0,0 0,5 4,0-1,0 0,0 0,0 0,1-1,14 4,8 0,1-1,0-2,43 1,-59-4,0-2,1 0,-1 0,1-1,-1-1,0-1,0 0,25-12,-33 12,0 0,0-1,0 0,-1-1,0 1,0-1,-1 0,1-1,-1 1,-1-1,1 0,-1 0,4-10,-7 14,0 0,1 0,-1 0,0 0,0 0,-1-1,1 1,-1 0,0-1,0 1,0 0,0-1,0 1,-1 0,1-1,-1 1,0 0,0 0,0 0,-1-1,1 1,-1 1,0-1,1 0,-1 0,0 1,-1-1,1 1,0-1,-1 1,1 0,-1 0,0 0,-4-2,-5-2,0 1,0 0,0 1,-1 0,1 1,-1 0,0 1,0 1,0 0,0 1,0 0,0 1,-26 5,24-3,1 1,-1 0,1 1,0 1,0 0,0 1,1 0,0 2,0-1,1 1,-18 18,15-10,1 0,0 0,2 1,0 1,-17 36,25-47,0 1,0 0,1 0,0 0,1 0,0 1,1-1,0 1,0-1,1 1,0-1,1 1,0-1,0 1,6 17,-5-22,1 1,1-1,-1 0,1 0,0-1,0 1,1-1,-1 0,1 0,0 0,0-1,0 1,0-1,1 0,-1-1,1 0,0 1,0-2,7 3,10 1,0-1,0-2,43 1,-48-3,0-2,0 0,-1-2,1 0,-1 0,0-2,0 0,0-1,-1-1,0 0,0-1,-1-1,0 0,-1-1,0-1,-1 0,0-1,-1 0,21-30,-22 26,0 0,-1 0,0-1,-2-1,0 1,-1-1,-1-1,-1 1,0-1,-2 0,0 0,-1 0,-1-1,-1 1,-1 0,-1 0,-8-37,7 45,-2 1,1 0,-2 0,1 0,-2 1,1-1,-1 1,-1 1,0 0,0 0,-1 0,0 1,0 0,-1 1,0 0,0 1,-1 0,0 0,0 1,0 0,-23-5,17 5,-1 1,1 1,-1 0,0 2,0 0,1 1,-1 0,0 2,0 0,1 1,-1 0,1 2,0 0,-23 11,24-9,1 1,1 1,0 1,0 0,1 0,0 2,1-1,0 2,1 0,0 0,1 1,0 0,-14 30,23-41,-1 0,1 0,0 1,0-1,0 0,0 1,1-1,-1 1,1-1,0 1,0-1,0 1,1-1,-1 1,1-1,0 1,0-1,0 1,2 4,0-5,-1 1,1-1,0 1,0-1,0 0,1-1,-1 1,1 0,-1-1,1 0,0 0,0 0,6 2,11 2,-1-1,1-1,0 0,43 0,-46-2,-1-2,1 0,0-1,-1 0,1-1,0-2,17-4,-23-1,-23 2,-23 1,23 5,0 1,0 0,0 1,0 0,0 0,0 1,0 1,1 0,-1 0,-15 9,19-9,0 1,0 0,1 0,-1 0,1 1,0 0,1 0,-1 1,1 0,0 0,1 0,-1 0,1 1,0-1,1 1,-4 8,7-13,-1 0,0 0,1 0,-1 0,1 0,0 0,-1 0,1 0,0 0,0 0,1 0,-1 0,0 0,1 0,-1 0,1 0,-1 0,1-1,0 1,0 0,0 0,0-1,0 1,0 0,1-1,-1 1,0-1,1 1,-1-1,1 0,0 0,-1 0,1 0,0 0,0 0,-1 0,3 0,8 3,0 0,0-1,0-1,23 2,-31-4,49 5,84-4,-118-2,1-1,-1 0,-1-2,1 0,0-1,-1-1,33-15,-46 18,-1 0,1 0,-1 0,1-1,-1 1,0-1,0 0,0-1,-1 1,0 0,1-1,-2 0,1 0,0 0,-1 0,0 0,0 0,-1-1,1 1,0-10,-2 13,0-1,0 0,0 1,-1-1,1 1,-1-1,1 1,-1-1,0 1,0-1,0 1,0 0,-1-1,1 1,-1 0,1 0,-1 0,-2-2,1 1,0 1,-1 0,1 0,-1 0,0 0,0 0,0 1,0 0,0 0,0 0,0 0,0 1,0-1,-8 1,-4 1,1 1,-1 0,1 1,0 0,-1 1,1 1,1 1,-1 0,1 1,0 0,1 1,0 1,0 0,-19 18,22-18,0 0,1 1,0 0,0 1,2-1,-1 2,1-1,1 1,0 0,0 0,1 1,1 0,0 0,1 0,1 0,0 0,-1 20,3-29,1 0,-1-1,1 1,-1 0,1-1,0 1,0-1,1 0,-1 1,1-1,0 0,0 0,0 0,0 0,0 0,1 0,-1 0,1-1,-1 1,1-1,0 0,0 0,1 0,-1 0,5 1,-5-2,-1 0,1-1,-1 1,1-1,-1 0,1 0,-1 0,1 0,-1 0,1 0,-1-1,0 1,1-1,-1 0,1 0,-1 0,0 0,0 0,1 0,-1 0,0-1,0 1,0-1,0 0,-1 1,1-1,0 0,-1 0,1 0,-1 0,0-1,0 1,0 0,0 0,0-1,0 1,0-3,0 2,0 0,0 0,-1 0,1 0,-1 0,0 0,1 0,-2 0,1 0,0 0,0 0,-1 1,0-1,1 0,-1 0,0 0,-1 0,1 1,0-1,-1 0,1 1,-1-1,0 1,0 0,0 0,0-1,0 1,-1 1,-3-4,2 3,0-1,0 1,0 0,0 0,0 1,-1-1,1 1,-1 0,1 0,-1 1,1-1,-1 1,0 0,1 0,-1 0,1 1,-1 0,-8 2,5 0,1 2,-1-1,1 1,0 0,0 0,1 0,-1 1,1 0,0 1,1-1,0 1,0 0,0 1,-6 13,6-10,0 0,0 0,1 1,0 0,1-1,1 1,0 1,0-1,1 22,1-31,0 1,1-1,-1 1,1-1,0 0,0 1,0-1,1 0,-1 0,1 0,0 0,-1 0,1 0,1-1,-1 1,0 0,1-1,-1 0,4 3,-1-2,1 0,0 0,0 0,0-1,0 0,0 0,0 0,1-1,10 1,1-1,0-1,0-1,1 0,-1-1,0-2,22-5,-26 4,-1 0,0 0,1-2,-2 1,1-2,-1 1,0-2,-1 0,0 0,0-1,-1 0,0-1,-1 0,0-1,-1 1,0-2,-1 1,-1-1,1 0,-2-1,0 1,-1-1,0 0,-1 0,-1-1,0 1,-1 0,0-1,-1 1,-1-1,-3-16,-5-19,-2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7T11:24:01.82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340 248,'-9'-1,"0"-1,1 1,-1-2,0 1,1-1,-1 0,1-1,0 0,-11-7,-25-11,33 17,-1 1,0 1,0 0,0 0,0 1,0 1,-23 0,32 1,0 0,0 0,1 1,-1-1,0 1,1 0,-1 0,0 0,1 0,-1 0,1 1,0-1,-1 1,1 0,0 0,-3 3,3-2,0-1,1 1,0 0,-1 0,1 0,0 0,1 0,-1 1,1-1,-1 0,1 0,0 0,0 1,0-1,0 0,1 0,0 0,0 4,3 5,0-1,0 0,1 0,1-1,0 1,0-1,1-1,0 1,0-1,1 0,1-1,12 11,1-1,1 0,1-2,50 26,-66-38,0 0,0-1,1 1,-1-2,1 1,-1-1,1-1,11 1,-17-2,0 0,0 0,1-1,-1 1,0-1,0 0,0 0,0 0,0-1,0 1,0 0,-1-1,1 0,0 0,-1 0,0 0,1 0,-1 0,0-1,0 1,0-1,0 0,-1 1,1-1,1-4,3-8,-1-1,-1 1,0-1,-1 1,0-1,-2 0,0 0,0 0,-2 0,0 0,-1 0,0 0,-2 0,1 1,-2-1,-6-14,6 18,0 2,0-1,-1 0,-1 1,1 0,-2 1,1-1,-1 2,-18-16,20 19,-1 0,0 1,0 0,0 0,0 1,-1 0,0 0,1 1,-1 0,0 0,0 1,0 0,0 0,-1 1,-10 0,16 1,0-1,0 1,0-1,0 1,0 0,0 0,0 0,1 0,-1 1,0-1,1 1,-1-1,1 1,0 0,0 0,-1 0,-2 5,1-2,1 0,0 0,1 1,-1-1,1 1,0 0,0-1,-1 10,0 5,1-1,2 1,-1 0,5 29,-3-42,-1 0,2 0,-1 0,1 0,0-1,0 1,1-1,0 1,0-1,1 0,-1 0,1-1,1 1,-1-1,1 0,0 0,0 0,0-1,1 1,-1-1,1-1,0 1,0-1,1 0,-1 0,1-1,-1 0,1 0,0-1,0 1,0-1,-1-1,1 1,13-2,-17 0,0 0,0 0,0 0,0 0,0 0,0-1,0 0,0 1,0-1,-1 0,1 0,-1-1,1 1,-1 0,0-1,0 0,0 1,0-1,0 0,-1 0,1 0,-1 0,0 0,0 0,0 0,0-1,-1 1,1 0,-1-7,1 2,0-1,-1 1,-1-1,1 1,-1 0,-1-1,1 1,-1 0,-1 0,0 0,-4-8,1 6,-1 0,-1 0,0 1,0 0,-1 0,0 1,0 0,-1 1,0 0,0 1,-1 0,1 0,-1 1,-1 0,1 1,-1 1,0 0,1 0,-1 1,0 0,-14 1,23 1,-1 0,1 1,0-1,-1 1,1 0,0 0,0 0,0 1,-1-1,1 1,1-1,-1 1,0 0,0 0,1 0,-1 1,1-1,-1 0,1 1,0 0,0 0,1-1,-1 1,0 0,1 0,0 1,-1-1,1 0,0 4,0-2,0 1,1-1,-1 1,1-1,1 1,-1-1,1 0,0 1,0-1,1 0,-1 0,1 1,0-1,1 0,-1-1,1 1,4 5,-1-2,1-1,1 0,0 0,0-1,0 0,1 0,-1-1,1 0,1 0,-1-1,1-1,-1 1,16 2,-6-2,-1-1,1-1,0 0,0-2,0 0,26-4,-41 4,0-1,0 0,0 1,0-1,-1-1,1 1,0-1,-1 1,1-1,-1 0,1 0,-1-1,0 1,0-1,0 1,0-1,0 0,-1 0,1 0,-1-1,0 1,0 0,0-1,-1 0,1 1,-1-1,0 0,0 0,0 0,0 0,-1 1,1-1,-1 0,0 0,0 0,-1 0,0-5,0-2,-1 0,-1-1,0 1,0 0,-1 1,-1-1,1 0,-2 1,1 0,-2 0,-12-15,12 18,0 0,0 1,-1 0,0 0,0 1,0 0,-1 0,0 1,1 0,-2 1,1 0,0 0,-1 1,1 0,-1 1,-12-1,14 2,0 0,0 1,0 0,1 0,-1 0,0 1,0 1,1-1,-1 1,1 0,0 1,0 0,0 0,1 0,-1 1,1 0,0 0,0 1,1-1,-6 8,3-2,0 1,1-1,0 1,1 1,0-1,1 1,-4 14,8-24,0 0,1 0,-1 0,0 0,1 0,0 1,0-1,0 0,0 0,1 0,-1 0,1 0,0 1,-1-1,1 0,1-1,-1 1,0 0,1 0,0 0,-1-1,1 1,0-1,0 1,1-1,-1 0,0 0,1 0,-1 0,1 0,0-1,-1 1,1-1,0 0,0 0,3 1,0 0,-1-1,1 1,-1-1,1-1,0 1,-1-1,1 0,0 0,-1-1,1 0,0 0,-1 0,1 0,-1-1,0 0,1 0,-1-1,9-5,-11 6,0 0,0 0,-1-1,1 0,0 0,-1 1,0-1,1-1,-1 1,0 0,-1 0,1-1,-1 1,1-1,-1 0,0 1,0-1,-1 0,1 1,-1-1,0 0,0 0,0 0,0 1,-1-1,1 0,-1 0,0 1,-2-6,3 8,-1-1,0 0,1 0,-1 1,0-1,0 0,0 1,0-1,0 1,-1-1,1 1,0 0,-1-1,1 1,-1 0,1 0,-1 0,1 0,-3-1,3 2,0 0,0 0,0 0,-1 0,1 0,0 0,0 0,0 0,0 0,0 0,0 1,-1-1,1 0,0 1,0-1,0 1,0-1,0 1,0 0,1-1,-1 1,0 0,0 0,0 0,1-1,-1 1,0 0,1 0,-1 0,1 0,-2 2,-7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28A7-04AD-40C0-8AE7-5859AB64E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EFDE9-63CE-4028-86B9-C4C666F7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AD498-A1A7-4273-AF56-166605AA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DA9C-5428-492D-A9D1-E63A504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C063-33DC-425F-B0D9-E4653FCA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5474-AD6E-4327-950D-77E8D68C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1C2C7-B08D-460B-A94C-462E1D9D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D661-E764-4B62-A8C4-04B39FE0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2BF9-9887-4E00-8EA7-7E7ADB26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C79B-6726-48D3-B975-3B2660F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43B68-B3E7-4AC3-8583-D9809960F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76E06-9F3C-46AE-A402-4714FB93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751B-4399-42C6-AC43-48827273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64EE-66E9-4E14-AAB7-9BAA755B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9DB1-B08B-42A6-AC63-7C31C3B4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9ED4-21C8-4718-AC76-B6858102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4151-915B-4CBC-A60F-C23371D3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00DE-C2CC-43F2-907B-42288064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848E-1CA4-4EF6-AC79-2C0D16C1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5DBE-9FAD-4F9F-966E-A0056205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26ED-7669-466D-B6BC-0F4AD216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8310-9F96-427C-A8FA-E88126D2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352B-CE72-47BC-AEA9-C1A4547F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9E5AF-DE69-4F3E-9790-3783A28F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E0D8-9C6A-4E1A-9807-FBD6D244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0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0E68-2855-497C-94A3-936327AE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F220-FE7A-490E-B982-733D02BB2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5B3A-9745-4E96-B1AC-BC2AE319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95A1-AC2C-42AF-9C8F-EE8B5F85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A5EA0-272F-4CC9-932C-85EE93C2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2E8FD-5342-4CF9-928F-13A64DB8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FFBC-095B-4581-BC42-2B3DCDB6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FF76-79F1-4D8E-ACDD-A88AB45A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9B1E5-2086-407B-AC50-BF198E5E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E1E4E-9941-4E8A-93E8-0F15D0387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5B85C-1ADC-4D1A-94CD-840A6211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AEA39-5F96-4414-93DC-ABA82F7B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63C0C-1065-426C-B7D4-AA5BC7B1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8E1E2-1095-472F-A709-B958B157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395A-5248-4722-A240-009B15DD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AA43E-D1BC-4640-A5E1-20DC8A87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BEB60-43F3-4E26-9D96-E47E98E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67B2E-BED6-4A8F-9767-28CB34E6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5247C-095F-42A4-93BF-8EFD42FD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43194-388F-404F-8CA4-F7A20F8C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B6AA-F589-44E7-86AE-06575444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E661-1A4F-4EBF-801B-DD28192D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28EB-A790-4004-8C7F-DDEB0B91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3B6F-A144-4F07-BAB5-507791266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6429-D712-4E75-9235-4AAF0281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AA762-4B99-4290-9667-0DA672BB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0A1A7-036C-45FA-8022-662706C1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6971-1985-4FF7-A572-11724A97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CAE1C-33D7-4D8B-8E46-431ABBDD7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34ED7-B3B0-4ED5-9071-03D5CB8BD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2D11-19D6-4A1C-91BF-9B3255AE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C79E3-B647-4202-BB65-D513415A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D5D12-F331-4CD9-9275-8110DD6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7AB16-3D4E-479D-B636-AFA9712F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8EC0C-4259-4867-AE04-2A9663DC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2620-0819-4C15-B020-2EBA4C71D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A088-CFD1-4031-94C2-A9F975957985}" type="datetimeFigureOut">
              <a:rPr lang="en-US" smtClean="0"/>
              <a:t>07-Nov-21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05F8-D4EB-4B81-93EA-ACF494A8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51AF-7928-4094-9450-C080E69C4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6634-D540-4CDD-B26D-83B914486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514335-032B-4745-B044-654B2147D2D2}"/>
              </a:ext>
            </a:extLst>
          </p:cNvPr>
          <p:cNvSpPr/>
          <p:nvPr/>
        </p:nvSpPr>
        <p:spPr>
          <a:xfrm>
            <a:off x="2329841" y="1412309"/>
            <a:ext cx="4734838" cy="3253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derstanding How Ultrasonic Sensors Work |">
            <a:extLst>
              <a:ext uri="{FF2B5EF4-FFF2-40B4-BE49-F238E27FC236}">
                <a16:creationId xmlns:a16="http://schemas.microsoft.com/office/drawing/2014/main" id="{BDF5EAAD-4505-4ED7-94E4-50C0518A0E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53" y="1749071"/>
            <a:ext cx="4232047" cy="23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4F133-7D86-4ED7-AEAE-4E94DEA3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92887" y="432018"/>
            <a:ext cx="717965" cy="1062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164830-BA78-4A25-8158-BAB8A2B0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853963" y="432017"/>
            <a:ext cx="717965" cy="1062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4E91C-A677-472B-B93B-4898F6E9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16454" y="432017"/>
            <a:ext cx="717965" cy="1062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5199CC-0607-441E-B71B-750798E8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6337" y="432017"/>
            <a:ext cx="717965" cy="10624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5284FA-5F49-4B2A-B350-7DC302B4344E}"/>
              </a:ext>
            </a:extLst>
          </p:cNvPr>
          <p:cNvCxnSpPr/>
          <p:nvPr/>
        </p:nvCxnSpPr>
        <p:spPr>
          <a:xfrm>
            <a:off x="3619069" y="35073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D618A2-F9CA-4CB6-92E7-7D500527770E}"/>
              </a:ext>
            </a:extLst>
          </p:cNvPr>
          <p:cNvCxnSpPr/>
          <p:nvPr/>
        </p:nvCxnSpPr>
        <p:spPr>
          <a:xfrm>
            <a:off x="4744190" y="312057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95E19B-5E94-4D4C-BEE5-C125B53BF5A0}"/>
              </a:ext>
            </a:extLst>
          </p:cNvPr>
          <p:cNvCxnSpPr/>
          <p:nvPr/>
        </p:nvCxnSpPr>
        <p:spPr>
          <a:xfrm>
            <a:off x="5806683" y="283873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7E5B27-D883-4FB4-8912-4576672CA3DF}"/>
              </a:ext>
            </a:extLst>
          </p:cNvPr>
          <p:cNvCxnSpPr/>
          <p:nvPr/>
        </p:nvCxnSpPr>
        <p:spPr>
          <a:xfrm>
            <a:off x="1908594" y="2192055"/>
            <a:ext cx="5671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603DE2-8473-4F07-8B73-A54888169752}"/>
              </a:ext>
            </a:extLst>
          </p:cNvPr>
          <p:cNvCxnSpPr/>
          <p:nvPr/>
        </p:nvCxnSpPr>
        <p:spPr>
          <a:xfrm>
            <a:off x="1861664" y="3006247"/>
            <a:ext cx="5671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CD062-75F6-4816-A001-49304EF106E4}"/>
              </a:ext>
            </a:extLst>
          </p:cNvPr>
          <p:cNvCxnSpPr/>
          <p:nvPr/>
        </p:nvCxnSpPr>
        <p:spPr>
          <a:xfrm>
            <a:off x="1861664" y="3795386"/>
            <a:ext cx="5671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61EAC6-1FC4-4062-BA52-73A9DF264151}"/>
              </a:ext>
            </a:extLst>
          </p:cNvPr>
          <p:cNvSpPr txBox="1"/>
          <p:nvPr/>
        </p:nvSpPr>
        <p:spPr>
          <a:xfrm>
            <a:off x="2879839" y="327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822FA4-1C9C-4F73-A7DB-E654B1BE83CF}"/>
              </a:ext>
            </a:extLst>
          </p:cNvPr>
          <p:cNvSpPr txBox="1"/>
          <p:nvPr/>
        </p:nvSpPr>
        <p:spPr>
          <a:xfrm>
            <a:off x="4140741" y="2849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99EEC7-8A66-4EF1-9311-190282AB91BD}"/>
              </a:ext>
            </a:extLst>
          </p:cNvPr>
          <p:cNvSpPr txBox="1"/>
          <p:nvPr/>
        </p:nvSpPr>
        <p:spPr>
          <a:xfrm>
            <a:off x="5253795" y="3120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05C99-AA9F-49C8-B408-41E25E8FBED0}"/>
              </a:ext>
            </a:extLst>
          </p:cNvPr>
          <p:cNvSpPr txBox="1"/>
          <p:nvPr/>
        </p:nvSpPr>
        <p:spPr>
          <a:xfrm>
            <a:off x="6417088" y="2857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B93CB9-F90B-47FD-BAE2-2849756606F8}"/>
              </a:ext>
            </a:extLst>
          </p:cNvPr>
          <p:cNvSpPr txBox="1"/>
          <p:nvPr/>
        </p:nvSpPr>
        <p:spPr>
          <a:xfrm>
            <a:off x="730599" y="1600294"/>
            <a:ext cx="127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to 10 cm away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3E424B-064C-4918-8DCF-73D3AEB7BB66}"/>
              </a:ext>
            </a:extLst>
          </p:cNvPr>
          <p:cNvSpPr txBox="1"/>
          <p:nvPr/>
        </p:nvSpPr>
        <p:spPr>
          <a:xfrm>
            <a:off x="685303" y="2414485"/>
            <a:ext cx="143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2+x to 10+x cm away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29430-D0BD-4B90-BFF4-8EBFA97CE9AD}"/>
              </a:ext>
            </a:extLst>
          </p:cNvPr>
          <p:cNvSpPr txBox="1"/>
          <p:nvPr/>
        </p:nvSpPr>
        <p:spPr>
          <a:xfrm>
            <a:off x="845519" y="3311428"/>
            <a:ext cx="12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CE9740-6594-4B06-87E8-86B0692AE772}"/>
                  </a:ext>
                </a:extLst>
              </p14:cNvPr>
              <p14:cNvContentPartPr/>
              <p14:nvPr/>
            </p14:nvContentPartPr>
            <p14:xfrm>
              <a:off x="2784176" y="1588202"/>
              <a:ext cx="354240" cy="369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CE9740-6594-4B06-87E8-86B0692AE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6176" y="1570562"/>
                <a:ext cx="3898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793C72-8EA3-4A7D-A500-C693FFFA5A69}"/>
                  </a:ext>
                </a:extLst>
              </p14:cNvPr>
              <p14:cNvContentPartPr/>
              <p14:nvPr/>
            </p14:nvContentPartPr>
            <p14:xfrm>
              <a:off x="4499576" y="2753882"/>
              <a:ext cx="160920" cy="184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793C72-8EA3-4A7D-A500-C693FFFA5A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1936" y="2735882"/>
                <a:ext cx="196560" cy="2203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18A8553-FD1C-484B-B2F6-016D1E71B1B4}"/>
              </a:ext>
            </a:extLst>
          </p:cNvPr>
          <p:cNvSpPr txBox="1"/>
          <p:nvPr/>
        </p:nvSpPr>
        <p:spPr>
          <a:xfrm>
            <a:off x="1390389" y="4922730"/>
            <a:ext cx="5837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Tapping on red means you activate something like A[0];</a:t>
            </a:r>
          </a:p>
          <a:p>
            <a:r>
              <a:rPr lang="en-US" dirty="0"/>
              <a:t>Tapping on blue activate B[1].</a:t>
            </a:r>
          </a:p>
          <a:p>
            <a:r>
              <a:rPr lang="en-US" dirty="0"/>
              <a:t>Within each sensor you’ve got a range for different buttons. </a:t>
            </a:r>
          </a:p>
        </p:txBody>
      </p:sp>
    </p:spTree>
    <p:extLst>
      <p:ext uri="{BB962C8B-B14F-4D97-AF65-F5344CB8AC3E}">
        <p14:creationId xmlns:p14="http://schemas.microsoft.com/office/powerpoint/2010/main" val="45526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2</cp:revision>
  <dcterms:created xsi:type="dcterms:W3CDTF">2021-11-07T11:27:48Z</dcterms:created>
  <dcterms:modified xsi:type="dcterms:W3CDTF">2021-11-07T12:23:23Z</dcterms:modified>
</cp:coreProperties>
</file>