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71" r:id="rId3"/>
    <p:sldId id="282" r:id="rId4"/>
    <p:sldId id="283" r:id="rId5"/>
    <p:sldId id="268" r:id="rId6"/>
    <p:sldId id="277" r:id="rId7"/>
    <p:sldId id="284" r:id="rId8"/>
    <p:sldId id="270" r:id="rId9"/>
    <p:sldId id="285" r:id="rId10"/>
    <p:sldId id="287" r:id="rId11"/>
    <p:sldId id="288" r:id="rId12"/>
    <p:sldId id="296" r:id="rId13"/>
    <p:sldId id="298" r:id="rId14"/>
    <p:sldId id="272" r:id="rId15"/>
    <p:sldId id="273" r:id="rId16"/>
    <p:sldId id="274" r:id="rId17"/>
    <p:sldId id="295" r:id="rId18"/>
    <p:sldId id="276" r:id="rId19"/>
    <p:sldId id="297" r:id="rId20"/>
    <p:sldId id="290" r:id="rId21"/>
    <p:sldId id="291" r:id="rId22"/>
    <p:sldId id="292" r:id="rId23"/>
    <p:sldId id="275" r:id="rId24"/>
    <p:sldId id="29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F2F07-FF45-075A-32B2-1A676EEE63D7}" v="159" dt="2022-05-17T12:36:43.635"/>
    <p1510:client id="{566FCEEA-1A94-2A78-BE32-76472B94276D}" v="546" dt="2022-05-18T06:29:50.166"/>
    <p1510:client id="{835515C0-C2B9-243E-46A6-ABA6E895E336}" v="1049" dt="2022-05-17T20:43:46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2" autoAdjust="0"/>
    <p:restoredTop sz="71012" autoAdjust="0"/>
  </p:normalViewPr>
  <p:slideViewPr>
    <p:cSldViewPr snapToGrid="0">
      <p:cViewPr varScale="1">
        <p:scale>
          <a:sx n="40" d="100"/>
          <a:sy n="40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" userId="6c071abf-ea49-4f8e-b539-663d32f08ed1" providerId="ADAL" clId="{B0CB1B32-9DEC-4627-8230-EBEEA2D861B2}"/>
    <pc:docChg chg="undo redo custSel addSld delSld modSld sldOrd">
      <pc:chgData name="Zain" userId="6c071abf-ea49-4f8e-b539-663d32f08ed1" providerId="ADAL" clId="{B0CB1B32-9DEC-4627-8230-EBEEA2D861B2}" dt="2022-05-18T06:35:23.540" v="2334" actId="313"/>
      <pc:docMkLst>
        <pc:docMk/>
      </pc:docMkLst>
      <pc:sldChg chg="modSp mod">
        <pc:chgData name="Zain" userId="6c071abf-ea49-4f8e-b539-663d32f08ed1" providerId="ADAL" clId="{B0CB1B32-9DEC-4627-8230-EBEEA2D861B2}" dt="2022-05-18T06:00:07.042" v="1874" actId="1076"/>
        <pc:sldMkLst>
          <pc:docMk/>
          <pc:sldMk cId="4231729842" sldId="264"/>
        </pc:sldMkLst>
        <pc:spChg chg="mod">
          <ac:chgData name="Zain" userId="6c071abf-ea49-4f8e-b539-663d32f08ed1" providerId="ADAL" clId="{B0CB1B32-9DEC-4627-8230-EBEEA2D861B2}" dt="2022-05-18T05:59:27.506" v="1863" actId="207"/>
          <ac:spMkLst>
            <pc:docMk/>
            <pc:sldMk cId="4231729842" sldId="264"/>
            <ac:spMk id="30" creationId="{40119B29-6D81-4F00-A519-CF1225A6DBDC}"/>
          </ac:spMkLst>
        </pc:spChg>
        <pc:spChg chg="mod">
          <ac:chgData name="Zain" userId="6c071abf-ea49-4f8e-b539-663d32f08ed1" providerId="ADAL" clId="{B0CB1B32-9DEC-4627-8230-EBEEA2D861B2}" dt="2022-05-18T05:59:56.219" v="1872" actId="1076"/>
          <ac:spMkLst>
            <pc:docMk/>
            <pc:sldMk cId="4231729842" sldId="264"/>
            <ac:spMk id="34" creationId="{E0011374-82CA-4587-99B3-18FDBC72DBF6}"/>
          </ac:spMkLst>
        </pc:spChg>
        <pc:spChg chg="mod ord">
          <ac:chgData name="Zain" userId="6c071abf-ea49-4f8e-b539-663d32f08ed1" providerId="ADAL" clId="{B0CB1B32-9DEC-4627-8230-EBEEA2D861B2}" dt="2022-05-18T06:00:03.109" v="1873" actId="1076"/>
          <ac:spMkLst>
            <pc:docMk/>
            <pc:sldMk cId="4231729842" sldId="264"/>
            <ac:spMk id="36" creationId="{AE999007-92E2-40D0-BEBB-B6A50F261508}"/>
          </ac:spMkLst>
        </pc:spChg>
        <pc:spChg chg="mod">
          <ac:chgData name="Zain" userId="6c071abf-ea49-4f8e-b539-663d32f08ed1" providerId="ADAL" clId="{B0CB1B32-9DEC-4627-8230-EBEEA2D861B2}" dt="2022-05-18T05:39:36.614" v="1695" actId="403"/>
          <ac:spMkLst>
            <pc:docMk/>
            <pc:sldMk cId="4231729842" sldId="264"/>
            <ac:spMk id="38" creationId="{49C185C0-5949-4CC5-993B-0A4D7E719AFE}"/>
          </ac:spMkLst>
        </pc:spChg>
        <pc:grpChg chg="mod">
          <ac:chgData name="Zain" userId="6c071abf-ea49-4f8e-b539-663d32f08ed1" providerId="ADAL" clId="{B0CB1B32-9DEC-4627-8230-EBEEA2D861B2}" dt="2022-05-18T06:00:07.042" v="1874" actId="1076"/>
          <ac:grpSpMkLst>
            <pc:docMk/>
            <pc:sldMk cId="4231729842" sldId="264"/>
            <ac:grpSpMk id="23" creationId="{43EB3D1B-D324-4A85-9CF5-26221E8BC770}"/>
          </ac:grpSpMkLst>
        </pc:grpChg>
        <pc:cxnChg chg="mod">
          <ac:chgData name="Zain" userId="6c071abf-ea49-4f8e-b539-663d32f08ed1" providerId="ADAL" clId="{B0CB1B32-9DEC-4627-8230-EBEEA2D861B2}" dt="2022-05-18T06:00:07.042" v="1874" actId="1076"/>
          <ac:cxnSpMkLst>
            <pc:docMk/>
            <pc:sldMk cId="4231729842" sldId="264"/>
            <ac:cxnSpMk id="10" creationId="{C4EBF025-D1FA-493D-A41F-B3CD8352672E}"/>
          </ac:cxnSpMkLst>
        </pc:cxnChg>
        <pc:cxnChg chg="mod">
          <ac:chgData name="Zain" userId="6c071abf-ea49-4f8e-b539-663d32f08ed1" providerId="ADAL" clId="{B0CB1B32-9DEC-4627-8230-EBEEA2D861B2}" dt="2022-05-18T02:49:51.826" v="54"/>
          <ac:cxnSpMkLst>
            <pc:docMk/>
            <pc:sldMk cId="4231729842" sldId="264"/>
            <ac:cxnSpMk id="32" creationId="{A7D6264F-B119-4283-9923-D5E150E35E06}"/>
          </ac:cxnSpMkLst>
        </pc:cxnChg>
      </pc:sldChg>
      <pc:sldChg chg="modSp mod modShow">
        <pc:chgData name="Zain" userId="6c071abf-ea49-4f8e-b539-663d32f08ed1" providerId="ADAL" clId="{B0CB1B32-9DEC-4627-8230-EBEEA2D861B2}" dt="2022-05-18T02:34:25.588" v="9" actId="729"/>
        <pc:sldMkLst>
          <pc:docMk/>
          <pc:sldMk cId="2965089082" sldId="268"/>
        </pc:sldMkLst>
        <pc:spChg chg="mod">
          <ac:chgData name="Zain" userId="6c071abf-ea49-4f8e-b539-663d32f08ed1" providerId="ADAL" clId="{B0CB1B32-9DEC-4627-8230-EBEEA2D861B2}" dt="2022-05-18T02:34:19.915" v="7" actId="20577"/>
          <ac:spMkLst>
            <pc:docMk/>
            <pc:sldMk cId="2965089082" sldId="268"/>
            <ac:spMk id="7" creationId="{F96610C6-D4C8-B66E-2955-5CF4BB0973B1}"/>
          </ac:spMkLst>
        </pc:spChg>
      </pc:sldChg>
      <pc:sldChg chg="mod modShow">
        <pc:chgData name="Zain" userId="6c071abf-ea49-4f8e-b539-663d32f08ed1" providerId="ADAL" clId="{B0CB1B32-9DEC-4627-8230-EBEEA2D861B2}" dt="2022-05-18T03:25:43.345" v="514" actId="729"/>
        <pc:sldMkLst>
          <pc:docMk/>
          <pc:sldMk cId="1012102705" sldId="270"/>
        </pc:sldMkLst>
      </pc:sldChg>
      <pc:sldChg chg="modSp mod modTransition modAnim">
        <pc:chgData name="Zain" userId="6c071abf-ea49-4f8e-b539-663d32f08ed1" providerId="ADAL" clId="{B0CB1B32-9DEC-4627-8230-EBEEA2D861B2}" dt="2022-05-18T04:09:53.716" v="808" actId="207"/>
        <pc:sldMkLst>
          <pc:docMk/>
          <pc:sldMk cId="12226323" sldId="271"/>
        </pc:sldMkLst>
        <pc:spChg chg="mod">
          <ac:chgData name="Zain" userId="6c071abf-ea49-4f8e-b539-663d32f08ed1" providerId="ADAL" clId="{B0CB1B32-9DEC-4627-8230-EBEEA2D861B2}" dt="2022-05-18T04:09:53.716" v="808" actId="207"/>
          <ac:spMkLst>
            <pc:docMk/>
            <pc:sldMk cId="12226323" sldId="271"/>
            <ac:spMk id="7" creationId="{E13D9368-8851-476B-9DF1-AEA5E26E58C5}"/>
          </ac:spMkLst>
        </pc:spChg>
        <pc:spChg chg="mod">
          <ac:chgData name="Zain" userId="6c071abf-ea49-4f8e-b539-663d32f08ed1" providerId="ADAL" clId="{B0CB1B32-9DEC-4627-8230-EBEEA2D861B2}" dt="2022-05-18T02:33:52.207" v="0" actId="14100"/>
          <ac:spMkLst>
            <pc:docMk/>
            <pc:sldMk cId="12226323" sldId="271"/>
            <ac:spMk id="8" creationId="{62DE0DA7-2D9B-7565-F36B-7C7ACC05DE87}"/>
          </ac:spMkLst>
        </pc:spChg>
      </pc:sldChg>
      <pc:sldChg chg="addSp modSp mod modShow">
        <pc:chgData name="Zain" userId="6c071abf-ea49-4f8e-b539-663d32f08ed1" providerId="ADAL" clId="{B0CB1B32-9DEC-4627-8230-EBEEA2D861B2}" dt="2022-05-18T05:26:00.241" v="1372" actId="729"/>
        <pc:sldMkLst>
          <pc:docMk/>
          <pc:sldMk cId="3985846100" sldId="272"/>
        </pc:sldMkLst>
        <pc:spChg chg="add mod">
          <ac:chgData name="Zain" userId="6c071abf-ea49-4f8e-b539-663d32f08ed1" providerId="ADAL" clId="{B0CB1B32-9DEC-4627-8230-EBEEA2D861B2}" dt="2022-05-18T03:26:34.318" v="552" actId="688"/>
          <ac:spMkLst>
            <pc:docMk/>
            <pc:sldMk cId="3985846100" sldId="272"/>
            <ac:spMk id="5" creationId="{86C96625-ADF6-41E3-95F7-1A8BE610AB9C}"/>
          </ac:spMkLst>
        </pc:spChg>
      </pc:sldChg>
      <pc:sldChg chg="mod modShow">
        <pc:chgData name="Zain" userId="6c071abf-ea49-4f8e-b539-663d32f08ed1" providerId="ADAL" clId="{B0CB1B32-9DEC-4627-8230-EBEEA2D861B2}" dt="2022-05-18T05:26:00.241" v="1372" actId="729"/>
        <pc:sldMkLst>
          <pc:docMk/>
          <pc:sldMk cId="1925181866" sldId="273"/>
        </pc:sldMkLst>
      </pc:sldChg>
      <pc:sldChg chg="addSp delSp modSp mod modShow">
        <pc:chgData name="Zain" userId="6c071abf-ea49-4f8e-b539-663d32f08ed1" providerId="ADAL" clId="{B0CB1B32-9DEC-4627-8230-EBEEA2D861B2}" dt="2022-05-18T05:26:00.241" v="1372" actId="729"/>
        <pc:sldMkLst>
          <pc:docMk/>
          <pc:sldMk cId="590344408" sldId="274"/>
        </pc:sldMkLst>
        <pc:spChg chg="add mod">
          <ac:chgData name="Zain" userId="6c071abf-ea49-4f8e-b539-663d32f08ed1" providerId="ADAL" clId="{B0CB1B32-9DEC-4627-8230-EBEEA2D861B2}" dt="2022-05-18T03:26:49.952" v="557"/>
          <ac:spMkLst>
            <pc:docMk/>
            <pc:sldMk cId="590344408" sldId="274"/>
            <ac:spMk id="10" creationId="{99AB7507-9561-40E4-8338-D68B7371D190}"/>
          </ac:spMkLst>
        </pc:spChg>
        <pc:spChg chg="add mod">
          <ac:chgData name="Zain" userId="6c071abf-ea49-4f8e-b539-663d32f08ed1" providerId="ADAL" clId="{B0CB1B32-9DEC-4627-8230-EBEEA2D861B2}" dt="2022-05-18T03:27:04.378" v="559" actId="1076"/>
          <ac:spMkLst>
            <pc:docMk/>
            <pc:sldMk cId="590344408" sldId="274"/>
            <ac:spMk id="11" creationId="{12BAB6EC-38D6-4B60-BC5A-A6E22C3B3579}"/>
          </ac:spMkLst>
        </pc:spChg>
        <pc:picChg chg="add del">
          <ac:chgData name="Zain" userId="6c071abf-ea49-4f8e-b539-663d32f08ed1" providerId="ADAL" clId="{B0CB1B32-9DEC-4627-8230-EBEEA2D861B2}" dt="2022-05-18T03:26:45.249" v="556" actId="22"/>
          <ac:picMkLst>
            <pc:docMk/>
            <pc:sldMk cId="590344408" sldId="274"/>
            <ac:picMk id="5" creationId="{10DC4D70-4A57-4FC3-BD1C-DEE476CFBE4D}"/>
          </ac:picMkLst>
        </pc:picChg>
      </pc:sldChg>
      <pc:sldChg chg="delSp modSp mod ord modAnim">
        <pc:chgData name="Zain" userId="6c071abf-ea49-4f8e-b539-663d32f08ed1" providerId="ADAL" clId="{B0CB1B32-9DEC-4627-8230-EBEEA2D861B2}" dt="2022-05-18T06:13:56.439" v="2122"/>
        <pc:sldMkLst>
          <pc:docMk/>
          <pc:sldMk cId="2846825204" sldId="275"/>
        </pc:sldMkLst>
        <pc:spChg chg="del mod">
          <ac:chgData name="Zain" userId="6c071abf-ea49-4f8e-b539-663d32f08ed1" providerId="ADAL" clId="{B0CB1B32-9DEC-4627-8230-EBEEA2D861B2}" dt="2022-05-18T05:45:42.713" v="1758" actId="478"/>
          <ac:spMkLst>
            <pc:docMk/>
            <pc:sldMk cId="2846825204" sldId="275"/>
            <ac:spMk id="2" creationId="{716FE756-C7B7-4858-A811-2B24AC04E9BA}"/>
          </ac:spMkLst>
        </pc:spChg>
        <pc:spChg chg="mod">
          <ac:chgData name="Zain" userId="6c071abf-ea49-4f8e-b539-663d32f08ed1" providerId="ADAL" clId="{B0CB1B32-9DEC-4627-8230-EBEEA2D861B2}" dt="2022-05-18T05:45:46.100" v="1759" actId="1076"/>
          <ac:spMkLst>
            <pc:docMk/>
            <pc:sldMk cId="2846825204" sldId="275"/>
            <ac:spMk id="3" creationId="{F1833166-06EC-40CD-8628-501C412563E4}"/>
          </ac:spMkLst>
        </pc:spChg>
      </pc:sldChg>
      <pc:sldChg chg="modSp modTransition modAnim">
        <pc:chgData name="Zain" userId="6c071abf-ea49-4f8e-b539-663d32f08ed1" providerId="ADAL" clId="{B0CB1B32-9DEC-4627-8230-EBEEA2D861B2}" dt="2022-05-18T06:35:23.540" v="2334" actId="313"/>
        <pc:sldMkLst>
          <pc:docMk/>
          <pc:sldMk cId="3115066087" sldId="276"/>
        </pc:sldMkLst>
        <pc:spChg chg="mod">
          <ac:chgData name="Zain" userId="6c071abf-ea49-4f8e-b539-663d32f08ed1" providerId="ADAL" clId="{B0CB1B32-9DEC-4627-8230-EBEEA2D861B2}" dt="2022-05-18T06:35:23.540" v="2334" actId="313"/>
          <ac:spMkLst>
            <pc:docMk/>
            <pc:sldMk cId="3115066087" sldId="276"/>
            <ac:spMk id="5" creationId="{522D5073-A029-4C93-8CDE-0FEFBF2E7DA5}"/>
          </ac:spMkLst>
        </pc:spChg>
      </pc:sldChg>
      <pc:sldChg chg="addSp delSp modSp mod modTransition modShow">
        <pc:chgData name="Zain" userId="6c071abf-ea49-4f8e-b539-663d32f08ed1" providerId="ADAL" clId="{B0CB1B32-9DEC-4627-8230-EBEEA2D861B2}" dt="2022-05-18T03:04:14.605" v="292" actId="1076"/>
        <pc:sldMkLst>
          <pc:docMk/>
          <pc:sldMk cId="2566082304" sldId="277"/>
        </pc:sldMkLst>
        <pc:spChg chg="add mod">
          <ac:chgData name="Zain" userId="6c071abf-ea49-4f8e-b539-663d32f08ed1" providerId="ADAL" clId="{B0CB1B32-9DEC-4627-8230-EBEEA2D861B2}" dt="2022-05-18T03:00:35.520" v="165" actId="27636"/>
          <ac:spMkLst>
            <pc:docMk/>
            <pc:sldMk cId="2566082304" sldId="277"/>
            <ac:spMk id="10" creationId="{1FF95111-7F3E-464E-B5CF-8DAA68D6BAA2}"/>
          </ac:spMkLst>
        </pc:spChg>
        <pc:spChg chg="mod">
          <ac:chgData name="Zain" userId="6c071abf-ea49-4f8e-b539-663d32f08ed1" providerId="ADAL" clId="{B0CB1B32-9DEC-4627-8230-EBEEA2D861B2}" dt="2022-05-18T03:03:59.437" v="275" actId="14100"/>
          <ac:spMkLst>
            <pc:docMk/>
            <pc:sldMk cId="2566082304" sldId="277"/>
            <ac:spMk id="12" creationId="{7D07691B-F1CB-45BC-B337-BBCDC91BBBE3}"/>
          </ac:spMkLst>
        </pc:spChg>
        <pc:spChg chg="mod">
          <ac:chgData name="Zain" userId="6c071abf-ea49-4f8e-b539-663d32f08ed1" providerId="ADAL" clId="{B0CB1B32-9DEC-4627-8230-EBEEA2D861B2}" dt="2022-05-18T03:03:59.325" v="271" actId="14100"/>
          <ac:spMkLst>
            <pc:docMk/>
            <pc:sldMk cId="2566082304" sldId="277"/>
            <ac:spMk id="13" creationId="{E9466A2B-AAEF-4A11-A32D-BDBA757CD335}"/>
          </ac:spMkLst>
        </pc:spChg>
        <pc:spChg chg="del mod">
          <ac:chgData name="Zain" userId="6c071abf-ea49-4f8e-b539-663d32f08ed1" providerId="ADAL" clId="{B0CB1B32-9DEC-4627-8230-EBEEA2D861B2}" dt="2022-05-18T03:00:07.281" v="159" actId="478"/>
          <ac:spMkLst>
            <pc:docMk/>
            <pc:sldMk cId="2566082304" sldId="277"/>
            <ac:spMk id="15" creationId="{E4609C0E-49C2-44E4-9129-97FDA6A57DF3}"/>
          </ac:spMkLst>
        </pc:spChg>
        <pc:spChg chg="mod">
          <ac:chgData name="Zain" userId="6c071abf-ea49-4f8e-b539-663d32f08ed1" providerId="ADAL" clId="{B0CB1B32-9DEC-4627-8230-EBEEA2D861B2}" dt="2022-05-18T03:01:53.529" v="201" actId="1076"/>
          <ac:spMkLst>
            <pc:docMk/>
            <pc:sldMk cId="2566082304" sldId="277"/>
            <ac:spMk id="16" creationId="{6EFC7BCE-0B6A-3BE4-BC01-A68E8D222CD8}"/>
          </ac:spMkLst>
        </pc:spChg>
        <pc:spChg chg="mod">
          <ac:chgData name="Zain" userId="6c071abf-ea49-4f8e-b539-663d32f08ed1" providerId="ADAL" clId="{B0CB1B32-9DEC-4627-8230-EBEEA2D861B2}" dt="2022-05-18T03:02:11.938" v="217" actId="20577"/>
          <ac:spMkLst>
            <pc:docMk/>
            <pc:sldMk cId="2566082304" sldId="277"/>
            <ac:spMk id="17" creationId="{58151D29-EECE-A03E-DCFA-4D0135684836}"/>
          </ac:spMkLst>
        </pc:spChg>
        <pc:spChg chg="mod">
          <ac:chgData name="Zain" userId="6c071abf-ea49-4f8e-b539-663d32f08ed1" providerId="ADAL" clId="{B0CB1B32-9DEC-4627-8230-EBEEA2D861B2}" dt="2022-05-18T03:03:59.225" v="269" actId="14100"/>
          <ac:spMkLst>
            <pc:docMk/>
            <pc:sldMk cId="2566082304" sldId="277"/>
            <ac:spMk id="18" creationId="{524CFC94-2DE6-47B1-9F69-0AA67FE37E30}"/>
          </ac:spMkLst>
        </pc:spChg>
        <pc:spChg chg="mod">
          <ac:chgData name="Zain" userId="6c071abf-ea49-4f8e-b539-663d32f08ed1" providerId="ADAL" clId="{B0CB1B32-9DEC-4627-8230-EBEEA2D861B2}" dt="2022-05-18T03:03:59.847" v="284" actId="14100"/>
          <ac:spMkLst>
            <pc:docMk/>
            <pc:sldMk cId="2566082304" sldId="277"/>
            <ac:spMk id="19" creationId="{A68250BF-8D35-44FA-9420-4752F4301A43}"/>
          </ac:spMkLst>
        </pc:spChg>
        <pc:spChg chg="mod">
          <ac:chgData name="Zain" userId="6c071abf-ea49-4f8e-b539-663d32f08ed1" providerId="ADAL" clId="{B0CB1B32-9DEC-4627-8230-EBEEA2D861B2}" dt="2022-05-18T03:01:56.504" v="213" actId="113"/>
          <ac:spMkLst>
            <pc:docMk/>
            <pc:sldMk cId="2566082304" sldId="277"/>
            <ac:spMk id="20" creationId="{62C0C681-33A8-DA95-B12D-D3A3D5DB62A6}"/>
          </ac:spMkLst>
        </pc:spChg>
        <pc:spChg chg="mod">
          <ac:chgData name="Zain" userId="6c071abf-ea49-4f8e-b539-663d32f08ed1" providerId="ADAL" clId="{B0CB1B32-9DEC-4627-8230-EBEEA2D861B2}" dt="2022-05-18T03:01:53.380" v="200" actId="20577"/>
          <ac:spMkLst>
            <pc:docMk/>
            <pc:sldMk cId="2566082304" sldId="277"/>
            <ac:spMk id="21" creationId="{FF1DB873-706D-A726-4B31-64AE8B5FFF0A}"/>
          </ac:spMkLst>
        </pc:spChg>
        <pc:spChg chg="mod">
          <ac:chgData name="Zain" userId="6c071abf-ea49-4f8e-b539-663d32f08ed1" providerId="ADAL" clId="{B0CB1B32-9DEC-4627-8230-EBEEA2D861B2}" dt="2022-05-18T03:04:14.605" v="292" actId="1076"/>
          <ac:spMkLst>
            <pc:docMk/>
            <pc:sldMk cId="2566082304" sldId="277"/>
            <ac:spMk id="22" creationId="{2E70CBE4-F56A-A66E-3739-DF1AC899306D}"/>
          </ac:spMkLst>
        </pc:spChg>
        <pc:spChg chg="mod">
          <ac:chgData name="Zain" userId="6c071abf-ea49-4f8e-b539-663d32f08ed1" providerId="ADAL" clId="{B0CB1B32-9DEC-4627-8230-EBEEA2D861B2}" dt="2022-05-18T03:00:54.135" v="170" actId="20577"/>
          <ac:spMkLst>
            <pc:docMk/>
            <pc:sldMk cId="2566082304" sldId="277"/>
            <ac:spMk id="23" creationId="{FD2AD46B-5F34-6AD5-BEE5-FB14ADD5569F}"/>
          </ac:spMkLst>
        </pc:spChg>
        <pc:spChg chg="mod">
          <ac:chgData name="Zain" userId="6c071abf-ea49-4f8e-b539-663d32f08ed1" providerId="ADAL" clId="{B0CB1B32-9DEC-4627-8230-EBEEA2D861B2}" dt="2022-05-18T03:02:33.721" v="220"/>
          <ac:spMkLst>
            <pc:docMk/>
            <pc:sldMk cId="2566082304" sldId="277"/>
            <ac:spMk id="26" creationId="{831CA1BD-8603-4206-9B64-7B537540B4AA}"/>
          </ac:spMkLst>
        </pc:spChg>
        <pc:spChg chg="mod">
          <ac:chgData name="Zain" userId="6c071abf-ea49-4f8e-b539-663d32f08ed1" providerId="ADAL" clId="{B0CB1B32-9DEC-4627-8230-EBEEA2D861B2}" dt="2022-05-18T03:03:59.965" v="286" actId="571"/>
          <ac:spMkLst>
            <pc:docMk/>
            <pc:sldMk cId="2566082304" sldId="277"/>
            <ac:spMk id="35" creationId="{F729E187-68EB-4E8E-80C2-21860291DA73}"/>
          </ac:spMkLst>
        </pc:spChg>
        <pc:spChg chg="mod">
          <ac:chgData name="Zain" userId="6c071abf-ea49-4f8e-b539-663d32f08ed1" providerId="ADAL" clId="{B0CB1B32-9DEC-4627-8230-EBEEA2D861B2}" dt="2022-05-18T03:03:59.965" v="286" actId="571"/>
          <ac:spMkLst>
            <pc:docMk/>
            <pc:sldMk cId="2566082304" sldId="277"/>
            <ac:spMk id="36" creationId="{9865B416-4568-4383-BB88-06F9BACFE10B}"/>
          </ac:spMkLst>
        </pc:spChg>
        <pc:spChg chg="mod">
          <ac:chgData name="Zain" userId="6c071abf-ea49-4f8e-b539-663d32f08ed1" providerId="ADAL" clId="{B0CB1B32-9DEC-4627-8230-EBEEA2D861B2}" dt="2022-05-18T03:03:59.965" v="286" actId="571"/>
          <ac:spMkLst>
            <pc:docMk/>
            <pc:sldMk cId="2566082304" sldId="277"/>
            <ac:spMk id="37" creationId="{A45F5AD7-DF83-49F5-99F2-4D74B6BE1ED7}"/>
          </ac:spMkLst>
        </pc:spChg>
        <pc:spChg chg="mod">
          <ac:chgData name="Zain" userId="6c071abf-ea49-4f8e-b539-663d32f08ed1" providerId="ADAL" clId="{B0CB1B32-9DEC-4627-8230-EBEEA2D861B2}" dt="2022-05-18T03:03:59.965" v="286" actId="571"/>
          <ac:spMkLst>
            <pc:docMk/>
            <pc:sldMk cId="2566082304" sldId="277"/>
            <ac:spMk id="38" creationId="{70A2D3E9-52B1-442F-A30C-F5870DB6EDCD}"/>
          </ac:spMkLst>
        </pc:spChg>
        <pc:spChg chg="mod">
          <ac:chgData name="Zain" userId="6c071abf-ea49-4f8e-b539-663d32f08ed1" providerId="ADAL" clId="{B0CB1B32-9DEC-4627-8230-EBEEA2D861B2}" dt="2022-05-18T03:04:00.009" v="287" actId="1076"/>
          <ac:spMkLst>
            <pc:docMk/>
            <pc:sldMk cId="2566082304" sldId="277"/>
            <ac:spMk id="41" creationId="{9A3A7F34-D3E2-46D1-801C-D5B20401F679}"/>
          </ac:spMkLst>
        </pc:spChg>
        <pc:grpChg chg="add del mod">
          <ac:chgData name="Zain" userId="6c071abf-ea49-4f8e-b539-663d32f08ed1" providerId="ADAL" clId="{B0CB1B32-9DEC-4627-8230-EBEEA2D861B2}" dt="2022-05-18T03:04:12.309" v="291" actId="478"/>
          <ac:grpSpMkLst>
            <pc:docMk/>
            <pc:sldMk cId="2566082304" sldId="277"/>
            <ac:grpSpMk id="11" creationId="{3BFB45CA-EBD1-490F-88F1-075B0A1A6D8B}"/>
          </ac:grpSpMkLst>
        </pc:grpChg>
        <pc:grpChg chg="add del mod">
          <ac:chgData name="Zain" userId="6c071abf-ea49-4f8e-b539-663d32f08ed1" providerId="ADAL" clId="{B0CB1B32-9DEC-4627-8230-EBEEA2D861B2}" dt="2022-05-18T03:04:10.993" v="290" actId="478"/>
          <ac:grpSpMkLst>
            <pc:docMk/>
            <pc:sldMk cId="2566082304" sldId="277"/>
            <ac:grpSpMk id="34" creationId="{D79122C2-E2DF-4250-BE23-C5AA00683B85}"/>
          </ac:grpSpMkLst>
        </pc:grpChg>
        <pc:picChg chg="mod">
          <ac:chgData name="Zain" userId="6c071abf-ea49-4f8e-b539-663d32f08ed1" providerId="ADAL" clId="{B0CB1B32-9DEC-4627-8230-EBEEA2D861B2}" dt="2022-05-18T03:00:37.056" v="166" actId="1076"/>
          <ac:picMkLst>
            <pc:docMk/>
            <pc:sldMk cId="2566082304" sldId="277"/>
            <ac:picMk id="14" creationId="{5F042E85-A32D-8D7B-EF32-3DA9675A5B96}"/>
          </ac:picMkLst>
        </pc:picChg>
        <pc:cxnChg chg="mod">
          <ac:chgData name="Zain" userId="6c071abf-ea49-4f8e-b539-663d32f08ed1" providerId="ADAL" clId="{B0CB1B32-9DEC-4627-8230-EBEEA2D861B2}" dt="2022-05-18T03:04:12.309" v="291" actId="478"/>
          <ac:cxnSpMkLst>
            <pc:docMk/>
            <pc:sldMk cId="2566082304" sldId="277"/>
            <ac:cxnSpMk id="24" creationId="{36B083E1-BAF9-4DFD-9228-DFFC01BE5996}"/>
          </ac:cxnSpMkLst>
        </pc:cxnChg>
        <pc:cxnChg chg="mod">
          <ac:chgData name="Zain" userId="6c071abf-ea49-4f8e-b539-663d32f08ed1" providerId="ADAL" clId="{B0CB1B32-9DEC-4627-8230-EBEEA2D861B2}" dt="2022-05-18T03:04:12.309" v="291" actId="478"/>
          <ac:cxnSpMkLst>
            <pc:docMk/>
            <pc:sldMk cId="2566082304" sldId="277"/>
            <ac:cxnSpMk id="25" creationId="{B3D8C344-A06A-4C19-9B33-9FF298165556}"/>
          </ac:cxnSpMkLst>
        </pc:cxnChg>
        <pc:cxnChg chg="mod">
          <ac:chgData name="Zain" userId="6c071abf-ea49-4f8e-b539-663d32f08ed1" providerId="ADAL" clId="{B0CB1B32-9DEC-4627-8230-EBEEA2D861B2}" dt="2022-05-18T03:04:12.309" v="291" actId="478"/>
          <ac:cxnSpMkLst>
            <pc:docMk/>
            <pc:sldMk cId="2566082304" sldId="277"/>
            <ac:cxnSpMk id="27" creationId="{BF4D73A7-2037-4D51-871A-5ACE9869DD20}"/>
          </ac:cxnSpMkLst>
        </pc:cxnChg>
        <pc:cxnChg chg="mod">
          <ac:chgData name="Zain" userId="6c071abf-ea49-4f8e-b539-663d32f08ed1" providerId="ADAL" clId="{B0CB1B32-9DEC-4627-8230-EBEEA2D861B2}" dt="2022-05-18T03:04:12.309" v="291" actId="478"/>
          <ac:cxnSpMkLst>
            <pc:docMk/>
            <pc:sldMk cId="2566082304" sldId="277"/>
            <ac:cxnSpMk id="28" creationId="{F7D0FA81-1628-4287-B0E0-26304C32A267}"/>
          </ac:cxnSpMkLst>
        </pc:cxnChg>
        <pc:cxnChg chg="mod">
          <ac:chgData name="Zain" userId="6c071abf-ea49-4f8e-b539-663d32f08ed1" providerId="ADAL" clId="{B0CB1B32-9DEC-4627-8230-EBEEA2D861B2}" dt="2022-05-18T03:04:10.993" v="290" actId="478"/>
          <ac:cxnSpMkLst>
            <pc:docMk/>
            <pc:sldMk cId="2566082304" sldId="277"/>
            <ac:cxnSpMk id="39" creationId="{761116A6-B349-4B2D-AA36-D39C58544CDA}"/>
          </ac:cxnSpMkLst>
        </pc:cxnChg>
        <pc:cxnChg chg="mod">
          <ac:chgData name="Zain" userId="6c071abf-ea49-4f8e-b539-663d32f08ed1" providerId="ADAL" clId="{B0CB1B32-9DEC-4627-8230-EBEEA2D861B2}" dt="2022-05-18T03:04:10.993" v="290" actId="478"/>
          <ac:cxnSpMkLst>
            <pc:docMk/>
            <pc:sldMk cId="2566082304" sldId="277"/>
            <ac:cxnSpMk id="40" creationId="{A9D9AA31-1096-47E8-AFBD-5AB4B739BDF6}"/>
          </ac:cxnSpMkLst>
        </pc:cxnChg>
        <pc:cxnChg chg="mod">
          <ac:chgData name="Zain" userId="6c071abf-ea49-4f8e-b539-663d32f08ed1" providerId="ADAL" clId="{B0CB1B32-9DEC-4627-8230-EBEEA2D861B2}" dt="2022-05-18T03:04:10.993" v="290" actId="478"/>
          <ac:cxnSpMkLst>
            <pc:docMk/>
            <pc:sldMk cId="2566082304" sldId="277"/>
            <ac:cxnSpMk id="42" creationId="{1E3F75FE-F648-4341-AFC9-E69A39E39733}"/>
          </ac:cxnSpMkLst>
        </pc:cxnChg>
        <pc:cxnChg chg="mod">
          <ac:chgData name="Zain" userId="6c071abf-ea49-4f8e-b539-663d32f08ed1" providerId="ADAL" clId="{B0CB1B32-9DEC-4627-8230-EBEEA2D861B2}" dt="2022-05-18T03:04:10.993" v="290" actId="478"/>
          <ac:cxnSpMkLst>
            <pc:docMk/>
            <pc:sldMk cId="2566082304" sldId="277"/>
            <ac:cxnSpMk id="43" creationId="{53E8D770-B0BE-4EEA-916B-B7F3983A2A1A}"/>
          </ac:cxnSpMkLst>
        </pc:cxnChg>
      </pc:sldChg>
      <pc:sldChg chg="addSp delSp modSp mod">
        <pc:chgData name="Zain" userId="6c071abf-ea49-4f8e-b539-663d32f08ed1" providerId="ADAL" clId="{B0CB1B32-9DEC-4627-8230-EBEEA2D861B2}" dt="2022-05-18T06:00:17.807" v="1876" actId="1076"/>
        <pc:sldMkLst>
          <pc:docMk/>
          <pc:sldMk cId="2402814564" sldId="280"/>
        </pc:sldMkLst>
        <pc:spChg chg="del">
          <ac:chgData name="Zain" userId="6c071abf-ea49-4f8e-b539-663d32f08ed1" providerId="ADAL" clId="{B0CB1B32-9DEC-4627-8230-EBEEA2D861B2}" dt="2022-05-18T03:30:09.566" v="572" actId="478"/>
          <ac:spMkLst>
            <pc:docMk/>
            <pc:sldMk cId="2402814564" sldId="280"/>
            <ac:spMk id="2" creationId="{716FE756-C7B7-4858-A811-2B24AC04E9BA}"/>
          </ac:spMkLst>
        </pc:spChg>
        <pc:spChg chg="mod">
          <ac:chgData name="Zain" userId="6c071abf-ea49-4f8e-b539-663d32f08ed1" providerId="ADAL" clId="{B0CB1B32-9DEC-4627-8230-EBEEA2D861B2}" dt="2022-05-18T03:30:14.570" v="573" actId="1076"/>
          <ac:spMkLst>
            <pc:docMk/>
            <pc:sldMk cId="2402814564" sldId="280"/>
            <ac:spMk id="3" creationId="{F1833166-06EC-40CD-8628-501C412563E4}"/>
          </ac:spMkLst>
        </pc:spChg>
        <pc:spChg chg="add mod">
          <ac:chgData name="Zain" userId="6c071abf-ea49-4f8e-b539-663d32f08ed1" providerId="ADAL" clId="{B0CB1B32-9DEC-4627-8230-EBEEA2D861B2}" dt="2022-05-18T06:00:17.807" v="1876" actId="1076"/>
          <ac:spMkLst>
            <pc:docMk/>
            <pc:sldMk cId="2402814564" sldId="280"/>
            <ac:spMk id="4" creationId="{E3892F7D-2234-4629-9639-30622670B1AC}"/>
          </ac:spMkLst>
        </pc:spChg>
      </pc:sldChg>
      <pc:sldChg chg="del ord">
        <pc:chgData name="Zain" userId="6c071abf-ea49-4f8e-b539-663d32f08ed1" providerId="ADAL" clId="{B0CB1B32-9DEC-4627-8230-EBEEA2D861B2}" dt="2022-05-18T03:27:57.012" v="566" actId="47"/>
        <pc:sldMkLst>
          <pc:docMk/>
          <pc:sldMk cId="1209870609" sldId="281"/>
        </pc:sldMkLst>
      </pc:sldChg>
      <pc:sldChg chg="addSp delSp modSp add mod delAnim modAnim">
        <pc:chgData name="Zain" userId="6c071abf-ea49-4f8e-b539-663d32f08ed1" providerId="ADAL" clId="{B0CB1B32-9DEC-4627-8230-EBEEA2D861B2}" dt="2022-05-18T06:33:12.540" v="2227" actId="20577"/>
        <pc:sldMkLst>
          <pc:docMk/>
          <pc:sldMk cId="461249524" sldId="282"/>
        </pc:sldMkLst>
        <pc:spChg chg="mod topLvl">
          <ac:chgData name="Zain" userId="6c071abf-ea49-4f8e-b539-663d32f08ed1" providerId="ADAL" clId="{B0CB1B32-9DEC-4627-8230-EBEEA2D861B2}" dt="2022-05-18T04:49:43.635" v="1255" actId="165"/>
          <ac:spMkLst>
            <pc:docMk/>
            <pc:sldMk cId="461249524" sldId="282"/>
            <ac:spMk id="5" creationId="{48892F82-B021-BFBF-644B-D9561BBB2AD2}"/>
          </ac:spMkLst>
        </pc:spChg>
        <pc:spChg chg="mod">
          <ac:chgData name="Zain" userId="6c071abf-ea49-4f8e-b539-663d32f08ed1" providerId="ADAL" clId="{B0CB1B32-9DEC-4627-8230-EBEEA2D861B2}" dt="2022-05-18T04:00:19.352" v="663" actId="113"/>
          <ac:spMkLst>
            <pc:docMk/>
            <pc:sldMk cId="461249524" sldId="282"/>
            <ac:spMk id="7" creationId="{F96610C6-D4C8-B66E-2955-5CF4BB0973B1}"/>
          </ac:spMkLst>
        </pc:spChg>
        <pc:spChg chg="mod">
          <ac:chgData name="Zain" userId="6c071abf-ea49-4f8e-b539-663d32f08ed1" providerId="ADAL" clId="{B0CB1B32-9DEC-4627-8230-EBEEA2D861B2}" dt="2022-05-18T04:00:19.352" v="663" actId="113"/>
          <ac:spMkLst>
            <pc:docMk/>
            <pc:sldMk cId="461249524" sldId="282"/>
            <ac:spMk id="8" creationId="{1B9A523A-7E6E-277E-E69D-1B31AEB8EDFA}"/>
          </ac:spMkLst>
        </pc:spChg>
        <pc:spChg chg="mod">
          <ac:chgData name="Zain" userId="6c071abf-ea49-4f8e-b539-663d32f08ed1" providerId="ADAL" clId="{B0CB1B32-9DEC-4627-8230-EBEEA2D861B2}" dt="2022-05-18T04:50:03.605" v="1259" actId="164"/>
          <ac:spMkLst>
            <pc:docMk/>
            <pc:sldMk cId="461249524" sldId="282"/>
            <ac:spMk id="9" creationId="{1CE0DC0F-62D2-2AF1-4E16-1BCD054883F4}"/>
          </ac:spMkLst>
        </pc:spChg>
        <pc:spChg chg="mod topLvl">
          <ac:chgData name="Zain" userId="6c071abf-ea49-4f8e-b539-663d32f08ed1" providerId="ADAL" clId="{B0CB1B32-9DEC-4627-8230-EBEEA2D861B2}" dt="2022-05-18T04:49:43.635" v="1255" actId="165"/>
          <ac:spMkLst>
            <pc:docMk/>
            <pc:sldMk cId="461249524" sldId="282"/>
            <ac:spMk id="10" creationId="{3C4E4810-EB81-0786-3A82-E293E738DCCE}"/>
          </ac:spMkLst>
        </pc:spChg>
        <pc:spChg chg="add del mod">
          <ac:chgData name="Zain" userId="6c071abf-ea49-4f8e-b539-663d32f08ed1" providerId="ADAL" clId="{B0CB1B32-9DEC-4627-8230-EBEEA2D861B2}" dt="2022-05-18T06:33:12.540" v="2227" actId="20577"/>
          <ac:spMkLst>
            <pc:docMk/>
            <pc:sldMk cId="461249524" sldId="282"/>
            <ac:spMk id="11" creationId="{1542090F-2A6A-41EE-BF67-841053B7E9D0}"/>
          </ac:spMkLst>
        </pc:spChg>
        <pc:spChg chg="add mod">
          <ac:chgData name="Zain" userId="6c071abf-ea49-4f8e-b539-663d32f08ed1" providerId="ADAL" clId="{B0CB1B32-9DEC-4627-8230-EBEEA2D861B2}" dt="2022-05-18T04:00:11.965" v="660" actId="113"/>
          <ac:spMkLst>
            <pc:docMk/>
            <pc:sldMk cId="461249524" sldId="282"/>
            <ac:spMk id="15" creationId="{EAD30AD1-053C-4797-B36B-76D2CBF81F0C}"/>
          </ac:spMkLst>
        </pc:spChg>
        <pc:spChg chg="add del mod">
          <ac:chgData name="Zain" userId="6c071abf-ea49-4f8e-b539-663d32f08ed1" providerId="ADAL" clId="{B0CB1B32-9DEC-4627-8230-EBEEA2D861B2}" dt="2022-05-18T05:39:55.169" v="1696" actId="478"/>
          <ac:spMkLst>
            <pc:docMk/>
            <pc:sldMk cId="461249524" sldId="282"/>
            <ac:spMk id="18" creationId="{289019E9-E243-4921-9D80-A4D9490D8CCC}"/>
          </ac:spMkLst>
        </pc:spChg>
        <pc:grpChg chg="add mod">
          <ac:chgData name="Zain" userId="6c071abf-ea49-4f8e-b539-663d32f08ed1" providerId="ADAL" clId="{B0CB1B32-9DEC-4627-8230-EBEEA2D861B2}" dt="2022-05-18T02:59:17.678" v="135" actId="164"/>
          <ac:grpSpMkLst>
            <pc:docMk/>
            <pc:sldMk cId="461249524" sldId="282"/>
            <ac:grpSpMk id="16" creationId="{4C01D208-65AC-4D8E-B31C-E1A8451D5764}"/>
          </ac:grpSpMkLst>
        </pc:grpChg>
        <pc:grpChg chg="add del mod">
          <ac:chgData name="Zain" userId="6c071abf-ea49-4f8e-b539-663d32f08ed1" providerId="ADAL" clId="{B0CB1B32-9DEC-4627-8230-EBEEA2D861B2}" dt="2022-05-18T04:49:43.635" v="1255" actId="165"/>
          <ac:grpSpMkLst>
            <pc:docMk/>
            <pc:sldMk cId="461249524" sldId="282"/>
            <ac:grpSpMk id="17" creationId="{1BD7947B-F7AA-4115-9189-A27C68B434E5}"/>
          </ac:grpSpMkLst>
        </pc:grpChg>
        <pc:grpChg chg="add mod">
          <ac:chgData name="Zain" userId="6c071abf-ea49-4f8e-b539-663d32f08ed1" providerId="ADAL" clId="{B0CB1B32-9DEC-4627-8230-EBEEA2D861B2}" dt="2022-05-18T04:50:03.605" v="1259" actId="164"/>
          <ac:grpSpMkLst>
            <pc:docMk/>
            <pc:sldMk cId="461249524" sldId="282"/>
            <ac:grpSpMk id="19" creationId="{84723F71-2CB6-4D03-A1A4-B03E0BBFCFE4}"/>
          </ac:grpSpMkLst>
        </pc:grpChg>
        <pc:cxnChg chg="add del">
          <ac:chgData name="Zain" userId="6c071abf-ea49-4f8e-b539-663d32f08ed1" providerId="ADAL" clId="{B0CB1B32-9DEC-4627-8230-EBEEA2D861B2}" dt="2022-05-18T02:49:45.467" v="53" actId="478"/>
          <ac:cxnSpMkLst>
            <pc:docMk/>
            <pc:sldMk cId="461249524" sldId="282"/>
            <ac:cxnSpMk id="4" creationId="{55979868-4B16-4644-9FA8-2C734C1FF744}"/>
          </ac:cxnSpMkLst>
        </pc:cxnChg>
        <pc:cxnChg chg="add mod">
          <ac:chgData name="Zain" userId="6c071abf-ea49-4f8e-b539-663d32f08ed1" providerId="ADAL" clId="{B0CB1B32-9DEC-4627-8230-EBEEA2D861B2}" dt="2022-05-18T04:50:03.605" v="1259" actId="164"/>
          <ac:cxnSpMkLst>
            <pc:docMk/>
            <pc:sldMk cId="461249524" sldId="282"/>
            <ac:cxnSpMk id="12" creationId="{5F9809CD-B7B9-422E-B1D3-B2D952C87131}"/>
          </ac:cxnSpMkLst>
        </pc:cxnChg>
        <pc:cxnChg chg="add mod">
          <ac:chgData name="Zain" userId="6c071abf-ea49-4f8e-b539-663d32f08ed1" providerId="ADAL" clId="{B0CB1B32-9DEC-4627-8230-EBEEA2D861B2}" dt="2022-05-18T04:50:03.605" v="1259" actId="164"/>
          <ac:cxnSpMkLst>
            <pc:docMk/>
            <pc:sldMk cId="461249524" sldId="282"/>
            <ac:cxnSpMk id="13" creationId="{37EC3FA6-086C-44F0-AD79-8C9C1FF6C355}"/>
          </ac:cxnSpMkLst>
        </pc:cxnChg>
      </pc:sldChg>
      <pc:sldChg chg="add mod modShow">
        <pc:chgData name="Zain" userId="6c071abf-ea49-4f8e-b539-663d32f08ed1" providerId="ADAL" clId="{B0CB1B32-9DEC-4627-8230-EBEEA2D861B2}" dt="2022-05-18T02:49:23.151" v="51" actId="729"/>
        <pc:sldMkLst>
          <pc:docMk/>
          <pc:sldMk cId="260828526" sldId="283"/>
        </pc:sldMkLst>
      </pc:sldChg>
      <pc:sldChg chg="addSp delSp modSp add mod modAnim">
        <pc:chgData name="Zain" userId="6c071abf-ea49-4f8e-b539-663d32f08ed1" providerId="ADAL" clId="{B0CB1B32-9DEC-4627-8230-EBEEA2D861B2}" dt="2022-05-18T05:50:45.609" v="1768"/>
        <pc:sldMkLst>
          <pc:docMk/>
          <pc:sldMk cId="136655622" sldId="284"/>
        </pc:sldMkLst>
        <pc:spChg chg="mod">
          <ac:chgData name="Zain" userId="6c071abf-ea49-4f8e-b539-663d32f08ed1" providerId="ADAL" clId="{B0CB1B32-9DEC-4627-8230-EBEEA2D861B2}" dt="2022-05-18T03:08:11.085" v="371" actId="113"/>
          <ac:spMkLst>
            <pc:docMk/>
            <pc:sldMk cId="136655622" sldId="284"/>
            <ac:spMk id="16" creationId="{6EFC7BCE-0B6A-3BE4-BC01-A68E8D222CD8}"/>
          </ac:spMkLst>
        </pc:spChg>
        <pc:spChg chg="mod">
          <ac:chgData name="Zain" userId="6c071abf-ea49-4f8e-b539-663d32f08ed1" providerId="ADAL" clId="{B0CB1B32-9DEC-4627-8230-EBEEA2D861B2}" dt="2022-05-18T05:15:06.438" v="1363" actId="688"/>
          <ac:spMkLst>
            <pc:docMk/>
            <pc:sldMk cId="136655622" sldId="284"/>
            <ac:spMk id="17" creationId="{58151D29-EECE-A03E-DCFA-4D0135684836}"/>
          </ac:spMkLst>
        </pc:spChg>
        <pc:spChg chg="mod">
          <ac:chgData name="Zain" userId="6c071abf-ea49-4f8e-b539-663d32f08ed1" providerId="ADAL" clId="{B0CB1B32-9DEC-4627-8230-EBEEA2D861B2}" dt="2022-05-18T03:05:49.907" v="323" actId="20577"/>
          <ac:spMkLst>
            <pc:docMk/>
            <pc:sldMk cId="136655622" sldId="284"/>
            <ac:spMk id="18" creationId="{524CFC94-2DE6-47B1-9F69-0AA67FE37E30}"/>
          </ac:spMkLst>
        </pc:spChg>
        <pc:spChg chg="mod">
          <ac:chgData name="Zain" userId="6c071abf-ea49-4f8e-b539-663d32f08ed1" providerId="ADAL" clId="{B0CB1B32-9DEC-4627-8230-EBEEA2D861B2}" dt="2022-05-18T05:14:17.497" v="1305" actId="1076"/>
          <ac:spMkLst>
            <pc:docMk/>
            <pc:sldMk cId="136655622" sldId="284"/>
            <ac:spMk id="20" creationId="{62C0C681-33A8-DA95-B12D-D3A3D5DB62A6}"/>
          </ac:spMkLst>
        </pc:spChg>
        <pc:spChg chg="del mod">
          <ac:chgData name="Zain" userId="6c071abf-ea49-4f8e-b539-663d32f08ed1" providerId="ADAL" clId="{B0CB1B32-9DEC-4627-8230-EBEEA2D861B2}" dt="2022-05-18T05:12:38.246" v="1272" actId="478"/>
          <ac:spMkLst>
            <pc:docMk/>
            <pc:sldMk cId="136655622" sldId="284"/>
            <ac:spMk id="21" creationId="{FF1DB873-706D-A726-4B31-64AE8B5FFF0A}"/>
          </ac:spMkLst>
        </pc:spChg>
        <pc:spChg chg="del">
          <ac:chgData name="Zain" userId="6c071abf-ea49-4f8e-b539-663d32f08ed1" providerId="ADAL" clId="{B0CB1B32-9DEC-4627-8230-EBEEA2D861B2}" dt="2022-05-18T03:07:14.602" v="356" actId="478"/>
          <ac:spMkLst>
            <pc:docMk/>
            <pc:sldMk cId="136655622" sldId="284"/>
            <ac:spMk id="22" creationId="{2E70CBE4-F56A-A66E-3739-DF1AC899306D}"/>
          </ac:spMkLst>
        </pc:spChg>
        <pc:spChg chg="add del mod">
          <ac:chgData name="Zain" userId="6c071abf-ea49-4f8e-b539-663d32f08ed1" providerId="ADAL" clId="{B0CB1B32-9DEC-4627-8230-EBEEA2D861B2}" dt="2022-05-18T05:12:33.981" v="1270" actId="478"/>
          <ac:spMkLst>
            <pc:docMk/>
            <pc:sldMk cId="136655622" sldId="284"/>
            <ac:spMk id="23" creationId="{FD2AD46B-5F34-6AD5-BEE5-FB14ADD5569F}"/>
          </ac:spMkLst>
        </pc:spChg>
        <pc:spChg chg="mod">
          <ac:chgData name="Zain" userId="6c071abf-ea49-4f8e-b539-663d32f08ed1" providerId="ADAL" clId="{B0CB1B32-9DEC-4627-8230-EBEEA2D861B2}" dt="2022-05-18T05:13:17.923" v="1287" actId="2711"/>
          <ac:spMkLst>
            <pc:docMk/>
            <pc:sldMk cId="136655622" sldId="284"/>
            <ac:spMk id="35" creationId="{F729E187-68EB-4E8E-80C2-21860291DA73}"/>
          </ac:spMkLst>
        </pc:spChg>
        <pc:spChg chg="del mod">
          <ac:chgData name="Zain" userId="6c071abf-ea49-4f8e-b539-663d32f08ed1" providerId="ADAL" clId="{B0CB1B32-9DEC-4627-8230-EBEEA2D861B2}" dt="2022-05-18T03:04:34.254" v="298" actId="478"/>
          <ac:spMkLst>
            <pc:docMk/>
            <pc:sldMk cId="136655622" sldId="284"/>
            <ac:spMk id="36" creationId="{9865B416-4568-4383-BB88-06F9BACFE10B}"/>
          </ac:spMkLst>
        </pc:spChg>
        <pc:spChg chg="del mod">
          <ac:chgData name="Zain" userId="6c071abf-ea49-4f8e-b539-663d32f08ed1" providerId="ADAL" clId="{B0CB1B32-9DEC-4627-8230-EBEEA2D861B2}" dt="2022-05-18T03:04:34.254" v="298" actId="478"/>
          <ac:spMkLst>
            <pc:docMk/>
            <pc:sldMk cId="136655622" sldId="284"/>
            <ac:spMk id="37" creationId="{A45F5AD7-DF83-49F5-99F2-4D74B6BE1ED7}"/>
          </ac:spMkLst>
        </pc:spChg>
        <pc:spChg chg="mod">
          <ac:chgData name="Zain" userId="6c071abf-ea49-4f8e-b539-663d32f08ed1" providerId="ADAL" clId="{B0CB1B32-9DEC-4627-8230-EBEEA2D861B2}" dt="2022-05-18T05:13:24.609" v="1289" actId="14100"/>
          <ac:spMkLst>
            <pc:docMk/>
            <pc:sldMk cId="136655622" sldId="284"/>
            <ac:spMk id="38" creationId="{70A2D3E9-52B1-442F-A30C-F5870DB6EDCD}"/>
          </ac:spMkLst>
        </pc:spChg>
        <pc:spChg chg="mod">
          <ac:chgData name="Zain" userId="6c071abf-ea49-4f8e-b539-663d32f08ed1" providerId="ADAL" clId="{B0CB1B32-9DEC-4627-8230-EBEEA2D861B2}" dt="2022-05-18T05:13:17.923" v="1287" actId="2711"/>
          <ac:spMkLst>
            <pc:docMk/>
            <pc:sldMk cId="136655622" sldId="284"/>
            <ac:spMk id="41" creationId="{9A3A7F34-D3E2-46D1-801C-D5B20401F679}"/>
          </ac:spMkLst>
        </pc:spChg>
        <pc:spChg chg="mod">
          <ac:chgData name="Zain" userId="6c071abf-ea49-4f8e-b539-663d32f08ed1" providerId="ADAL" clId="{B0CB1B32-9DEC-4627-8230-EBEEA2D861B2}" dt="2022-05-18T05:13:17.923" v="1287" actId="2711"/>
          <ac:spMkLst>
            <pc:docMk/>
            <pc:sldMk cId="136655622" sldId="284"/>
            <ac:spMk id="45" creationId="{A4395F9D-9E18-4164-9F61-A8F2166E06AE}"/>
          </ac:spMkLst>
        </pc:spChg>
        <pc:spChg chg="mod">
          <ac:chgData name="Zain" userId="6c071abf-ea49-4f8e-b539-663d32f08ed1" providerId="ADAL" clId="{B0CB1B32-9DEC-4627-8230-EBEEA2D861B2}" dt="2022-05-18T05:13:22.157" v="1288" actId="14100"/>
          <ac:spMkLst>
            <pc:docMk/>
            <pc:sldMk cId="136655622" sldId="284"/>
            <ac:spMk id="46" creationId="{8F645BA9-A337-4B94-A776-7F4139AF5026}"/>
          </ac:spMkLst>
        </pc:spChg>
        <pc:spChg chg="del mod">
          <ac:chgData name="Zain" userId="6c071abf-ea49-4f8e-b539-663d32f08ed1" providerId="ADAL" clId="{B0CB1B32-9DEC-4627-8230-EBEEA2D861B2}" dt="2022-05-18T03:06:46.835" v="349" actId="478"/>
          <ac:spMkLst>
            <pc:docMk/>
            <pc:sldMk cId="136655622" sldId="284"/>
            <ac:spMk id="48" creationId="{782ED4E8-4350-400F-BDAE-9653643C591F}"/>
          </ac:spMkLst>
        </pc:spChg>
        <pc:spChg chg="mod">
          <ac:chgData name="Zain" userId="6c071abf-ea49-4f8e-b539-663d32f08ed1" providerId="ADAL" clId="{B0CB1B32-9DEC-4627-8230-EBEEA2D861B2}" dt="2022-05-18T05:13:37.951" v="1292" actId="1076"/>
          <ac:spMkLst>
            <pc:docMk/>
            <pc:sldMk cId="136655622" sldId="284"/>
            <ac:spMk id="50" creationId="{F108B30E-3007-4C16-8859-5F37E2B61956}"/>
          </ac:spMkLst>
        </pc:spChg>
        <pc:spChg chg="del mod">
          <ac:chgData name="Zain" userId="6c071abf-ea49-4f8e-b539-663d32f08ed1" providerId="ADAL" clId="{B0CB1B32-9DEC-4627-8230-EBEEA2D861B2}" dt="2022-05-18T05:13:04.554" v="1281" actId="478"/>
          <ac:spMkLst>
            <pc:docMk/>
            <pc:sldMk cId="136655622" sldId="284"/>
            <ac:spMk id="51" creationId="{863E788F-6D6B-4CFF-9782-E906EF6DACED}"/>
          </ac:spMkLst>
        </pc:spChg>
        <pc:spChg chg="add mod">
          <ac:chgData name="Zain" userId="6c071abf-ea49-4f8e-b539-663d32f08ed1" providerId="ADAL" clId="{B0CB1B32-9DEC-4627-8230-EBEEA2D861B2}" dt="2022-05-18T05:13:31.023" v="1290" actId="1076"/>
          <ac:spMkLst>
            <pc:docMk/>
            <pc:sldMk cId="136655622" sldId="284"/>
            <ac:spMk id="53" creationId="{5072CB85-2FE1-4CB8-B4D5-ADBA220DDA74}"/>
          </ac:spMkLst>
        </pc:spChg>
        <pc:spChg chg="add del">
          <ac:chgData name="Zain" userId="6c071abf-ea49-4f8e-b539-663d32f08ed1" providerId="ADAL" clId="{B0CB1B32-9DEC-4627-8230-EBEEA2D861B2}" dt="2022-05-18T05:13:42.545" v="1294" actId="22"/>
          <ac:spMkLst>
            <pc:docMk/>
            <pc:sldMk cId="136655622" sldId="284"/>
            <ac:spMk id="57" creationId="{599FDC40-5702-4544-B6BA-42D6EECF4305}"/>
          </ac:spMkLst>
        </pc:spChg>
        <pc:spChg chg="add del">
          <ac:chgData name="Zain" userId="6c071abf-ea49-4f8e-b539-663d32f08ed1" providerId="ADAL" clId="{B0CB1B32-9DEC-4627-8230-EBEEA2D861B2}" dt="2022-05-18T05:13:48.634" v="1296" actId="22"/>
          <ac:spMkLst>
            <pc:docMk/>
            <pc:sldMk cId="136655622" sldId="284"/>
            <ac:spMk id="59" creationId="{111974CA-CCE2-4842-9919-B89D8833536B}"/>
          </ac:spMkLst>
        </pc:spChg>
        <pc:spChg chg="add mod">
          <ac:chgData name="Zain" userId="6c071abf-ea49-4f8e-b539-663d32f08ed1" providerId="ADAL" clId="{B0CB1B32-9DEC-4627-8230-EBEEA2D861B2}" dt="2022-05-18T05:14:08.106" v="1302" actId="164"/>
          <ac:spMkLst>
            <pc:docMk/>
            <pc:sldMk cId="136655622" sldId="284"/>
            <ac:spMk id="61" creationId="{00E9D1D6-2EFF-4D69-891B-3E53670B71B0}"/>
          </ac:spMkLst>
        </pc:spChg>
        <pc:spChg chg="add del mod topLvl">
          <ac:chgData name="Zain" userId="6c071abf-ea49-4f8e-b539-663d32f08ed1" providerId="ADAL" clId="{B0CB1B32-9DEC-4627-8230-EBEEA2D861B2}" dt="2022-05-18T05:14:46.929" v="1352" actId="1076"/>
          <ac:spMkLst>
            <pc:docMk/>
            <pc:sldMk cId="136655622" sldId="284"/>
            <ac:spMk id="65" creationId="{9B62D784-A7FB-4690-B7CB-BB88E7C0A1CC}"/>
          </ac:spMkLst>
        </pc:spChg>
        <pc:spChg chg="mod">
          <ac:chgData name="Zain" userId="6c071abf-ea49-4f8e-b539-663d32f08ed1" providerId="ADAL" clId="{B0CB1B32-9DEC-4627-8230-EBEEA2D861B2}" dt="2022-05-18T05:14:57.617" v="1360" actId="20577"/>
          <ac:spMkLst>
            <pc:docMk/>
            <pc:sldMk cId="136655622" sldId="284"/>
            <ac:spMk id="66" creationId="{A7C7180F-E959-4947-9EB9-49B16EDE1E54}"/>
          </ac:spMkLst>
        </pc:spChg>
        <pc:spChg chg="del mod">
          <ac:chgData name="Zain" userId="6c071abf-ea49-4f8e-b539-663d32f08ed1" providerId="ADAL" clId="{B0CB1B32-9DEC-4627-8230-EBEEA2D861B2}" dt="2022-05-18T05:14:49.498" v="1353" actId="478"/>
          <ac:spMkLst>
            <pc:docMk/>
            <pc:sldMk cId="136655622" sldId="284"/>
            <ac:spMk id="67" creationId="{B5CB737A-7E89-4501-9E17-46D617F23AAC}"/>
          </ac:spMkLst>
        </pc:spChg>
        <pc:grpChg chg="mod">
          <ac:chgData name="Zain" userId="6c071abf-ea49-4f8e-b539-663d32f08ed1" providerId="ADAL" clId="{B0CB1B32-9DEC-4627-8230-EBEEA2D861B2}" dt="2022-05-18T03:07:28.114" v="360" actId="1076"/>
          <ac:grpSpMkLst>
            <pc:docMk/>
            <pc:sldMk cId="136655622" sldId="284"/>
            <ac:grpSpMk id="11" creationId="{3BFB45CA-EBD1-490F-88F1-075B0A1A6D8B}"/>
          </ac:grpSpMkLst>
        </pc:grpChg>
        <pc:grpChg chg="mod">
          <ac:chgData name="Zain" userId="6c071abf-ea49-4f8e-b539-663d32f08ed1" providerId="ADAL" clId="{B0CB1B32-9DEC-4627-8230-EBEEA2D861B2}" dt="2022-05-18T05:15:12.435" v="1366" actId="1076"/>
          <ac:grpSpMkLst>
            <pc:docMk/>
            <pc:sldMk cId="136655622" sldId="284"/>
            <ac:grpSpMk id="34" creationId="{D79122C2-E2DF-4250-BE23-C5AA00683B85}"/>
          </ac:grpSpMkLst>
        </pc:grpChg>
        <pc:grpChg chg="add mod">
          <ac:chgData name="Zain" userId="6c071abf-ea49-4f8e-b539-663d32f08ed1" providerId="ADAL" clId="{B0CB1B32-9DEC-4627-8230-EBEEA2D861B2}" dt="2022-05-18T05:15:09.211" v="1364" actId="1076"/>
          <ac:grpSpMkLst>
            <pc:docMk/>
            <pc:sldMk cId="136655622" sldId="284"/>
            <ac:grpSpMk id="44" creationId="{D480BE06-DADD-4DBF-B4CD-88092A813FA1}"/>
          </ac:grpSpMkLst>
        </pc:grpChg>
        <pc:grpChg chg="add mod">
          <ac:chgData name="Zain" userId="6c071abf-ea49-4f8e-b539-663d32f08ed1" providerId="ADAL" clId="{B0CB1B32-9DEC-4627-8230-EBEEA2D861B2}" dt="2022-05-18T05:14:08.106" v="1302" actId="164"/>
          <ac:grpSpMkLst>
            <pc:docMk/>
            <pc:sldMk cId="136655622" sldId="284"/>
            <ac:grpSpMk id="49" creationId="{8C184F55-DF8D-44B3-BBA2-46A0E29A36A0}"/>
          </ac:grpSpMkLst>
        </pc:grpChg>
        <pc:grpChg chg="add mod">
          <ac:chgData name="Zain" userId="6c071abf-ea49-4f8e-b539-663d32f08ed1" providerId="ADAL" clId="{B0CB1B32-9DEC-4627-8230-EBEEA2D861B2}" dt="2022-05-18T05:15:10.688" v="1365" actId="1076"/>
          <ac:grpSpMkLst>
            <pc:docMk/>
            <pc:sldMk cId="136655622" sldId="284"/>
            <ac:grpSpMk id="62" creationId="{DC2026E5-6403-420F-9EF8-704B02563D0E}"/>
          </ac:grpSpMkLst>
        </pc:grpChg>
        <pc:grpChg chg="add del mod">
          <ac:chgData name="Zain" userId="6c071abf-ea49-4f8e-b539-663d32f08ed1" providerId="ADAL" clId="{B0CB1B32-9DEC-4627-8230-EBEEA2D861B2}" dt="2022-05-18T05:15:19.490" v="1367" actId="1076"/>
          <ac:grpSpMkLst>
            <pc:docMk/>
            <pc:sldMk cId="136655622" sldId="284"/>
            <ac:grpSpMk id="63" creationId="{E5206035-B852-47A7-AB2C-929B9B1589F7}"/>
          </ac:grpSpMkLst>
        </pc:grpChg>
        <pc:grpChg chg="add del mod topLvl">
          <ac:chgData name="Zain" userId="6c071abf-ea49-4f8e-b539-663d32f08ed1" providerId="ADAL" clId="{B0CB1B32-9DEC-4627-8230-EBEEA2D861B2}" dt="2022-05-18T05:14:49.498" v="1353" actId="478"/>
          <ac:grpSpMkLst>
            <pc:docMk/>
            <pc:sldMk cId="136655622" sldId="284"/>
            <ac:grpSpMk id="64" creationId="{BCAFDB6C-4E3C-4EB4-8EE6-3F7F144E4A15}"/>
          </ac:grpSpMkLst>
        </pc:grpChg>
        <pc:cxnChg chg="mod">
          <ac:chgData name="Zain" userId="6c071abf-ea49-4f8e-b539-663d32f08ed1" providerId="ADAL" clId="{B0CB1B32-9DEC-4627-8230-EBEEA2D861B2}" dt="2022-05-18T05:13:24.609" v="1289" actId="14100"/>
          <ac:cxnSpMkLst>
            <pc:docMk/>
            <pc:sldMk cId="136655622" sldId="284"/>
            <ac:cxnSpMk id="39" creationId="{761116A6-B349-4B2D-AA36-D39C58544CDA}"/>
          </ac:cxnSpMkLst>
        </pc:cxnChg>
        <pc:cxnChg chg="del mod">
          <ac:chgData name="Zain" userId="6c071abf-ea49-4f8e-b539-663d32f08ed1" providerId="ADAL" clId="{B0CB1B32-9DEC-4627-8230-EBEEA2D861B2}" dt="2022-05-18T03:04:34.254" v="298" actId="478"/>
          <ac:cxnSpMkLst>
            <pc:docMk/>
            <pc:sldMk cId="136655622" sldId="284"/>
            <ac:cxnSpMk id="40" creationId="{A9D9AA31-1096-47E8-AFBD-5AB4B739BDF6}"/>
          </ac:cxnSpMkLst>
        </pc:cxnChg>
        <pc:cxnChg chg="del mod">
          <ac:chgData name="Zain" userId="6c071abf-ea49-4f8e-b539-663d32f08ed1" providerId="ADAL" clId="{B0CB1B32-9DEC-4627-8230-EBEEA2D861B2}" dt="2022-05-18T03:04:34.254" v="298" actId="478"/>
          <ac:cxnSpMkLst>
            <pc:docMk/>
            <pc:sldMk cId="136655622" sldId="284"/>
            <ac:cxnSpMk id="42" creationId="{1E3F75FE-F648-4341-AFC9-E69A39E39733}"/>
          </ac:cxnSpMkLst>
        </pc:cxnChg>
        <pc:cxnChg chg="del mod">
          <ac:chgData name="Zain" userId="6c071abf-ea49-4f8e-b539-663d32f08ed1" providerId="ADAL" clId="{B0CB1B32-9DEC-4627-8230-EBEEA2D861B2}" dt="2022-05-18T03:04:34.254" v="298" actId="478"/>
          <ac:cxnSpMkLst>
            <pc:docMk/>
            <pc:sldMk cId="136655622" sldId="284"/>
            <ac:cxnSpMk id="43" creationId="{53E8D770-B0BE-4EEA-916B-B7F3983A2A1A}"/>
          </ac:cxnSpMkLst>
        </pc:cxnChg>
        <pc:cxnChg chg="mod">
          <ac:chgData name="Zain" userId="6c071abf-ea49-4f8e-b539-663d32f08ed1" providerId="ADAL" clId="{B0CB1B32-9DEC-4627-8230-EBEEA2D861B2}" dt="2022-05-18T05:13:22.157" v="1288" actId="14100"/>
          <ac:cxnSpMkLst>
            <pc:docMk/>
            <pc:sldMk cId="136655622" sldId="284"/>
            <ac:cxnSpMk id="47" creationId="{DC7ED2F2-AA25-4F69-969E-30E7B3BC30F7}"/>
          </ac:cxnSpMkLst>
        </pc:cxnChg>
        <pc:cxnChg chg="del mod">
          <ac:chgData name="Zain" userId="6c071abf-ea49-4f8e-b539-663d32f08ed1" providerId="ADAL" clId="{B0CB1B32-9DEC-4627-8230-EBEEA2D861B2}" dt="2022-05-18T05:12:55.567" v="1278" actId="478"/>
          <ac:cxnSpMkLst>
            <pc:docMk/>
            <pc:sldMk cId="136655622" sldId="284"/>
            <ac:cxnSpMk id="52" creationId="{BEEED3C7-9965-4652-B70F-B20DAF6DCD1A}"/>
          </ac:cxnSpMkLst>
        </pc:cxnChg>
      </pc:sldChg>
      <pc:sldChg chg="addSp delSp modSp add mod modTransition addAnim delAnim modAnim">
        <pc:chgData name="Zain" userId="6c071abf-ea49-4f8e-b539-663d32f08ed1" providerId="ADAL" clId="{B0CB1B32-9DEC-4627-8230-EBEEA2D861B2}" dt="2022-05-18T05:57:26.133" v="1789" actId="21"/>
        <pc:sldMkLst>
          <pc:docMk/>
          <pc:sldMk cId="3454716711" sldId="285"/>
        </pc:sldMkLst>
        <pc:spChg chg="mod">
          <ac:chgData name="Zain" userId="6c071abf-ea49-4f8e-b539-663d32f08ed1" providerId="ADAL" clId="{B0CB1B32-9DEC-4627-8230-EBEEA2D861B2}" dt="2022-05-18T04:46:20.744" v="1250" actId="27636"/>
          <ac:spMkLst>
            <pc:docMk/>
            <pc:sldMk cId="3454716711" sldId="285"/>
            <ac:spMk id="2" creationId="{09998FE3-E765-4B0F-8B7E-10DEF149CEFD}"/>
          </ac:spMkLst>
        </pc:spChg>
        <pc:spChg chg="add del mod">
          <ac:chgData name="Zain" userId="6c071abf-ea49-4f8e-b539-663d32f08ed1" providerId="ADAL" clId="{B0CB1B32-9DEC-4627-8230-EBEEA2D861B2}" dt="2022-05-18T05:57:26.133" v="1789" actId="21"/>
          <ac:spMkLst>
            <pc:docMk/>
            <pc:sldMk cId="3454716711" sldId="285"/>
            <ac:spMk id="5" creationId="{975277E6-D531-444D-A521-BFEB41256C35}"/>
          </ac:spMkLst>
        </pc:spChg>
        <pc:graphicFrameChg chg="mod modGraphic">
          <ac:chgData name="Zain" userId="6c071abf-ea49-4f8e-b539-663d32f08ed1" providerId="ADAL" clId="{B0CB1B32-9DEC-4627-8230-EBEEA2D861B2}" dt="2022-05-18T05:57:23.343" v="1788" actId="20577"/>
          <ac:graphicFrameMkLst>
            <pc:docMk/>
            <pc:sldMk cId="3454716711" sldId="285"/>
            <ac:graphicFrameMk id="3" creationId="{B01FF60B-9987-4EE4-A6E9-285E6B72487D}"/>
          </ac:graphicFrameMkLst>
        </pc:graphicFrameChg>
      </pc:sldChg>
      <pc:sldChg chg="add del">
        <pc:chgData name="Zain" userId="6c071abf-ea49-4f8e-b539-663d32f08ed1" providerId="ADAL" clId="{B0CB1B32-9DEC-4627-8230-EBEEA2D861B2}" dt="2022-05-18T03:26:39.500" v="554"/>
        <pc:sldMkLst>
          <pc:docMk/>
          <pc:sldMk cId="2881026820" sldId="286"/>
        </pc:sldMkLst>
      </pc:sldChg>
      <pc:sldChg chg="new del">
        <pc:chgData name="Zain" userId="6c071abf-ea49-4f8e-b539-663d32f08ed1" providerId="ADAL" clId="{B0CB1B32-9DEC-4627-8230-EBEEA2D861B2}" dt="2022-05-18T05:15:46.100" v="1371" actId="47"/>
        <pc:sldMkLst>
          <pc:docMk/>
          <pc:sldMk cId="3052175047" sldId="286"/>
        </pc:sldMkLst>
      </pc:sldChg>
      <pc:sldChg chg="addSp delSp modSp add mod modTransition addAnim delAnim modAnim">
        <pc:chgData name="Zain" userId="6c071abf-ea49-4f8e-b539-663d32f08ed1" providerId="ADAL" clId="{B0CB1B32-9DEC-4627-8230-EBEEA2D861B2}" dt="2022-05-18T06:02:15.260" v="1888"/>
        <pc:sldMkLst>
          <pc:docMk/>
          <pc:sldMk cId="1770299556" sldId="287"/>
        </pc:sldMkLst>
        <pc:spChg chg="mod">
          <ac:chgData name="Zain" userId="6c071abf-ea49-4f8e-b539-663d32f08ed1" providerId="ADAL" clId="{B0CB1B32-9DEC-4627-8230-EBEEA2D861B2}" dt="2022-05-18T03:59:21.309" v="651" actId="1076"/>
          <ac:spMkLst>
            <pc:docMk/>
            <pc:sldMk cId="1770299556" sldId="287"/>
            <ac:spMk id="2" creationId="{09998FE3-E765-4B0F-8B7E-10DEF149CEFD}"/>
          </ac:spMkLst>
        </pc:spChg>
        <pc:spChg chg="add mod">
          <ac:chgData name="Zain" userId="6c071abf-ea49-4f8e-b539-663d32f08ed1" providerId="ADAL" clId="{B0CB1B32-9DEC-4627-8230-EBEEA2D861B2}" dt="2022-05-18T05:38:14.078" v="1685" actId="1076"/>
          <ac:spMkLst>
            <pc:docMk/>
            <pc:sldMk cId="1770299556" sldId="287"/>
            <ac:spMk id="4" creationId="{5D6A4BEB-CABA-40F6-825F-2E69C2BBC2E4}"/>
          </ac:spMkLst>
        </pc:spChg>
        <pc:spChg chg="del">
          <ac:chgData name="Zain" userId="6c071abf-ea49-4f8e-b539-663d32f08ed1" providerId="ADAL" clId="{B0CB1B32-9DEC-4627-8230-EBEEA2D861B2}" dt="2022-05-18T03:58:27.078" v="649" actId="478"/>
          <ac:spMkLst>
            <pc:docMk/>
            <pc:sldMk cId="1770299556" sldId="287"/>
            <ac:spMk id="5" creationId="{975277E6-D531-444D-A521-BFEB41256C35}"/>
          </ac:spMkLst>
        </pc:spChg>
        <pc:spChg chg="add mod">
          <ac:chgData name="Zain" userId="6c071abf-ea49-4f8e-b539-663d32f08ed1" providerId="ADAL" clId="{B0CB1B32-9DEC-4627-8230-EBEEA2D861B2}" dt="2022-05-18T05:38:10.291" v="1684" actId="14100"/>
          <ac:spMkLst>
            <pc:docMk/>
            <pc:sldMk cId="1770299556" sldId="287"/>
            <ac:spMk id="7" creationId="{4B783B29-3B38-4EEF-9000-F275833F9B0D}"/>
          </ac:spMkLst>
        </pc:spChg>
        <pc:graphicFrameChg chg="modGraphic">
          <ac:chgData name="Zain" userId="6c071abf-ea49-4f8e-b539-663d32f08ed1" providerId="ADAL" clId="{B0CB1B32-9DEC-4627-8230-EBEEA2D861B2}" dt="2022-05-18T05:50:55.806" v="1769" actId="113"/>
          <ac:graphicFrameMkLst>
            <pc:docMk/>
            <pc:sldMk cId="1770299556" sldId="287"/>
            <ac:graphicFrameMk id="3" creationId="{B01FF60B-9987-4EE4-A6E9-285E6B72487D}"/>
          </ac:graphicFrameMkLst>
        </pc:graphicFrameChg>
      </pc:sldChg>
      <pc:sldChg chg="addSp delSp modSp add mod ord delAnim modAnim">
        <pc:chgData name="Zain" userId="6c071abf-ea49-4f8e-b539-663d32f08ed1" providerId="ADAL" clId="{B0CB1B32-9DEC-4627-8230-EBEEA2D861B2}" dt="2022-05-18T06:01:07.785" v="1882"/>
        <pc:sldMkLst>
          <pc:docMk/>
          <pc:sldMk cId="3504080935" sldId="288"/>
        </pc:sldMkLst>
        <pc:spChg chg="mod">
          <ac:chgData name="Zain" userId="6c071abf-ea49-4f8e-b539-663d32f08ed1" providerId="ADAL" clId="{B0CB1B32-9DEC-4627-8230-EBEEA2D861B2}" dt="2022-05-18T04:46:12.848" v="1242" actId="27636"/>
          <ac:spMkLst>
            <pc:docMk/>
            <pc:sldMk cId="3504080935" sldId="288"/>
            <ac:spMk id="2" creationId="{09998FE3-E765-4B0F-8B7E-10DEF149CEFD}"/>
          </ac:spMkLst>
        </pc:spChg>
        <pc:spChg chg="add mod">
          <ac:chgData name="Zain" userId="6c071abf-ea49-4f8e-b539-663d32f08ed1" providerId="ADAL" clId="{B0CB1B32-9DEC-4627-8230-EBEEA2D861B2}" dt="2022-05-18T05:54:56.699" v="1779" actId="207"/>
          <ac:spMkLst>
            <pc:docMk/>
            <pc:sldMk cId="3504080935" sldId="288"/>
            <ac:spMk id="4" creationId="{87690E32-4579-40B9-B939-1ED1821CE444}"/>
          </ac:spMkLst>
        </pc:spChg>
        <pc:spChg chg="del">
          <ac:chgData name="Zain" userId="6c071abf-ea49-4f8e-b539-663d32f08ed1" providerId="ADAL" clId="{B0CB1B32-9DEC-4627-8230-EBEEA2D861B2}" dt="2022-05-18T04:07:35.988" v="796" actId="478"/>
          <ac:spMkLst>
            <pc:docMk/>
            <pc:sldMk cId="3504080935" sldId="288"/>
            <ac:spMk id="5" creationId="{975277E6-D531-444D-A521-BFEB41256C35}"/>
          </ac:spMkLst>
        </pc:spChg>
        <pc:spChg chg="add del mod">
          <ac:chgData name="Zain" userId="6c071abf-ea49-4f8e-b539-663d32f08ed1" providerId="ADAL" clId="{B0CB1B32-9DEC-4627-8230-EBEEA2D861B2}" dt="2022-05-18T05:40:27.280" v="1697" actId="478"/>
          <ac:spMkLst>
            <pc:docMk/>
            <pc:sldMk cId="3504080935" sldId="288"/>
            <ac:spMk id="6" creationId="{EB3C7018-7D69-4986-803C-A77B9DD439EF}"/>
          </ac:spMkLst>
        </pc:spChg>
        <pc:spChg chg="add mod">
          <ac:chgData name="Zain" userId="6c071abf-ea49-4f8e-b539-663d32f08ed1" providerId="ADAL" clId="{B0CB1B32-9DEC-4627-8230-EBEEA2D861B2}" dt="2022-05-18T05:40:39.235" v="1700" actId="1076"/>
          <ac:spMkLst>
            <pc:docMk/>
            <pc:sldMk cId="3504080935" sldId="288"/>
            <ac:spMk id="8" creationId="{5ADECCF5-0C73-4DC9-9ED2-81804D7DE2CF}"/>
          </ac:spMkLst>
        </pc:spChg>
        <pc:spChg chg="add mod">
          <ac:chgData name="Zain" userId="6c071abf-ea49-4f8e-b539-663d32f08ed1" providerId="ADAL" clId="{B0CB1B32-9DEC-4627-8230-EBEEA2D861B2}" dt="2022-05-18T05:41:39.540" v="1715" actId="1076"/>
          <ac:spMkLst>
            <pc:docMk/>
            <pc:sldMk cId="3504080935" sldId="288"/>
            <ac:spMk id="9" creationId="{308F1688-12A6-4460-AA1D-4EA3AFF4CA72}"/>
          </ac:spMkLst>
        </pc:spChg>
        <pc:spChg chg="add mod">
          <ac:chgData name="Zain" userId="6c071abf-ea49-4f8e-b539-663d32f08ed1" providerId="ADAL" clId="{B0CB1B32-9DEC-4627-8230-EBEEA2D861B2}" dt="2022-05-18T05:43:09.193" v="1734" actId="1076"/>
          <ac:spMkLst>
            <pc:docMk/>
            <pc:sldMk cId="3504080935" sldId="288"/>
            <ac:spMk id="16" creationId="{3815FFA2-CDB6-4E07-A591-0141D43DB8D8}"/>
          </ac:spMkLst>
        </pc:spChg>
        <pc:spChg chg="add mod">
          <ac:chgData name="Zain" userId="6c071abf-ea49-4f8e-b539-663d32f08ed1" providerId="ADAL" clId="{B0CB1B32-9DEC-4627-8230-EBEEA2D861B2}" dt="2022-05-18T05:43:11.340" v="1735" actId="571"/>
          <ac:spMkLst>
            <pc:docMk/>
            <pc:sldMk cId="3504080935" sldId="288"/>
            <ac:spMk id="17" creationId="{69144E72-6292-4CAE-B6C3-F5CC70234228}"/>
          </ac:spMkLst>
        </pc:spChg>
        <pc:spChg chg="add mod">
          <ac:chgData name="Zain" userId="6c071abf-ea49-4f8e-b539-663d32f08ed1" providerId="ADAL" clId="{B0CB1B32-9DEC-4627-8230-EBEEA2D861B2}" dt="2022-05-18T05:55:00.367" v="1780" actId="207"/>
          <ac:spMkLst>
            <pc:docMk/>
            <pc:sldMk cId="3504080935" sldId="288"/>
            <ac:spMk id="18" creationId="{7B9E48E8-2B10-4976-8B29-76B1C8A040E5}"/>
          </ac:spMkLst>
        </pc:spChg>
        <pc:graphicFrameChg chg="del modGraphic">
          <ac:chgData name="Zain" userId="6c071abf-ea49-4f8e-b539-663d32f08ed1" providerId="ADAL" clId="{B0CB1B32-9DEC-4627-8230-EBEEA2D861B2}" dt="2022-05-18T05:40:27.280" v="1697" actId="478"/>
          <ac:graphicFrameMkLst>
            <pc:docMk/>
            <pc:sldMk cId="3504080935" sldId="288"/>
            <ac:graphicFrameMk id="3" creationId="{B01FF60B-9987-4EE4-A6E9-285E6B72487D}"/>
          </ac:graphicFrameMkLst>
        </pc:graphicFrameChg>
        <pc:graphicFrameChg chg="add mod modGraphic">
          <ac:chgData name="Zain" userId="6c071abf-ea49-4f8e-b539-663d32f08ed1" providerId="ADAL" clId="{B0CB1B32-9DEC-4627-8230-EBEEA2D861B2}" dt="2022-05-18T05:40:30.895" v="1698" actId="1076"/>
          <ac:graphicFrameMkLst>
            <pc:docMk/>
            <pc:sldMk cId="3504080935" sldId="288"/>
            <ac:graphicFrameMk id="7" creationId="{7E93B7BB-58E9-4901-AD56-72671DABF7D1}"/>
          </ac:graphicFrameMkLst>
        </pc:graphicFrameChg>
        <pc:cxnChg chg="add mod">
          <ac:chgData name="Zain" userId="6c071abf-ea49-4f8e-b539-663d32f08ed1" providerId="ADAL" clId="{B0CB1B32-9DEC-4627-8230-EBEEA2D861B2}" dt="2022-05-18T05:42:12.827" v="1722" actId="692"/>
          <ac:cxnSpMkLst>
            <pc:docMk/>
            <pc:sldMk cId="3504080935" sldId="288"/>
            <ac:cxnSpMk id="11" creationId="{B6DBE9FB-955D-4802-AB86-996D879DE056}"/>
          </ac:cxnSpMkLst>
        </pc:cxnChg>
        <pc:cxnChg chg="add mod">
          <ac:chgData name="Zain" userId="6c071abf-ea49-4f8e-b539-663d32f08ed1" providerId="ADAL" clId="{B0CB1B32-9DEC-4627-8230-EBEEA2D861B2}" dt="2022-05-18T05:42:21.335" v="1723" actId="571"/>
          <ac:cxnSpMkLst>
            <pc:docMk/>
            <pc:sldMk cId="3504080935" sldId="288"/>
            <ac:cxnSpMk id="13" creationId="{F6B31F33-349B-4ECE-B26B-31DE11EFC111}"/>
          </ac:cxnSpMkLst>
        </pc:cxnChg>
        <pc:cxnChg chg="add mod">
          <ac:chgData name="Zain" userId="6c071abf-ea49-4f8e-b539-663d32f08ed1" providerId="ADAL" clId="{B0CB1B32-9DEC-4627-8230-EBEEA2D861B2}" dt="2022-05-18T05:42:52.738" v="1727" actId="1076"/>
          <ac:cxnSpMkLst>
            <pc:docMk/>
            <pc:sldMk cId="3504080935" sldId="288"/>
            <ac:cxnSpMk id="14" creationId="{8DE006B8-1191-4F38-AD13-B10A6123C104}"/>
          </ac:cxnSpMkLst>
        </pc:cxnChg>
        <pc:cxnChg chg="add mod">
          <ac:chgData name="Zain" userId="6c071abf-ea49-4f8e-b539-663d32f08ed1" providerId="ADAL" clId="{B0CB1B32-9DEC-4627-8230-EBEEA2D861B2}" dt="2022-05-18T05:42:56.571" v="1728" actId="1076"/>
          <ac:cxnSpMkLst>
            <pc:docMk/>
            <pc:sldMk cId="3504080935" sldId="288"/>
            <ac:cxnSpMk id="15" creationId="{8BA20874-EE79-49C3-8A12-A7F47F3C69A5}"/>
          </ac:cxnSpMkLst>
        </pc:cxnChg>
      </pc:sldChg>
      <pc:sldChg chg="modSp mod ord setBg modAnim">
        <pc:chgData name="Zain" userId="6c071abf-ea49-4f8e-b539-663d32f08ed1" providerId="ADAL" clId="{B0CB1B32-9DEC-4627-8230-EBEEA2D861B2}" dt="2022-05-18T06:19:04.815" v="2175" actId="1076"/>
        <pc:sldMkLst>
          <pc:docMk/>
          <pc:sldMk cId="634649244" sldId="290"/>
        </pc:sldMkLst>
        <pc:spChg chg="mod">
          <ac:chgData name="Zain" userId="6c071abf-ea49-4f8e-b539-663d32f08ed1" providerId="ADAL" clId="{B0CB1B32-9DEC-4627-8230-EBEEA2D861B2}" dt="2022-05-18T06:14:48.115" v="2131" actId="2711"/>
          <ac:spMkLst>
            <pc:docMk/>
            <pc:sldMk cId="634649244" sldId="290"/>
            <ac:spMk id="2" creationId="{26F004AB-E52F-5C84-DEE3-C8B788EA28A1}"/>
          </ac:spMkLst>
        </pc:spChg>
        <pc:spChg chg="mod">
          <ac:chgData name="Zain" userId="6c071abf-ea49-4f8e-b539-663d32f08ed1" providerId="ADAL" clId="{B0CB1B32-9DEC-4627-8230-EBEEA2D861B2}" dt="2022-05-18T06:17:51.456" v="2153" actId="6549"/>
          <ac:spMkLst>
            <pc:docMk/>
            <pc:sldMk cId="634649244" sldId="290"/>
            <ac:spMk id="3" creationId="{8CD31F15-0BD8-FD1F-5477-849DD70FA3E4}"/>
          </ac:spMkLst>
        </pc:spChg>
        <pc:spChg chg="mod">
          <ac:chgData name="Zain" userId="6c071abf-ea49-4f8e-b539-663d32f08ed1" providerId="ADAL" clId="{B0CB1B32-9DEC-4627-8230-EBEEA2D861B2}" dt="2022-05-18T06:17:53.954" v="2154" actId="14100"/>
          <ac:spMkLst>
            <pc:docMk/>
            <pc:sldMk cId="634649244" sldId="290"/>
            <ac:spMk id="5" creationId="{C3A7B064-2E01-3302-6A21-0B72A35FA075}"/>
          </ac:spMkLst>
        </pc:spChg>
        <pc:spChg chg="mod">
          <ac:chgData name="Zain" userId="6c071abf-ea49-4f8e-b539-663d32f08ed1" providerId="ADAL" clId="{B0CB1B32-9DEC-4627-8230-EBEEA2D861B2}" dt="2022-05-18T06:17:58.878" v="2155" actId="1076"/>
          <ac:spMkLst>
            <pc:docMk/>
            <pc:sldMk cId="634649244" sldId="290"/>
            <ac:spMk id="6" creationId="{ABF4716B-F952-C621-55BA-0FCCC737F9C2}"/>
          </ac:spMkLst>
        </pc:spChg>
        <pc:spChg chg="mod">
          <ac:chgData name="Zain" userId="6c071abf-ea49-4f8e-b539-663d32f08ed1" providerId="ADAL" clId="{B0CB1B32-9DEC-4627-8230-EBEEA2D861B2}" dt="2022-05-18T06:18:05.233" v="2161" actId="20577"/>
          <ac:spMkLst>
            <pc:docMk/>
            <pc:sldMk cId="634649244" sldId="290"/>
            <ac:spMk id="7" creationId="{94AE0CF2-D2E6-4885-8C15-0EA0A7842F7D}"/>
          </ac:spMkLst>
        </pc:spChg>
        <pc:spChg chg="mod">
          <ac:chgData name="Zain" userId="6c071abf-ea49-4f8e-b539-663d32f08ed1" providerId="ADAL" clId="{B0CB1B32-9DEC-4627-8230-EBEEA2D861B2}" dt="2022-05-18T06:18:11.473" v="2163" actId="20577"/>
          <ac:spMkLst>
            <pc:docMk/>
            <pc:sldMk cId="634649244" sldId="290"/>
            <ac:spMk id="8" creationId="{6D05B95E-671F-396E-1F2F-52BFEDE7E2C9}"/>
          </ac:spMkLst>
        </pc:spChg>
        <pc:spChg chg="mod">
          <ac:chgData name="Zain" userId="6c071abf-ea49-4f8e-b539-663d32f08ed1" providerId="ADAL" clId="{B0CB1B32-9DEC-4627-8230-EBEEA2D861B2}" dt="2022-05-18T06:18:14.850" v="2165" actId="20577"/>
          <ac:spMkLst>
            <pc:docMk/>
            <pc:sldMk cId="634649244" sldId="290"/>
            <ac:spMk id="10" creationId="{72D87168-7DE4-7CAA-C716-2704ABEFA1CC}"/>
          </ac:spMkLst>
        </pc:spChg>
        <pc:spChg chg="mod">
          <ac:chgData name="Zain" userId="6c071abf-ea49-4f8e-b539-663d32f08ed1" providerId="ADAL" clId="{B0CB1B32-9DEC-4627-8230-EBEEA2D861B2}" dt="2022-05-18T06:19:04.815" v="2175" actId="1076"/>
          <ac:spMkLst>
            <pc:docMk/>
            <pc:sldMk cId="634649244" sldId="290"/>
            <ac:spMk id="20" creationId="{B9402158-0FE0-E80D-5B65-D8551BACD628}"/>
          </ac:spMkLst>
        </pc:spChg>
        <pc:picChg chg="mod">
          <ac:chgData name="Zain" userId="6c071abf-ea49-4f8e-b539-663d32f08ed1" providerId="ADAL" clId="{B0CB1B32-9DEC-4627-8230-EBEEA2D861B2}" dt="2022-05-18T06:18:56.131" v="2174" actId="14861"/>
          <ac:picMkLst>
            <pc:docMk/>
            <pc:sldMk cId="634649244" sldId="290"/>
            <ac:picMk id="4" creationId="{CA7D5E4E-025A-FC06-37DB-4CCEE4B67735}"/>
          </ac:picMkLst>
        </pc:picChg>
        <pc:picChg chg="mod">
          <ac:chgData name="Zain" userId="6c071abf-ea49-4f8e-b539-663d32f08ed1" providerId="ADAL" clId="{B0CB1B32-9DEC-4627-8230-EBEEA2D861B2}" dt="2022-05-18T06:18:56.131" v="2174" actId="14861"/>
          <ac:picMkLst>
            <pc:docMk/>
            <pc:sldMk cId="634649244" sldId="290"/>
            <ac:picMk id="12" creationId="{E410D047-CDC0-3224-7279-ED94903290FC}"/>
          </ac:picMkLst>
        </pc:picChg>
      </pc:sldChg>
      <pc:sldChg chg="modSp mod">
        <pc:chgData name="Zain" userId="6c071abf-ea49-4f8e-b539-663d32f08ed1" providerId="ADAL" clId="{B0CB1B32-9DEC-4627-8230-EBEEA2D861B2}" dt="2022-05-18T06:20:30.164" v="2196" actId="20577"/>
        <pc:sldMkLst>
          <pc:docMk/>
          <pc:sldMk cId="3848914198" sldId="291"/>
        </pc:sldMkLst>
        <pc:spChg chg="mod">
          <ac:chgData name="Zain" userId="6c071abf-ea49-4f8e-b539-663d32f08ed1" providerId="ADAL" clId="{B0CB1B32-9DEC-4627-8230-EBEEA2D861B2}" dt="2022-05-18T06:20:12.814" v="2182" actId="2711"/>
          <ac:spMkLst>
            <pc:docMk/>
            <pc:sldMk cId="3848914198" sldId="291"/>
            <ac:spMk id="2" creationId="{188DBFAE-B6EB-3801-9205-8702D1BE1D34}"/>
          </ac:spMkLst>
        </pc:spChg>
        <pc:spChg chg="mod">
          <ac:chgData name="Zain" userId="6c071abf-ea49-4f8e-b539-663d32f08ed1" providerId="ADAL" clId="{B0CB1B32-9DEC-4627-8230-EBEEA2D861B2}" dt="2022-05-18T06:20:12.814" v="2182" actId="2711"/>
          <ac:spMkLst>
            <pc:docMk/>
            <pc:sldMk cId="3848914198" sldId="291"/>
            <ac:spMk id="5" creationId="{30004313-8BF0-ACA6-C4B1-BCE3DF21A4DB}"/>
          </ac:spMkLst>
        </pc:spChg>
        <pc:spChg chg="mod">
          <ac:chgData name="Zain" userId="6c071abf-ea49-4f8e-b539-663d32f08ed1" providerId="ADAL" clId="{B0CB1B32-9DEC-4627-8230-EBEEA2D861B2}" dt="2022-05-18T06:20:30.164" v="2196" actId="20577"/>
          <ac:spMkLst>
            <pc:docMk/>
            <pc:sldMk cId="3848914198" sldId="291"/>
            <ac:spMk id="6" creationId="{2736641A-8FAC-11B7-6571-F7EBC1581060}"/>
          </ac:spMkLst>
        </pc:spChg>
        <pc:picChg chg="mod">
          <ac:chgData name="Zain" userId="6c071abf-ea49-4f8e-b539-663d32f08ed1" providerId="ADAL" clId="{B0CB1B32-9DEC-4627-8230-EBEEA2D861B2}" dt="2022-05-18T06:20:07.876" v="2181" actId="14861"/>
          <ac:picMkLst>
            <pc:docMk/>
            <pc:sldMk cId="3848914198" sldId="291"/>
            <ac:picMk id="4" creationId="{00B8DDA7-EE67-7572-AEF2-675E51478674}"/>
          </ac:picMkLst>
        </pc:picChg>
      </pc:sldChg>
      <pc:sldChg chg="modSp mod setBg">
        <pc:chgData name="Zain" userId="6c071abf-ea49-4f8e-b539-663d32f08ed1" providerId="ADAL" clId="{B0CB1B32-9DEC-4627-8230-EBEEA2D861B2}" dt="2022-05-18T06:21:09.412" v="2198" actId="2711"/>
        <pc:sldMkLst>
          <pc:docMk/>
          <pc:sldMk cId="1251378041" sldId="292"/>
        </pc:sldMkLst>
        <pc:spChg chg="mod">
          <ac:chgData name="Zain" userId="6c071abf-ea49-4f8e-b539-663d32f08ed1" providerId="ADAL" clId="{B0CB1B32-9DEC-4627-8230-EBEEA2D861B2}" dt="2022-05-18T06:21:09.412" v="2198" actId="2711"/>
          <ac:spMkLst>
            <pc:docMk/>
            <pc:sldMk cId="1251378041" sldId="292"/>
            <ac:spMk id="2" creationId="{3236CCE3-6750-3AC8-213C-74C0AC526FD1}"/>
          </ac:spMkLst>
        </pc:spChg>
      </pc:sldChg>
      <pc:sldChg chg="del">
        <pc:chgData name="Zain" userId="6c071abf-ea49-4f8e-b539-663d32f08ed1" providerId="ADAL" clId="{B0CB1B32-9DEC-4627-8230-EBEEA2D861B2}" dt="2022-05-18T05:45:53.876" v="1764" actId="47"/>
        <pc:sldMkLst>
          <pc:docMk/>
          <pc:sldMk cId="3325410721" sldId="293"/>
        </pc:sldMkLst>
      </pc:sldChg>
      <pc:sldChg chg="addSp delSp modSp add mod ord delAnim modAnim">
        <pc:chgData name="Zain" userId="6c071abf-ea49-4f8e-b539-663d32f08ed1" providerId="ADAL" clId="{B0CB1B32-9DEC-4627-8230-EBEEA2D861B2}" dt="2022-05-18T06:13:30.343" v="2121"/>
        <pc:sldMkLst>
          <pc:docMk/>
          <pc:sldMk cId="2283641965" sldId="295"/>
        </pc:sldMkLst>
        <pc:spChg chg="add del mod">
          <ac:chgData name="Zain" userId="6c071abf-ea49-4f8e-b539-663d32f08ed1" providerId="ADAL" clId="{B0CB1B32-9DEC-4627-8230-EBEEA2D861B2}" dt="2022-05-18T05:45:27.237" v="1753" actId="478"/>
          <ac:spMkLst>
            <pc:docMk/>
            <pc:sldMk cId="2283641965" sldId="295"/>
            <ac:spMk id="2" creationId="{716FE756-C7B7-4858-A811-2B24AC04E9BA}"/>
          </ac:spMkLst>
        </pc:spChg>
        <pc:spChg chg="mod">
          <ac:chgData name="Zain" userId="6c071abf-ea49-4f8e-b539-663d32f08ed1" providerId="ADAL" clId="{B0CB1B32-9DEC-4627-8230-EBEEA2D861B2}" dt="2022-05-18T05:45:30.947" v="1755" actId="1076"/>
          <ac:spMkLst>
            <pc:docMk/>
            <pc:sldMk cId="2283641965" sldId="295"/>
            <ac:spMk id="3" creationId="{F1833166-06EC-40CD-8628-501C412563E4}"/>
          </ac:spMkLst>
        </pc:spChg>
        <pc:spChg chg="del">
          <ac:chgData name="Zain" userId="6c071abf-ea49-4f8e-b539-663d32f08ed1" providerId="ADAL" clId="{B0CB1B32-9DEC-4627-8230-EBEEA2D861B2}" dt="2022-05-18T05:45:19.726" v="1748" actId="478"/>
          <ac:spMkLst>
            <pc:docMk/>
            <pc:sldMk cId="2283641965" sldId="295"/>
            <ac:spMk id="9" creationId="{BEA639A3-D75D-4DA6-BF22-973400655E12}"/>
          </ac:spMkLst>
        </pc:spChg>
      </pc:sldChg>
      <pc:sldChg chg="addSp delSp modSp add mod addAnim delAnim modAnim">
        <pc:chgData name="Zain" userId="6c071abf-ea49-4f8e-b539-663d32f08ed1" providerId="ADAL" clId="{B0CB1B32-9DEC-4627-8230-EBEEA2D861B2}" dt="2022-05-18T06:07:21.546" v="1953" actId="20577"/>
        <pc:sldMkLst>
          <pc:docMk/>
          <pc:sldMk cId="645046650" sldId="296"/>
        </pc:sldMkLst>
        <pc:spChg chg="del">
          <ac:chgData name="Zain" userId="6c071abf-ea49-4f8e-b539-663d32f08ed1" providerId="ADAL" clId="{B0CB1B32-9DEC-4627-8230-EBEEA2D861B2}" dt="2022-05-18T05:51:49.854" v="1774" actId="478"/>
          <ac:spMkLst>
            <pc:docMk/>
            <pc:sldMk cId="645046650" sldId="296"/>
            <ac:spMk id="4" creationId="{87690E32-4579-40B9-B939-1ED1821CE444}"/>
          </ac:spMkLst>
        </pc:spChg>
        <pc:spChg chg="mod">
          <ac:chgData name="Zain" userId="6c071abf-ea49-4f8e-b539-663d32f08ed1" providerId="ADAL" clId="{B0CB1B32-9DEC-4627-8230-EBEEA2D861B2}" dt="2022-05-18T06:03:36.037" v="1892" actId="1076"/>
          <ac:spMkLst>
            <pc:docMk/>
            <pc:sldMk cId="645046650" sldId="296"/>
            <ac:spMk id="8" creationId="{5ADECCF5-0C73-4DC9-9ED2-81804D7DE2CF}"/>
          </ac:spMkLst>
        </pc:spChg>
        <pc:spChg chg="del">
          <ac:chgData name="Zain" userId="6c071abf-ea49-4f8e-b539-663d32f08ed1" providerId="ADAL" clId="{B0CB1B32-9DEC-4627-8230-EBEEA2D861B2}" dt="2022-05-18T05:51:49.854" v="1774" actId="478"/>
          <ac:spMkLst>
            <pc:docMk/>
            <pc:sldMk cId="645046650" sldId="296"/>
            <ac:spMk id="9" creationId="{308F1688-12A6-4460-AA1D-4EA3AFF4CA72}"/>
          </ac:spMkLst>
        </pc:spChg>
        <pc:spChg chg="del">
          <ac:chgData name="Zain" userId="6c071abf-ea49-4f8e-b539-663d32f08ed1" providerId="ADAL" clId="{B0CB1B32-9DEC-4627-8230-EBEEA2D861B2}" dt="2022-05-18T05:51:49.854" v="1774" actId="478"/>
          <ac:spMkLst>
            <pc:docMk/>
            <pc:sldMk cId="645046650" sldId="296"/>
            <ac:spMk id="16" creationId="{3815FFA2-CDB6-4E07-A591-0141D43DB8D8}"/>
          </ac:spMkLst>
        </pc:spChg>
        <pc:spChg chg="del">
          <ac:chgData name="Zain" userId="6c071abf-ea49-4f8e-b539-663d32f08ed1" providerId="ADAL" clId="{B0CB1B32-9DEC-4627-8230-EBEEA2D861B2}" dt="2022-05-18T05:51:49.854" v="1774" actId="478"/>
          <ac:spMkLst>
            <pc:docMk/>
            <pc:sldMk cId="645046650" sldId="296"/>
            <ac:spMk id="17" creationId="{69144E72-6292-4CAE-B6C3-F5CC70234228}"/>
          </ac:spMkLst>
        </pc:spChg>
        <pc:spChg chg="del">
          <ac:chgData name="Zain" userId="6c071abf-ea49-4f8e-b539-663d32f08ed1" providerId="ADAL" clId="{B0CB1B32-9DEC-4627-8230-EBEEA2D861B2}" dt="2022-05-18T05:51:49.854" v="1774" actId="478"/>
          <ac:spMkLst>
            <pc:docMk/>
            <pc:sldMk cId="645046650" sldId="296"/>
            <ac:spMk id="18" creationId="{7B9E48E8-2B10-4976-8B29-76B1C8A040E5}"/>
          </ac:spMkLst>
        </pc:spChg>
        <pc:spChg chg="add del mod">
          <ac:chgData name="Zain" userId="6c071abf-ea49-4f8e-b539-663d32f08ed1" providerId="ADAL" clId="{B0CB1B32-9DEC-4627-8230-EBEEA2D861B2}" dt="2022-05-18T06:07:16.031" v="1947" actId="21"/>
          <ac:spMkLst>
            <pc:docMk/>
            <pc:sldMk cId="645046650" sldId="296"/>
            <ac:spMk id="19" creationId="{E2089CF7-682F-4266-B762-6D0DC5878ADD}"/>
          </ac:spMkLst>
        </pc:spChg>
        <pc:graphicFrameChg chg="add mod modGraphic">
          <ac:chgData name="Zain" userId="6c071abf-ea49-4f8e-b539-663d32f08ed1" providerId="ADAL" clId="{B0CB1B32-9DEC-4627-8230-EBEEA2D861B2}" dt="2022-05-18T06:07:21.546" v="1953" actId="20577"/>
          <ac:graphicFrameMkLst>
            <pc:docMk/>
            <pc:sldMk cId="645046650" sldId="296"/>
            <ac:graphicFrameMk id="3" creationId="{532C4700-2C25-418D-A79C-949D9FA8F3E0}"/>
          </ac:graphicFrameMkLst>
        </pc:graphicFrameChg>
        <pc:graphicFrameChg chg="del">
          <ac:chgData name="Zain" userId="6c071abf-ea49-4f8e-b539-663d32f08ed1" providerId="ADAL" clId="{B0CB1B32-9DEC-4627-8230-EBEEA2D861B2}" dt="2022-05-18T05:51:38.027" v="1772" actId="478"/>
          <ac:graphicFrameMkLst>
            <pc:docMk/>
            <pc:sldMk cId="645046650" sldId="296"/>
            <ac:graphicFrameMk id="7" creationId="{7E93B7BB-58E9-4901-AD56-72671DABF7D1}"/>
          </ac:graphicFrameMkLst>
        </pc:graphicFrameChg>
        <pc:picChg chg="add del mod">
          <ac:chgData name="Zain" userId="6c071abf-ea49-4f8e-b539-663d32f08ed1" providerId="ADAL" clId="{B0CB1B32-9DEC-4627-8230-EBEEA2D861B2}" dt="2022-05-18T06:03:54.712" v="1895" actId="21"/>
          <ac:picMkLst>
            <pc:docMk/>
            <pc:sldMk cId="645046650" sldId="296"/>
            <ac:picMk id="20" creationId="{56A52F75-CBB1-4684-AA00-3315D0AF8A7F}"/>
          </ac:picMkLst>
        </pc:picChg>
        <pc:cxnChg chg="del">
          <ac:chgData name="Zain" userId="6c071abf-ea49-4f8e-b539-663d32f08ed1" providerId="ADAL" clId="{B0CB1B32-9DEC-4627-8230-EBEEA2D861B2}" dt="2022-05-18T05:51:49.854" v="1774" actId="478"/>
          <ac:cxnSpMkLst>
            <pc:docMk/>
            <pc:sldMk cId="645046650" sldId="296"/>
            <ac:cxnSpMk id="11" creationId="{B6DBE9FB-955D-4802-AB86-996D879DE056}"/>
          </ac:cxnSpMkLst>
        </pc:cxnChg>
        <pc:cxnChg chg="del">
          <ac:chgData name="Zain" userId="6c071abf-ea49-4f8e-b539-663d32f08ed1" providerId="ADAL" clId="{B0CB1B32-9DEC-4627-8230-EBEEA2D861B2}" dt="2022-05-18T05:51:49.854" v="1774" actId="478"/>
          <ac:cxnSpMkLst>
            <pc:docMk/>
            <pc:sldMk cId="645046650" sldId="296"/>
            <ac:cxnSpMk id="13" creationId="{F6B31F33-349B-4ECE-B26B-31DE11EFC111}"/>
          </ac:cxnSpMkLst>
        </pc:cxnChg>
        <pc:cxnChg chg="del">
          <ac:chgData name="Zain" userId="6c071abf-ea49-4f8e-b539-663d32f08ed1" providerId="ADAL" clId="{B0CB1B32-9DEC-4627-8230-EBEEA2D861B2}" dt="2022-05-18T05:51:49.854" v="1774" actId="478"/>
          <ac:cxnSpMkLst>
            <pc:docMk/>
            <pc:sldMk cId="645046650" sldId="296"/>
            <ac:cxnSpMk id="14" creationId="{8DE006B8-1191-4F38-AD13-B10A6123C104}"/>
          </ac:cxnSpMkLst>
        </pc:cxnChg>
        <pc:cxnChg chg="del">
          <ac:chgData name="Zain" userId="6c071abf-ea49-4f8e-b539-663d32f08ed1" providerId="ADAL" clId="{B0CB1B32-9DEC-4627-8230-EBEEA2D861B2}" dt="2022-05-18T05:51:49.854" v="1774" actId="478"/>
          <ac:cxnSpMkLst>
            <pc:docMk/>
            <pc:sldMk cId="645046650" sldId="296"/>
            <ac:cxnSpMk id="15" creationId="{8BA20874-EE79-49C3-8A12-A7F47F3C69A5}"/>
          </ac:cxnSpMkLst>
        </pc:cxnChg>
      </pc:sldChg>
      <pc:sldChg chg="addSp delSp modSp add mod modAnim">
        <pc:chgData name="Zain" userId="6c071abf-ea49-4f8e-b539-663d32f08ed1" providerId="ADAL" clId="{B0CB1B32-9DEC-4627-8230-EBEEA2D861B2}" dt="2022-05-18T06:09:58.511" v="2088" actId="1076"/>
        <pc:sldMkLst>
          <pc:docMk/>
          <pc:sldMk cId="983053674" sldId="297"/>
        </pc:sldMkLst>
        <pc:spChg chg="add mod">
          <ac:chgData name="Zain" userId="6c071abf-ea49-4f8e-b539-663d32f08ed1" providerId="ADAL" clId="{B0CB1B32-9DEC-4627-8230-EBEEA2D861B2}" dt="2022-05-18T06:07:53.115" v="1971" actId="1076"/>
          <ac:spMkLst>
            <pc:docMk/>
            <pc:sldMk cId="983053674" sldId="297"/>
            <ac:spMk id="7" creationId="{1CE9E873-FF46-4BEF-9F0A-4738F85B7DD6}"/>
          </ac:spMkLst>
        </pc:spChg>
        <pc:spChg chg="mod">
          <ac:chgData name="Zain" userId="6c071abf-ea49-4f8e-b539-663d32f08ed1" providerId="ADAL" clId="{B0CB1B32-9DEC-4627-8230-EBEEA2D861B2}" dt="2022-05-18T06:08:15.984" v="1988" actId="20577"/>
          <ac:spMkLst>
            <pc:docMk/>
            <pc:sldMk cId="983053674" sldId="297"/>
            <ac:spMk id="8" creationId="{5ADECCF5-0C73-4DC9-9ED2-81804D7DE2CF}"/>
          </ac:spMkLst>
        </pc:spChg>
        <pc:spChg chg="add mod">
          <ac:chgData name="Zain" userId="6c071abf-ea49-4f8e-b539-663d32f08ed1" providerId="ADAL" clId="{B0CB1B32-9DEC-4627-8230-EBEEA2D861B2}" dt="2022-05-18T06:09:58.511" v="2088" actId="1076"/>
          <ac:spMkLst>
            <pc:docMk/>
            <pc:sldMk cId="983053674" sldId="297"/>
            <ac:spMk id="9" creationId="{A3D6BD88-B5D3-4814-975C-426141911866}"/>
          </ac:spMkLst>
        </pc:spChg>
        <pc:spChg chg="add del mod">
          <ac:chgData name="Zain" userId="6c071abf-ea49-4f8e-b539-663d32f08ed1" providerId="ADAL" clId="{B0CB1B32-9DEC-4627-8230-EBEEA2D861B2}" dt="2022-05-18T06:07:15.812" v="1946" actId="478"/>
          <ac:spMkLst>
            <pc:docMk/>
            <pc:sldMk cId="983053674" sldId="297"/>
            <ac:spMk id="19" creationId="{E2089CF7-682F-4266-B762-6D0DC5878ADD}"/>
          </ac:spMkLst>
        </pc:spChg>
        <pc:graphicFrameChg chg="mod modGraphic">
          <ac:chgData name="Zain" userId="6c071abf-ea49-4f8e-b539-663d32f08ed1" providerId="ADAL" clId="{B0CB1B32-9DEC-4627-8230-EBEEA2D861B2}" dt="2022-05-18T06:06:06.911" v="1922" actId="20577"/>
          <ac:graphicFrameMkLst>
            <pc:docMk/>
            <pc:sldMk cId="983053674" sldId="297"/>
            <ac:graphicFrameMk id="3" creationId="{532C4700-2C25-418D-A79C-949D9FA8F3E0}"/>
          </ac:graphicFrameMkLst>
        </pc:graphicFrameChg>
        <pc:picChg chg="add mod">
          <ac:chgData name="Zain" userId="6c071abf-ea49-4f8e-b539-663d32f08ed1" providerId="ADAL" clId="{B0CB1B32-9DEC-4627-8230-EBEEA2D861B2}" dt="2022-05-18T06:09:52.012" v="2087" actId="1076"/>
          <ac:picMkLst>
            <pc:docMk/>
            <pc:sldMk cId="983053674" sldId="297"/>
            <ac:picMk id="6" creationId="{20B848C0-8C1D-41DF-9740-72A872FE2B85}"/>
          </ac:picMkLst>
        </pc:picChg>
      </pc:sldChg>
      <pc:sldChg chg="modSp mod">
        <pc:chgData name="Zain" userId="6c071abf-ea49-4f8e-b539-663d32f08ed1" providerId="ADAL" clId="{B0CB1B32-9DEC-4627-8230-EBEEA2D861B2}" dt="2022-05-18T06:14:39.469" v="2130" actId="27636"/>
        <pc:sldMkLst>
          <pc:docMk/>
          <pc:sldMk cId="3120125806" sldId="297"/>
        </pc:sldMkLst>
        <pc:spChg chg="mod">
          <ac:chgData name="Zain" userId="6c071abf-ea49-4f8e-b539-663d32f08ed1" providerId="ADAL" clId="{B0CB1B32-9DEC-4627-8230-EBEEA2D861B2}" dt="2022-05-18T06:14:39.469" v="2130" actId="27636"/>
          <ac:spMkLst>
            <pc:docMk/>
            <pc:sldMk cId="3120125806" sldId="297"/>
            <ac:spMk id="2" creationId="{3A975FB4-E906-A823-4193-AB408A27B277}"/>
          </ac:spMkLst>
        </pc:spChg>
        <pc:spChg chg="mod">
          <ac:chgData name="Zain" userId="6c071abf-ea49-4f8e-b539-663d32f08ed1" providerId="ADAL" clId="{B0CB1B32-9DEC-4627-8230-EBEEA2D861B2}" dt="2022-05-18T06:14:39.457" v="2129" actId="2711"/>
          <ac:spMkLst>
            <pc:docMk/>
            <pc:sldMk cId="3120125806" sldId="297"/>
            <ac:spMk id="3" creationId="{C1634AE0-8189-56FE-98BB-43B893C81653}"/>
          </ac:spMkLst>
        </pc:spChg>
      </pc:sldChg>
      <pc:sldChg chg="modSp modAnim">
        <pc:chgData name="Zain" userId="6c071abf-ea49-4f8e-b539-663d32f08ed1" providerId="ADAL" clId="{B0CB1B32-9DEC-4627-8230-EBEEA2D861B2}" dt="2022-05-18T06:33:51.018" v="2228"/>
        <pc:sldMkLst>
          <pc:docMk/>
          <pc:sldMk cId="983053674" sldId="298"/>
        </pc:sldMkLst>
        <pc:spChg chg="mod">
          <ac:chgData name="Zain" userId="6c071abf-ea49-4f8e-b539-663d32f08ed1" providerId="ADAL" clId="{B0CB1B32-9DEC-4627-8230-EBEEA2D861B2}" dt="2022-05-18T06:11:56.901" v="2112" actId="6549"/>
          <ac:spMkLst>
            <pc:docMk/>
            <pc:sldMk cId="983053674" sldId="298"/>
            <ac:spMk id="8" creationId="{5ADECCF5-0C73-4DC9-9ED2-81804D7DE2CF}"/>
          </ac:spMkLst>
        </pc:spChg>
      </pc:sldChg>
    </pc:docChg>
  </pc:docChgLst>
  <pc:docChgLst>
    <pc:chgData name="Mohammed Haider Abbas" userId="S::ma06418@st.habib.edu.pk::57992f56-62e2-4699-b1ff-f5c3b8cd72ab" providerId="AD" clId="Web-{835515C0-C2B9-243E-46A6-ABA6E895E336}"/>
    <pc:docChg chg="addSld delSld modSld sldOrd">
      <pc:chgData name="Mohammed Haider Abbas" userId="S::ma06418@st.habib.edu.pk::57992f56-62e2-4699-b1ff-f5c3b8cd72ab" providerId="AD" clId="Web-{835515C0-C2B9-243E-46A6-ABA6E895E336}" dt="2022-05-17T20:43:46.374" v="733"/>
      <pc:docMkLst>
        <pc:docMk/>
      </pc:docMkLst>
      <pc:sldChg chg="modSp">
        <pc:chgData name="Mohammed Haider Abbas" userId="S::ma06418@st.habib.edu.pk::57992f56-62e2-4699-b1ff-f5c3b8cd72ab" providerId="AD" clId="Web-{835515C0-C2B9-243E-46A6-ABA6E895E336}" dt="2022-05-17T19:46:30.054" v="57" actId="20577"/>
        <pc:sldMkLst>
          <pc:docMk/>
          <pc:sldMk cId="4231729842" sldId="264"/>
        </pc:sldMkLst>
        <pc:spChg chg="mod">
          <ac:chgData name="Mohammed Haider Abbas" userId="S::ma06418@st.habib.edu.pk::57992f56-62e2-4699-b1ff-f5c3b8cd72ab" providerId="AD" clId="Web-{835515C0-C2B9-243E-46A6-ABA6E895E336}" dt="2022-05-17T19:46:30.054" v="57" actId="20577"/>
          <ac:spMkLst>
            <pc:docMk/>
            <pc:sldMk cId="4231729842" sldId="264"/>
            <ac:spMk id="34" creationId="{E0011374-82CA-4587-99B3-18FDBC72DBF6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44:16.124" v="11" actId="1076"/>
          <ac:spMkLst>
            <pc:docMk/>
            <pc:sldMk cId="4231729842" sldId="264"/>
            <ac:spMk id="38" creationId="{49C185C0-5949-4CC5-993B-0A4D7E719AFE}"/>
          </ac:spMkLst>
        </pc:spChg>
        <pc:grpChg chg="mod">
          <ac:chgData name="Mohammed Haider Abbas" userId="S::ma06418@st.habib.edu.pk::57992f56-62e2-4699-b1ff-f5c3b8cd72ab" providerId="AD" clId="Web-{835515C0-C2B9-243E-46A6-ABA6E895E336}" dt="2022-05-17T19:45:33.989" v="29" actId="1076"/>
          <ac:grpSpMkLst>
            <pc:docMk/>
            <pc:sldMk cId="4231729842" sldId="264"/>
            <ac:grpSpMk id="23" creationId="{43EB3D1B-D324-4A85-9CF5-26221E8BC770}"/>
          </ac:grpSpMkLst>
        </pc:grpChg>
        <pc:cxnChg chg="mod">
          <ac:chgData name="Mohammed Haider Abbas" userId="S::ma06418@st.habib.edu.pk::57992f56-62e2-4699-b1ff-f5c3b8cd72ab" providerId="AD" clId="Web-{835515C0-C2B9-243E-46A6-ABA6E895E336}" dt="2022-05-17T19:45:33.989" v="29" actId="1076"/>
          <ac:cxnSpMkLst>
            <pc:docMk/>
            <pc:sldMk cId="4231729842" sldId="264"/>
            <ac:cxnSpMk id="10" creationId="{C4EBF025-D1FA-493D-A41F-B3CD8352672E}"/>
          </ac:cxnSpMkLst>
        </pc:cxnChg>
      </pc:sldChg>
      <pc:sldChg chg="addSp delSp modSp">
        <pc:chgData name="Mohammed Haider Abbas" userId="S::ma06418@st.habib.edu.pk::57992f56-62e2-4699-b1ff-f5c3b8cd72ab" providerId="AD" clId="Web-{835515C0-C2B9-243E-46A6-ABA6E895E336}" dt="2022-05-17T20:06:24.518" v="285" actId="1076"/>
        <pc:sldMkLst>
          <pc:docMk/>
          <pc:sldMk cId="2965089082" sldId="268"/>
        </pc:sldMkLst>
        <pc:spChg chg="add del">
          <ac:chgData name="Mohammed Haider Abbas" userId="S::ma06418@st.habib.edu.pk::57992f56-62e2-4699-b1ff-f5c3b8cd72ab" providerId="AD" clId="Web-{835515C0-C2B9-243E-46A6-ABA6E895E336}" dt="2022-05-17T20:01:10.671" v="221"/>
          <ac:spMkLst>
            <pc:docMk/>
            <pc:sldMk cId="2965089082" sldId="268"/>
            <ac:spMk id="2" creationId="{9DEE1AF6-42E5-E4E5-7FA0-051C13B56997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58:33.099" v="179" actId="20577"/>
          <ac:spMkLst>
            <pc:docMk/>
            <pc:sldMk cId="2965089082" sldId="268"/>
            <ac:spMk id="3" creationId="{143D2B39-9F82-430B-97BC-DDD9D97D02E7}"/>
          </ac:spMkLst>
        </pc:spChg>
        <pc:spChg chg="del mod">
          <ac:chgData name="Mohammed Haider Abbas" userId="S::ma06418@st.habib.edu.pk::57992f56-62e2-4699-b1ff-f5c3b8cd72ab" providerId="AD" clId="Web-{835515C0-C2B9-243E-46A6-ABA6E895E336}" dt="2022-05-17T19:55:49.089" v="146"/>
          <ac:spMkLst>
            <pc:docMk/>
            <pc:sldMk cId="2965089082" sldId="268"/>
            <ac:spMk id="4" creationId="{5D538C93-2F5C-472F-8A46-A004C8B54BB8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05:33.031" v="284" actId="1076"/>
          <ac:spMkLst>
            <pc:docMk/>
            <pc:sldMk cId="2965089082" sldId="268"/>
            <ac:spMk id="5" creationId="{48892F82-B021-BFBF-644B-D9561BBB2AD2}"/>
          </ac:spMkLst>
        </pc:spChg>
        <pc:spChg chg="del">
          <ac:chgData name="Mohammed Haider Abbas" userId="S::ma06418@st.habib.edu.pk::57992f56-62e2-4699-b1ff-f5c3b8cd72ab" providerId="AD" clId="Web-{835515C0-C2B9-243E-46A6-ABA6E895E336}" dt="2022-05-17T19:47:19.557" v="58"/>
          <ac:spMkLst>
            <pc:docMk/>
            <pc:sldMk cId="2965089082" sldId="268"/>
            <ac:spMk id="6" creationId="{3C86C099-D33A-4CC5-8C34-9B204AD1F2D8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02:28.426" v="237" actId="688"/>
          <ac:spMkLst>
            <pc:docMk/>
            <pc:sldMk cId="2965089082" sldId="268"/>
            <ac:spMk id="7" creationId="{F96610C6-D4C8-B66E-2955-5CF4BB0973B1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06:24.518" v="285" actId="1076"/>
          <ac:spMkLst>
            <pc:docMk/>
            <pc:sldMk cId="2965089082" sldId="268"/>
            <ac:spMk id="8" creationId="{1B9A523A-7E6E-277E-E69D-1B31AEB8EDFA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05:23.796" v="282" actId="688"/>
          <ac:spMkLst>
            <pc:docMk/>
            <pc:sldMk cId="2965089082" sldId="268"/>
            <ac:spMk id="9" creationId="{1CE0DC0F-62D2-2AF1-4E16-1BCD054883F4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05:14.420" v="280" actId="688"/>
          <ac:spMkLst>
            <pc:docMk/>
            <pc:sldMk cId="2965089082" sldId="268"/>
            <ac:spMk id="10" creationId="{3C4E4810-EB81-0786-3A82-E293E738DCCE}"/>
          </ac:spMkLst>
        </pc:spChg>
      </pc:sldChg>
      <pc:sldChg chg="modSp del">
        <pc:chgData name="Mohammed Haider Abbas" userId="S::ma06418@st.habib.edu.pk::57992f56-62e2-4699-b1ff-f5c3b8cd72ab" providerId="AD" clId="Web-{835515C0-C2B9-243E-46A6-ABA6E895E336}" dt="2022-05-17T20:31:08.453" v="414"/>
        <pc:sldMkLst>
          <pc:docMk/>
          <pc:sldMk cId="988199794" sldId="269"/>
        </pc:sldMkLst>
        <pc:spChg chg="mod">
          <ac:chgData name="Mohammed Haider Abbas" userId="S::ma06418@st.habib.edu.pk::57992f56-62e2-4699-b1ff-f5c3b8cd72ab" providerId="AD" clId="Web-{835515C0-C2B9-243E-46A6-ABA6E895E336}" dt="2022-05-17T19:59:57.213" v="219" actId="1076"/>
          <ac:spMkLst>
            <pc:docMk/>
            <pc:sldMk cId="988199794" sldId="269"/>
            <ac:spMk id="15" creationId="{E4609C0E-49C2-44E4-9129-97FDA6A57DF3}"/>
          </ac:spMkLst>
        </pc:spChg>
      </pc:sldChg>
      <pc:sldChg chg="modSp">
        <pc:chgData name="Mohammed Haider Abbas" userId="S::ma06418@st.habib.edu.pk::57992f56-62e2-4699-b1ff-f5c3b8cd72ab" providerId="AD" clId="Web-{835515C0-C2B9-243E-46A6-ABA6E895E336}" dt="2022-05-17T20:31:28.063" v="418"/>
        <pc:sldMkLst>
          <pc:docMk/>
          <pc:sldMk cId="1012102705" sldId="270"/>
        </pc:sldMkLst>
        <pc:graphicFrameChg chg="mod modGraphic">
          <ac:chgData name="Mohammed Haider Abbas" userId="S::ma06418@st.habib.edu.pk::57992f56-62e2-4699-b1ff-f5c3b8cd72ab" providerId="AD" clId="Web-{835515C0-C2B9-243E-46A6-ABA6E895E336}" dt="2022-05-17T20:31:28.063" v="418"/>
          <ac:graphicFrameMkLst>
            <pc:docMk/>
            <pc:sldMk cId="1012102705" sldId="270"/>
            <ac:graphicFrameMk id="3" creationId="{B01FF60B-9987-4EE4-A6E9-285E6B72487D}"/>
          </ac:graphicFrameMkLst>
        </pc:graphicFrameChg>
      </pc:sldChg>
      <pc:sldChg chg="addSp modSp modNotes">
        <pc:chgData name="Mohammed Haider Abbas" userId="S::ma06418@st.habib.edu.pk::57992f56-62e2-4699-b1ff-f5c3b8cd72ab" providerId="AD" clId="Web-{835515C0-C2B9-243E-46A6-ABA6E895E336}" dt="2022-05-17T19:59:39.071" v="218"/>
        <pc:sldMkLst>
          <pc:docMk/>
          <pc:sldMk cId="12226323" sldId="271"/>
        </pc:sldMkLst>
        <pc:spChg chg="mod">
          <ac:chgData name="Mohammed Haider Abbas" userId="S::ma06418@st.habib.edu.pk::57992f56-62e2-4699-b1ff-f5c3b8cd72ab" providerId="AD" clId="Web-{835515C0-C2B9-243E-46A6-ABA6E895E336}" dt="2022-05-17T19:50:25.960" v="85" actId="1076"/>
          <ac:spMkLst>
            <pc:docMk/>
            <pc:sldMk cId="12226323" sldId="271"/>
            <ac:spMk id="3" creationId="{143D2B39-9F82-430B-97BC-DDD9D97D02E7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53:00.031" v="104" actId="688"/>
          <ac:spMkLst>
            <pc:docMk/>
            <pc:sldMk cId="12226323" sldId="271"/>
            <ac:spMk id="5" creationId="{DCABB39E-3BEB-422D-9166-69FFFB268BBD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47:56.435" v="62" actId="1076"/>
          <ac:spMkLst>
            <pc:docMk/>
            <pc:sldMk cId="12226323" sldId="271"/>
            <ac:spMk id="6" creationId="{0F20B403-C6B5-4884-8403-E338EB087224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47:59.232" v="63" actId="1076"/>
          <ac:spMkLst>
            <pc:docMk/>
            <pc:sldMk cId="12226323" sldId="271"/>
            <ac:spMk id="7" creationId="{E13D9368-8851-476B-9DF1-AEA5E26E58C5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52:53.469" v="102" actId="688"/>
          <ac:spMkLst>
            <pc:docMk/>
            <pc:sldMk cId="12226323" sldId="271"/>
            <ac:spMk id="8" creationId="{62DE0DA7-2D9B-7565-F36B-7C7ACC05DE87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19:50:20.553" v="84" actId="688"/>
          <ac:spMkLst>
            <pc:docMk/>
            <pc:sldMk cId="12226323" sldId="271"/>
            <ac:spMk id="9" creationId="{D9433CA3-27E3-4DA4-9C83-B90C6C9963F2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19:50:36.788" v="88" actId="20577"/>
          <ac:spMkLst>
            <pc:docMk/>
            <pc:sldMk cId="12226323" sldId="271"/>
            <ac:spMk id="10" creationId="{69D587B5-E1E3-517D-F78B-3369C0F8A91D}"/>
          </ac:spMkLst>
        </pc:spChg>
      </pc:sldChg>
      <pc:sldChg chg="delSp modSp">
        <pc:chgData name="Mohammed Haider Abbas" userId="S::ma06418@st.habib.edu.pk::57992f56-62e2-4699-b1ff-f5c3b8cd72ab" providerId="AD" clId="Web-{835515C0-C2B9-243E-46A6-ABA6E895E336}" dt="2022-05-17T20:42:20.025" v="731" actId="1076"/>
        <pc:sldMkLst>
          <pc:docMk/>
          <pc:sldMk cId="3985846100" sldId="272"/>
        </pc:sldMkLst>
        <pc:spChg chg="mod">
          <ac:chgData name="Mohammed Haider Abbas" userId="S::ma06418@st.habib.edu.pk::57992f56-62e2-4699-b1ff-f5c3b8cd72ab" providerId="AD" clId="Web-{835515C0-C2B9-243E-46A6-ABA6E895E336}" dt="2022-05-17T20:42:20.025" v="731" actId="1076"/>
          <ac:spMkLst>
            <pc:docMk/>
            <pc:sldMk cId="3985846100" sldId="272"/>
            <ac:spMk id="4" creationId="{5D538C93-2F5C-472F-8A46-A004C8B54BB8}"/>
          </ac:spMkLst>
        </pc:spChg>
        <pc:spChg chg="del">
          <ac:chgData name="Mohammed Haider Abbas" userId="S::ma06418@st.habib.edu.pk::57992f56-62e2-4699-b1ff-f5c3b8cd72ab" providerId="AD" clId="Web-{835515C0-C2B9-243E-46A6-ABA6E895E336}" dt="2022-05-17T20:42:14.744" v="729"/>
          <ac:spMkLst>
            <pc:docMk/>
            <pc:sldMk cId="3985846100" sldId="272"/>
            <ac:spMk id="6" creationId="{3C86C099-D33A-4CC5-8C34-9B204AD1F2D8}"/>
          </ac:spMkLst>
        </pc:spChg>
      </pc:sldChg>
      <pc:sldChg chg="delSp">
        <pc:chgData name="Mohammed Haider Abbas" userId="S::ma06418@st.habib.edu.pk::57992f56-62e2-4699-b1ff-f5c3b8cd72ab" providerId="AD" clId="Web-{835515C0-C2B9-243E-46A6-ABA6E895E336}" dt="2022-05-17T20:43:46.374" v="733"/>
        <pc:sldMkLst>
          <pc:docMk/>
          <pc:sldMk cId="1925181866" sldId="273"/>
        </pc:sldMkLst>
        <pc:spChg chg="del">
          <ac:chgData name="Mohammed Haider Abbas" userId="S::ma06418@st.habib.edu.pk::57992f56-62e2-4699-b1ff-f5c3b8cd72ab" providerId="AD" clId="Web-{835515C0-C2B9-243E-46A6-ABA6E895E336}" dt="2022-05-17T20:43:46.374" v="733"/>
          <ac:spMkLst>
            <pc:docMk/>
            <pc:sldMk cId="1925181866" sldId="273"/>
            <ac:spMk id="3" creationId="{7A668CF6-6F3B-4A4E-8E54-A76593484CB4}"/>
          </ac:spMkLst>
        </pc:spChg>
      </pc:sldChg>
      <pc:sldChg chg="delSp">
        <pc:chgData name="Mohammed Haider Abbas" userId="S::ma06418@st.habib.edu.pk::57992f56-62e2-4699-b1ff-f5c3b8cd72ab" providerId="AD" clId="Web-{835515C0-C2B9-243E-46A6-ABA6E895E336}" dt="2022-05-17T20:42:32.416" v="732"/>
        <pc:sldMkLst>
          <pc:docMk/>
          <pc:sldMk cId="590344408" sldId="274"/>
        </pc:sldMkLst>
        <pc:spChg chg="del">
          <ac:chgData name="Mohammed Haider Abbas" userId="S::ma06418@st.habib.edu.pk::57992f56-62e2-4699-b1ff-f5c3b8cd72ab" providerId="AD" clId="Web-{835515C0-C2B9-243E-46A6-ABA6E895E336}" dt="2022-05-17T20:42:32.416" v="732"/>
          <ac:spMkLst>
            <pc:docMk/>
            <pc:sldMk cId="590344408" sldId="274"/>
            <ac:spMk id="6" creationId="{3C86C099-D33A-4CC5-8C34-9B204AD1F2D8}"/>
          </ac:spMkLst>
        </pc:spChg>
      </pc:sldChg>
      <pc:sldChg chg="addSp delSp modSp add ord replId">
        <pc:chgData name="Mohammed Haider Abbas" userId="S::ma06418@st.habib.edu.pk::57992f56-62e2-4699-b1ff-f5c3b8cd72ab" providerId="AD" clId="Web-{835515C0-C2B9-243E-46A6-ABA6E895E336}" dt="2022-05-17T20:41:56.617" v="728" actId="20577"/>
        <pc:sldMkLst>
          <pc:docMk/>
          <pc:sldMk cId="2566082304" sldId="277"/>
        </pc:sldMkLst>
        <pc:spChg chg="del">
          <ac:chgData name="Mohammed Haider Abbas" userId="S::ma06418@st.habib.edu.pk::57992f56-62e2-4699-b1ff-f5c3b8cd72ab" providerId="AD" clId="Web-{835515C0-C2B9-243E-46A6-ABA6E895E336}" dt="2022-05-17T20:12:48.932" v="288"/>
          <ac:spMkLst>
            <pc:docMk/>
            <pc:sldMk cId="2566082304" sldId="277"/>
            <ac:spMk id="5" creationId="{0E862CA6-C02E-4C25-83D6-27744895CAFF}"/>
          </ac:spMkLst>
        </pc:spChg>
        <pc:spChg chg="add del">
          <ac:chgData name="Mohammed Haider Abbas" userId="S::ma06418@st.habib.edu.pk::57992f56-62e2-4699-b1ff-f5c3b8cd72ab" providerId="AD" clId="Web-{835515C0-C2B9-243E-46A6-ABA6E895E336}" dt="2022-05-17T20:13:05.027" v="291"/>
          <ac:spMkLst>
            <pc:docMk/>
            <pc:sldMk cId="2566082304" sldId="277"/>
            <ac:spMk id="13" creationId="{96340DD2-E9E0-9057-46E4-C939E5566767}"/>
          </ac:spMkLst>
        </pc:spChg>
        <pc:spChg chg="mod">
          <ac:chgData name="Mohammed Haider Abbas" userId="S::ma06418@st.habib.edu.pk::57992f56-62e2-4699-b1ff-f5c3b8cd72ab" providerId="AD" clId="Web-{835515C0-C2B9-243E-46A6-ABA6E895E336}" dt="2022-05-17T20:21:30.214" v="328" actId="1076"/>
          <ac:spMkLst>
            <pc:docMk/>
            <pc:sldMk cId="2566082304" sldId="277"/>
            <ac:spMk id="15" creationId="{E4609C0E-49C2-44E4-9129-97FDA6A57DF3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31:36.689" v="419" actId="1076"/>
          <ac:spMkLst>
            <pc:docMk/>
            <pc:sldMk cId="2566082304" sldId="277"/>
            <ac:spMk id="16" creationId="{6EFC7BCE-0B6A-3BE4-BC01-A68E8D222CD8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41:42.882" v="726" actId="1076"/>
          <ac:spMkLst>
            <pc:docMk/>
            <pc:sldMk cId="2566082304" sldId="277"/>
            <ac:spMk id="17" creationId="{58151D29-EECE-A03E-DCFA-4D0135684836}"/>
          </ac:spMkLst>
        </pc:spChg>
        <pc:spChg chg="add del mod">
          <ac:chgData name="Mohammed Haider Abbas" userId="S::ma06418@st.habib.edu.pk::57992f56-62e2-4699-b1ff-f5c3b8cd72ab" providerId="AD" clId="Web-{835515C0-C2B9-243E-46A6-ABA6E895E336}" dt="2022-05-17T20:33:10.976" v="475"/>
          <ac:spMkLst>
            <pc:docMk/>
            <pc:sldMk cId="2566082304" sldId="277"/>
            <ac:spMk id="18" creationId="{3369823C-320C-0FF2-57F1-D8032420667D}"/>
          </ac:spMkLst>
        </pc:spChg>
        <pc:spChg chg="add del">
          <ac:chgData name="Mohammed Haider Abbas" userId="S::ma06418@st.habib.edu.pk::57992f56-62e2-4699-b1ff-f5c3b8cd72ab" providerId="AD" clId="Web-{835515C0-C2B9-243E-46A6-ABA6E895E336}" dt="2022-05-17T20:38:02.181" v="644"/>
          <ac:spMkLst>
            <pc:docMk/>
            <pc:sldMk cId="2566082304" sldId="277"/>
            <ac:spMk id="19" creationId="{F2AB43CA-A6E2-C705-6A51-3A7C5DA52C20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41:36.444" v="724" actId="1076"/>
          <ac:spMkLst>
            <pc:docMk/>
            <pc:sldMk cId="2566082304" sldId="277"/>
            <ac:spMk id="20" creationId="{62C0C681-33A8-DA95-B12D-D3A3D5DB62A6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41:39.835" v="725" actId="1076"/>
          <ac:spMkLst>
            <pc:docMk/>
            <pc:sldMk cId="2566082304" sldId="277"/>
            <ac:spMk id="21" creationId="{FF1DB873-706D-A726-4B31-64AE8B5FFF0A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41:31.663" v="722" actId="1076"/>
          <ac:spMkLst>
            <pc:docMk/>
            <pc:sldMk cId="2566082304" sldId="277"/>
            <ac:spMk id="22" creationId="{2E70CBE4-F56A-A66E-3739-DF1AC899306D}"/>
          </ac:spMkLst>
        </pc:spChg>
        <pc:spChg chg="add mod">
          <ac:chgData name="Mohammed Haider Abbas" userId="S::ma06418@st.habib.edu.pk::57992f56-62e2-4699-b1ff-f5c3b8cd72ab" providerId="AD" clId="Web-{835515C0-C2B9-243E-46A6-ABA6E895E336}" dt="2022-05-17T20:41:56.617" v="728" actId="20577"/>
          <ac:spMkLst>
            <pc:docMk/>
            <pc:sldMk cId="2566082304" sldId="277"/>
            <ac:spMk id="23" creationId="{FD2AD46B-5F34-6AD5-BEE5-FB14ADD5569F}"/>
          </ac:spMkLst>
        </pc:spChg>
        <pc:grpChg chg="del">
          <ac:chgData name="Mohammed Haider Abbas" userId="S::ma06418@st.habib.edu.pk::57992f56-62e2-4699-b1ff-f5c3b8cd72ab" providerId="AD" clId="Web-{835515C0-C2B9-243E-46A6-ABA6E895E336}" dt="2022-05-17T20:12:54.433" v="289"/>
          <ac:grpSpMkLst>
            <pc:docMk/>
            <pc:sldMk cId="2566082304" sldId="277"/>
            <ac:grpSpMk id="2" creationId="{C7D23950-78A2-4A76-BE03-9125B12505C8}"/>
          </ac:grpSpMkLst>
        </pc:grpChg>
        <pc:picChg chg="add mod">
          <ac:chgData name="Mohammed Haider Abbas" userId="S::ma06418@st.habib.edu.pk::57992f56-62e2-4699-b1ff-f5c3b8cd72ab" providerId="AD" clId="Web-{835515C0-C2B9-243E-46A6-ABA6E895E336}" dt="2022-05-17T20:21:38.074" v="329" actId="1076"/>
          <ac:picMkLst>
            <pc:docMk/>
            <pc:sldMk cId="2566082304" sldId="277"/>
            <ac:picMk id="14" creationId="{5F042E85-A32D-8D7B-EF32-3DA9675A5B96}"/>
          </ac:picMkLst>
        </pc:picChg>
        <pc:cxnChg chg="mod">
          <ac:chgData name="Mohammed Haider Abbas" userId="S::ma06418@st.habib.edu.pk::57992f56-62e2-4699-b1ff-f5c3b8cd72ab" providerId="AD" clId="Web-{835515C0-C2B9-243E-46A6-ABA6E895E336}" dt="2022-05-17T20:12:54.433" v="289"/>
          <ac:cxnSpMkLst>
            <pc:docMk/>
            <pc:sldMk cId="2566082304" sldId="277"/>
            <ac:cxnSpMk id="7" creationId="{284E8B02-BAF5-4C40-89FC-8CD09E275A63}"/>
          </ac:cxnSpMkLst>
        </pc:cxnChg>
        <pc:cxnChg chg="mod">
          <ac:chgData name="Mohammed Haider Abbas" userId="S::ma06418@st.habib.edu.pk::57992f56-62e2-4699-b1ff-f5c3b8cd72ab" providerId="AD" clId="Web-{835515C0-C2B9-243E-46A6-ABA6E895E336}" dt="2022-05-17T20:12:54.433" v="289"/>
          <ac:cxnSpMkLst>
            <pc:docMk/>
            <pc:sldMk cId="2566082304" sldId="277"/>
            <ac:cxnSpMk id="8" creationId="{F530FCAB-768C-47F6-ABAB-E7CFFD1A9855}"/>
          </ac:cxnSpMkLst>
        </pc:cxnChg>
        <pc:cxnChg chg="mod">
          <ac:chgData name="Mohammed Haider Abbas" userId="S::ma06418@st.habib.edu.pk::57992f56-62e2-4699-b1ff-f5c3b8cd72ab" providerId="AD" clId="Web-{835515C0-C2B9-243E-46A6-ABA6E895E336}" dt="2022-05-17T20:12:54.433" v="289"/>
          <ac:cxnSpMkLst>
            <pc:docMk/>
            <pc:sldMk cId="2566082304" sldId="277"/>
            <ac:cxnSpMk id="10" creationId="{341BF3DB-980D-48F2-8BF3-EA5B9262DD6D}"/>
          </ac:cxnSpMkLst>
        </pc:cxnChg>
        <pc:cxnChg chg="mod">
          <ac:chgData name="Mohammed Haider Abbas" userId="S::ma06418@st.habib.edu.pk::57992f56-62e2-4699-b1ff-f5c3b8cd72ab" providerId="AD" clId="Web-{835515C0-C2B9-243E-46A6-ABA6E895E336}" dt="2022-05-17T20:12:54.433" v="289"/>
          <ac:cxnSpMkLst>
            <pc:docMk/>
            <pc:sldMk cId="2566082304" sldId="277"/>
            <ac:cxnSpMk id="11" creationId="{8F48DC06-ACB0-46F0-BB58-C21854C9A5C1}"/>
          </ac:cxnSpMkLst>
        </pc:cxnChg>
        <pc:cxnChg chg="del mod">
          <ac:chgData name="Mohammed Haider Abbas" userId="S::ma06418@st.habib.edu.pk::57992f56-62e2-4699-b1ff-f5c3b8cd72ab" providerId="AD" clId="Web-{835515C0-C2B9-243E-46A6-ABA6E895E336}" dt="2022-05-17T20:13:12.762" v="292"/>
          <ac:cxnSpMkLst>
            <pc:docMk/>
            <pc:sldMk cId="2566082304" sldId="277"/>
            <ac:cxnSpMk id="12" creationId="{80D394D2-9A64-4819-96AC-E375E0584E0E}"/>
          </ac:cxnSpMkLst>
        </pc:cxnChg>
      </pc:sldChg>
      <pc:sldChg chg="new del">
        <pc:chgData name="Mohammed Haider Abbas" userId="S::ma06418@st.habib.edu.pk::57992f56-62e2-4699-b1ff-f5c3b8cd72ab" providerId="AD" clId="Web-{835515C0-C2B9-243E-46A6-ABA6E895E336}" dt="2022-05-17T20:25:12.368" v="394"/>
        <pc:sldMkLst>
          <pc:docMk/>
          <pc:sldMk cId="51547067" sldId="278"/>
        </pc:sldMkLst>
      </pc:sldChg>
      <pc:sldChg chg="add del replId">
        <pc:chgData name="Mohammed Haider Abbas" userId="S::ma06418@st.habib.edu.pk::57992f56-62e2-4699-b1ff-f5c3b8cd72ab" providerId="AD" clId="Web-{835515C0-C2B9-243E-46A6-ABA6E895E336}" dt="2022-05-17T20:24:50.898" v="389"/>
        <pc:sldMkLst>
          <pc:docMk/>
          <pc:sldMk cId="3152473215" sldId="278"/>
        </pc:sldMkLst>
      </pc:sldChg>
      <pc:sldChg chg="new del">
        <pc:chgData name="Mohammed Haider Abbas" userId="S::ma06418@st.habib.edu.pk::57992f56-62e2-4699-b1ff-f5c3b8cd72ab" providerId="AD" clId="Web-{835515C0-C2B9-243E-46A6-ABA6E895E336}" dt="2022-05-17T20:25:04.446" v="391"/>
        <pc:sldMkLst>
          <pc:docMk/>
          <pc:sldMk cId="3397429074" sldId="278"/>
        </pc:sldMkLst>
      </pc:sldChg>
      <pc:sldChg chg="new del">
        <pc:chgData name="Mohammed Haider Abbas" userId="S::ma06418@st.habib.edu.pk::57992f56-62e2-4699-b1ff-f5c3b8cd72ab" providerId="AD" clId="Web-{835515C0-C2B9-243E-46A6-ABA6E895E336}" dt="2022-05-17T20:25:24.353" v="397"/>
        <pc:sldMkLst>
          <pc:docMk/>
          <pc:sldMk cId="2403754008" sldId="279"/>
        </pc:sldMkLst>
      </pc:sldChg>
      <pc:sldChg chg="delSp modSp add ord replId delAnim">
        <pc:chgData name="Mohammed Haider Abbas" userId="S::ma06418@st.habib.edu.pk::57992f56-62e2-4699-b1ff-f5c3b8cd72ab" providerId="AD" clId="Web-{835515C0-C2B9-243E-46A6-ABA6E895E336}" dt="2022-05-17T20:25:44.527" v="413"/>
        <pc:sldMkLst>
          <pc:docMk/>
          <pc:sldMk cId="2402814564" sldId="280"/>
        </pc:sldMkLst>
        <pc:spChg chg="mod">
          <ac:chgData name="Mohammed Haider Abbas" userId="S::ma06418@st.habib.edu.pk::57992f56-62e2-4699-b1ff-f5c3b8cd72ab" providerId="AD" clId="Web-{835515C0-C2B9-243E-46A6-ABA6E895E336}" dt="2022-05-17T20:25:29.823" v="409" actId="20577"/>
          <ac:spMkLst>
            <pc:docMk/>
            <pc:sldMk cId="2402814564" sldId="280"/>
            <ac:spMk id="3" creationId="{F1833166-06EC-40CD-8628-501C412563E4}"/>
          </ac:spMkLst>
        </pc:spChg>
        <pc:spChg chg="del">
          <ac:chgData name="Mohammed Haider Abbas" userId="S::ma06418@st.habib.edu.pk::57992f56-62e2-4699-b1ff-f5c3b8cd72ab" providerId="AD" clId="Web-{835515C0-C2B9-243E-46A6-ABA6E895E336}" dt="2022-05-17T20:25:41.198" v="412"/>
          <ac:spMkLst>
            <pc:docMk/>
            <pc:sldMk cId="2402814564" sldId="280"/>
            <ac:spMk id="7" creationId="{004EB923-E390-4584-9D7E-8DD241E1FA4F}"/>
          </ac:spMkLst>
        </pc:spChg>
        <pc:spChg chg="del">
          <ac:chgData name="Mohammed Haider Abbas" userId="S::ma06418@st.habib.edu.pk::57992f56-62e2-4699-b1ff-f5c3b8cd72ab" providerId="AD" clId="Web-{835515C0-C2B9-243E-46A6-ABA6E895E336}" dt="2022-05-17T20:25:44.527" v="413"/>
          <ac:spMkLst>
            <pc:docMk/>
            <pc:sldMk cId="2402814564" sldId="280"/>
            <ac:spMk id="8" creationId="{E8BD7AEE-C953-475E-B413-B83CF0E75CAA}"/>
          </ac:spMkLst>
        </pc:spChg>
        <pc:spChg chg="del mod">
          <ac:chgData name="Mohammed Haider Abbas" userId="S::ma06418@st.habib.edu.pk::57992f56-62e2-4699-b1ff-f5c3b8cd72ab" providerId="AD" clId="Web-{835515C0-C2B9-243E-46A6-ABA6E895E336}" dt="2022-05-17T20:25:36.682" v="411"/>
          <ac:spMkLst>
            <pc:docMk/>
            <pc:sldMk cId="2402814564" sldId="280"/>
            <ac:spMk id="9" creationId="{BEA639A3-D75D-4DA6-BF22-973400655E12}"/>
          </ac:spMkLst>
        </pc:spChg>
      </pc:sldChg>
    </pc:docChg>
  </pc:docChgLst>
  <pc:docChgLst>
    <pc:chgData name="Aumaima Rahid" userId="S::ar06173@st.habib.edu.pk::596120b5-c4c9-4889-bdda-817baf1c7d4f" providerId="AD" clId="Web-{566FCEEA-1A94-2A78-BE32-76472B94276D}"/>
    <pc:docChg chg="addSld delSld modSld sldOrd">
      <pc:chgData name="Aumaima Rahid" userId="S::ar06173@st.habib.edu.pk::596120b5-c4c9-4889-bdda-817baf1c7d4f" providerId="AD" clId="Web-{566FCEEA-1A94-2A78-BE32-76472B94276D}" dt="2022-05-18T06:29:50.166" v="454" actId="14100"/>
      <pc:docMkLst>
        <pc:docMk/>
      </pc:docMkLst>
      <pc:sldChg chg="modSp">
        <pc:chgData name="Aumaima Rahid" userId="S::ar06173@st.habib.edu.pk::596120b5-c4c9-4889-bdda-817baf1c7d4f" providerId="AD" clId="Web-{566FCEEA-1A94-2A78-BE32-76472B94276D}" dt="2022-05-18T01:27:58.406" v="1" actId="14100"/>
        <pc:sldMkLst>
          <pc:docMk/>
          <pc:sldMk cId="4231729842" sldId="264"/>
        </pc:sldMkLst>
        <pc:spChg chg="mod">
          <ac:chgData name="Aumaima Rahid" userId="S::ar06173@st.habib.edu.pk::596120b5-c4c9-4889-bdda-817baf1c7d4f" providerId="AD" clId="Web-{566FCEEA-1A94-2A78-BE32-76472B94276D}" dt="2022-05-18T01:27:58.406" v="1" actId="14100"/>
          <ac:spMkLst>
            <pc:docMk/>
            <pc:sldMk cId="4231729842" sldId="264"/>
            <ac:spMk id="38" creationId="{49C185C0-5949-4CC5-993B-0A4D7E719AFE}"/>
          </ac:spMkLst>
        </pc:spChg>
      </pc:sldChg>
      <pc:sldChg chg="new">
        <pc:chgData name="Aumaima Rahid" userId="S::ar06173@st.habib.edu.pk::596120b5-c4c9-4889-bdda-817baf1c7d4f" providerId="AD" clId="Web-{566FCEEA-1A94-2A78-BE32-76472B94276D}" dt="2022-05-18T01:28:06.891" v="2"/>
        <pc:sldMkLst>
          <pc:docMk/>
          <pc:sldMk cId="1209870609" sldId="281"/>
        </pc:sldMkLst>
      </pc:sldChg>
      <pc:sldChg chg="new del">
        <pc:chgData name="Aumaima Rahid" userId="S::ar06173@st.habib.edu.pk::596120b5-c4c9-4889-bdda-817baf1c7d4f" providerId="AD" clId="Web-{566FCEEA-1A94-2A78-BE32-76472B94276D}" dt="2022-05-18T05:39:59.013" v="153"/>
        <pc:sldMkLst>
          <pc:docMk/>
          <pc:sldMk cId="2167334030" sldId="289"/>
        </pc:sldMkLst>
      </pc:sldChg>
      <pc:sldChg chg="addSp delSp modSp new mod ord setBg">
        <pc:chgData name="Aumaima Rahid" userId="S::ar06173@st.habib.edu.pk::596120b5-c4c9-4889-bdda-817baf1c7d4f" providerId="AD" clId="Web-{566FCEEA-1A94-2A78-BE32-76472B94276D}" dt="2022-05-18T06:29:50.166" v="454" actId="14100"/>
        <pc:sldMkLst>
          <pc:docMk/>
          <pc:sldMk cId="634649244" sldId="290"/>
        </pc:sldMkLst>
        <pc:spChg chg="mo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2" creationId="{26F004AB-E52F-5C84-DEE3-C8B788EA28A1}"/>
          </ac:spMkLst>
        </pc:spChg>
        <pc:spChg chg="mod">
          <ac:chgData name="Aumaima Rahid" userId="S::ar06173@st.habib.edu.pk::596120b5-c4c9-4889-bdda-817baf1c7d4f" providerId="AD" clId="Web-{566FCEEA-1A94-2A78-BE32-76472B94276D}" dt="2022-05-18T05:58:59.885" v="391" actId="20577"/>
          <ac:spMkLst>
            <pc:docMk/>
            <pc:sldMk cId="634649244" sldId="290"/>
            <ac:spMk id="3" creationId="{8CD31F15-0BD8-FD1F-5477-849DD70FA3E4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7:56.102" v="356" actId="1076"/>
          <ac:spMkLst>
            <pc:docMk/>
            <pc:sldMk cId="634649244" sldId="290"/>
            <ac:spMk id="5" creationId="{C3A7B064-2E01-3302-6A21-0B72A35FA075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7:56.102" v="357" actId="1076"/>
          <ac:spMkLst>
            <pc:docMk/>
            <pc:sldMk cId="634649244" sldId="290"/>
            <ac:spMk id="6" creationId="{ABF4716B-F952-C621-55BA-0FCCC737F9C2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7:56.118" v="358" actId="1076"/>
          <ac:spMkLst>
            <pc:docMk/>
            <pc:sldMk cId="634649244" sldId="290"/>
            <ac:spMk id="7" creationId="{94AE0CF2-D2E6-4885-8C15-0EA0A7842F7D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7:56.118" v="359" actId="1076"/>
          <ac:spMkLst>
            <pc:docMk/>
            <pc:sldMk cId="634649244" sldId="290"/>
            <ac:spMk id="8" creationId="{6D05B95E-671F-396E-1F2F-52BFEDE7E2C9}"/>
          </ac:spMkLst>
        </pc:spChg>
        <pc:spChg chg="add del">
          <ac:chgData name="Aumaima Rahid" userId="S::ar06173@st.habib.edu.pk::596120b5-c4c9-4889-bdda-817baf1c7d4f" providerId="AD" clId="Web-{566FCEEA-1A94-2A78-BE32-76472B94276D}" dt="2022-05-18T04:45:21.398" v="24"/>
          <ac:spMkLst>
            <pc:docMk/>
            <pc:sldMk cId="634649244" sldId="290"/>
            <ac:spMk id="9" creationId="{2B97F24A-32CE-4C1C-A50D-3016B394DCFB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7:56.134" v="360" actId="1076"/>
          <ac:spMkLst>
            <pc:docMk/>
            <pc:sldMk cId="634649244" sldId="290"/>
            <ac:spMk id="10" creationId="{72D87168-7DE4-7CAA-C716-2704ABEFA1CC}"/>
          </ac:spMkLst>
        </pc:spChg>
        <pc:spChg chg="add del">
          <ac:chgData name="Aumaima Rahid" userId="S::ar06173@st.habib.edu.pk::596120b5-c4c9-4889-bdda-817baf1c7d4f" providerId="AD" clId="Web-{566FCEEA-1A94-2A78-BE32-76472B94276D}" dt="2022-05-18T04:45:21.398" v="24"/>
          <ac:spMkLst>
            <pc:docMk/>
            <pc:sldMk cId="634649244" sldId="290"/>
            <ac:spMk id="11" creationId="{CD8B4F24-440B-49E9-B85D-733523DC064B}"/>
          </ac:spMkLst>
        </pc:spChg>
        <pc:spChg chg="add del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13" creationId="{5E39A796-BE83-48B1-B33F-35C4A32AAB57}"/>
          </ac:spMkLst>
        </pc:spChg>
        <pc:spChg chg="add del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14" creationId="{72F84B47-E267-4194-8194-831DB7B5547F}"/>
          </ac:spMkLst>
        </pc:spChg>
        <pc:spChg chg="ad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19" creationId="{0288C6B4-AFC3-407F-A595-EFFD38D4CCAF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59:15.979" v="393" actId="1076"/>
          <ac:spMkLst>
            <pc:docMk/>
            <pc:sldMk cId="634649244" sldId="290"/>
            <ac:spMk id="20" creationId="{B9402158-0FE0-E80D-5B65-D8551BACD628}"/>
          </ac:spMkLst>
        </pc:spChg>
        <pc:spChg chg="ad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21" creationId="{CF236821-17FE-429B-8D2C-08E13A64EA40}"/>
          </ac:spMkLst>
        </pc:spChg>
        <pc:spChg chg="ad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23" creationId="{C0BDBCD2-E081-43AB-9119-C55465E59757}"/>
          </ac:spMkLst>
        </pc:spChg>
        <pc:spChg chg="ad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25" creationId="{98E79BE4-34FE-485A-98A5-92CE8F7C4743}"/>
          </ac:spMkLst>
        </pc:spChg>
        <pc:spChg chg="add">
          <ac:chgData name="Aumaima Rahid" userId="S::ar06173@st.habib.edu.pk::596120b5-c4c9-4889-bdda-817baf1c7d4f" providerId="AD" clId="Web-{566FCEEA-1A94-2A78-BE32-76472B94276D}" dt="2022-05-18T04:46:41.853" v="27"/>
          <ac:spMkLst>
            <pc:docMk/>
            <pc:sldMk cId="634649244" sldId="290"/>
            <ac:spMk id="27" creationId="{7A5F0580-5EE9-419F-96EE-B6529EF6E7D0}"/>
          </ac:spMkLst>
        </pc:spChg>
        <pc:picChg chg="add mod modCrop">
          <ac:chgData name="Aumaima Rahid" userId="S::ar06173@st.habib.edu.pk::596120b5-c4c9-4889-bdda-817baf1c7d4f" providerId="AD" clId="Web-{566FCEEA-1A94-2A78-BE32-76472B94276D}" dt="2022-05-18T06:29:50.166" v="454" actId="14100"/>
          <ac:picMkLst>
            <pc:docMk/>
            <pc:sldMk cId="634649244" sldId="290"/>
            <ac:picMk id="4" creationId="{CA7D5E4E-025A-FC06-37DB-4CCEE4B67735}"/>
          </ac:picMkLst>
        </pc:picChg>
        <pc:picChg chg="add mod modCrop">
          <ac:chgData name="Aumaima Rahid" userId="S::ar06173@st.habib.edu.pk::596120b5-c4c9-4889-bdda-817baf1c7d4f" providerId="AD" clId="Web-{566FCEEA-1A94-2A78-BE32-76472B94276D}" dt="2022-05-18T06:00:07.652" v="401" actId="1076"/>
          <ac:picMkLst>
            <pc:docMk/>
            <pc:sldMk cId="634649244" sldId="290"/>
            <ac:picMk id="12" creationId="{E410D047-CDC0-3224-7279-ED94903290FC}"/>
          </ac:picMkLst>
        </pc:picChg>
      </pc:sldChg>
      <pc:sldChg chg="addSp delSp modSp new ord">
        <pc:chgData name="Aumaima Rahid" userId="S::ar06173@st.habib.edu.pk::596120b5-c4c9-4889-bdda-817baf1c7d4f" providerId="AD" clId="Web-{566FCEEA-1A94-2A78-BE32-76472B94276D}" dt="2022-05-18T05:39:28.200" v="151" actId="1076"/>
        <pc:sldMkLst>
          <pc:docMk/>
          <pc:sldMk cId="3848914198" sldId="291"/>
        </pc:sldMkLst>
        <pc:spChg chg="mod">
          <ac:chgData name="Aumaima Rahid" userId="S::ar06173@st.habib.edu.pk::596120b5-c4c9-4889-bdda-817baf1c7d4f" providerId="AD" clId="Web-{566FCEEA-1A94-2A78-BE32-76472B94276D}" dt="2022-05-18T05:15:10.101" v="138" actId="20577"/>
          <ac:spMkLst>
            <pc:docMk/>
            <pc:sldMk cId="3848914198" sldId="291"/>
            <ac:spMk id="2" creationId="{188DBFAE-B6EB-3801-9205-8702D1BE1D34}"/>
          </ac:spMkLst>
        </pc:spChg>
        <pc:spChg chg="del">
          <ac:chgData name="Aumaima Rahid" userId="S::ar06173@st.habib.edu.pk::596120b5-c4c9-4889-bdda-817baf1c7d4f" providerId="AD" clId="Web-{566FCEEA-1A94-2A78-BE32-76472B94276D}" dt="2022-05-18T05:23:11.644" v="139"/>
          <ac:spMkLst>
            <pc:docMk/>
            <pc:sldMk cId="3848914198" sldId="291"/>
            <ac:spMk id="3" creationId="{03D164A2-66AD-22D4-FC85-CBC96529A193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35:33.334" v="147" actId="1076"/>
          <ac:spMkLst>
            <pc:docMk/>
            <pc:sldMk cId="3848914198" sldId="291"/>
            <ac:spMk id="5" creationId="{30004313-8BF0-ACA6-C4B1-BCE3DF21A4DB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39:28.200" v="151" actId="1076"/>
          <ac:spMkLst>
            <pc:docMk/>
            <pc:sldMk cId="3848914198" sldId="291"/>
            <ac:spMk id="6" creationId="{2736641A-8FAC-11B7-6571-F7EBC1581060}"/>
          </ac:spMkLst>
        </pc:spChg>
        <pc:picChg chg="add mod ord">
          <ac:chgData name="Aumaima Rahid" userId="S::ar06173@st.habib.edu.pk::596120b5-c4c9-4889-bdda-817baf1c7d4f" providerId="AD" clId="Web-{566FCEEA-1A94-2A78-BE32-76472B94276D}" dt="2022-05-18T05:35:21.272" v="143" actId="1076"/>
          <ac:picMkLst>
            <pc:docMk/>
            <pc:sldMk cId="3848914198" sldId="291"/>
            <ac:picMk id="4" creationId="{00B8DDA7-EE67-7572-AEF2-675E51478674}"/>
          </ac:picMkLst>
        </pc:picChg>
      </pc:sldChg>
      <pc:sldChg chg="addSp delSp modSp new mod setBg">
        <pc:chgData name="Aumaima Rahid" userId="S::ar06173@st.habib.edu.pk::596120b5-c4c9-4889-bdda-817baf1c7d4f" providerId="AD" clId="Web-{566FCEEA-1A94-2A78-BE32-76472B94276D}" dt="2022-05-18T05:41:51.672" v="267"/>
        <pc:sldMkLst>
          <pc:docMk/>
          <pc:sldMk cId="1251378041" sldId="292"/>
        </pc:sldMkLst>
        <pc:spChg chg="mod">
          <ac:chgData name="Aumaima Rahid" userId="S::ar06173@st.habib.edu.pk::596120b5-c4c9-4889-bdda-817baf1c7d4f" providerId="AD" clId="Web-{566FCEEA-1A94-2A78-BE32-76472B94276D}" dt="2022-05-18T05:41:28.953" v="264"/>
          <ac:spMkLst>
            <pc:docMk/>
            <pc:sldMk cId="1251378041" sldId="292"/>
            <ac:spMk id="2" creationId="{3236CCE3-6750-3AC8-213C-74C0AC526FD1}"/>
          </ac:spMkLst>
        </pc:spChg>
        <pc:spChg chg="add del mod">
          <ac:chgData name="Aumaima Rahid" userId="S::ar06173@st.habib.edu.pk::596120b5-c4c9-4889-bdda-817baf1c7d4f" providerId="AD" clId="Web-{566FCEEA-1A94-2A78-BE32-76472B94276D}" dt="2022-05-18T05:41:28.953" v="264"/>
          <ac:spMkLst>
            <pc:docMk/>
            <pc:sldMk cId="1251378041" sldId="292"/>
            <ac:spMk id="3" creationId="{786B9B0F-9886-03BA-3207-E18C98B371AA}"/>
          </ac:spMkLst>
        </pc:spChg>
        <pc:spChg chg="add">
          <ac:chgData name="Aumaima Rahid" userId="S::ar06173@st.habib.edu.pk::596120b5-c4c9-4889-bdda-817baf1c7d4f" providerId="AD" clId="Web-{566FCEEA-1A94-2A78-BE32-76472B94276D}" dt="2022-05-18T05:41:28.953" v="264"/>
          <ac:spMkLst>
            <pc:docMk/>
            <pc:sldMk cId="1251378041" sldId="292"/>
            <ac:spMk id="9" creationId="{35DB3719-6FDC-4E5D-891D-FF40B7300F64}"/>
          </ac:spMkLst>
        </pc:spChg>
        <pc:spChg chg="add">
          <ac:chgData name="Aumaima Rahid" userId="S::ar06173@st.habib.edu.pk::596120b5-c4c9-4889-bdda-817baf1c7d4f" providerId="AD" clId="Web-{566FCEEA-1A94-2A78-BE32-76472B94276D}" dt="2022-05-18T05:41:28.953" v="264"/>
          <ac:spMkLst>
            <pc:docMk/>
            <pc:sldMk cId="1251378041" sldId="292"/>
            <ac:spMk id="11" creationId="{E0CBAC23-2E3F-4A90-BA59-F8299F6A5439}"/>
          </ac:spMkLst>
        </pc:spChg>
        <pc:spChg chg="add del">
          <ac:chgData name="Aumaima Rahid" userId="S::ar06173@st.habib.edu.pk::596120b5-c4c9-4889-bdda-817baf1c7d4f" providerId="AD" clId="Web-{566FCEEA-1A94-2A78-BE32-76472B94276D}" dt="2022-05-18T05:41:51.672" v="267"/>
          <ac:spMkLst>
            <pc:docMk/>
            <pc:sldMk cId="1251378041" sldId="292"/>
            <ac:spMk id="21" creationId="{A45FD0E9-DED1-D3AF-4548-FEF1B5915109}"/>
          </ac:spMkLst>
        </pc:spChg>
        <pc:graphicFrameChg chg="add modGraphic">
          <ac:chgData name="Aumaima Rahid" userId="S::ar06173@st.habib.edu.pk::596120b5-c4c9-4889-bdda-817baf1c7d4f" providerId="AD" clId="Web-{566FCEEA-1A94-2A78-BE32-76472B94276D}" dt="2022-05-18T05:41:43.625" v="265"/>
          <ac:graphicFrameMkLst>
            <pc:docMk/>
            <pc:sldMk cId="1251378041" sldId="292"/>
            <ac:graphicFrameMk id="5" creationId="{23C0D121-96EC-BFA0-0F98-B318A7242736}"/>
          </ac:graphicFrameMkLst>
        </pc:graphicFrameChg>
      </pc:sldChg>
      <pc:sldChg chg="delSp new del">
        <pc:chgData name="Aumaima Rahid" userId="S::ar06173@st.habib.edu.pk::596120b5-c4c9-4889-bdda-817baf1c7d4f" providerId="AD" clId="Web-{566FCEEA-1A94-2A78-BE32-76472B94276D}" dt="2022-05-18T05:45:25.349" v="346"/>
        <pc:sldMkLst>
          <pc:docMk/>
          <pc:sldMk cId="3325410721" sldId="293"/>
        </pc:sldMkLst>
        <pc:spChg chg="del">
          <ac:chgData name="Aumaima Rahid" userId="S::ar06173@st.habib.edu.pk::596120b5-c4c9-4889-bdda-817baf1c7d4f" providerId="AD" clId="Web-{566FCEEA-1A94-2A78-BE32-76472B94276D}" dt="2022-05-18T05:42:02.641" v="269"/>
          <ac:spMkLst>
            <pc:docMk/>
            <pc:sldMk cId="3325410721" sldId="293"/>
            <ac:spMk id="2" creationId="{31E1C201-92C8-DCB7-A733-7243B79880EF}"/>
          </ac:spMkLst>
        </pc:spChg>
      </pc:sldChg>
      <pc:sldChg chg="addSp delSp modSp new">
        <pc:chgData name="Aumaima Rahid" userId="S::ar06173@st.habib.edu.pk::596120b5-c4c9-4889-bdda-817baf1c7d4f" providerId="AD" clId="Web-{566FCEEA-1A94-2A78-BE32-76472B94276D}" dt="2022-05-18T05:45:20.333" v="345" actId="20577"/>
        <pc:sldMkLst>
          <pc:docMk/>
          <pc:sldMk cId="2551554809" sldId="294"/>
        </pc:sldMkLst>
        <pc:spChg chg="del">
          <ac:chgData name="Aumaima Rahid" userId="S::ar06173@st.habib.edu.pk::596120b5-c4c9-4889-bdda-817baf1c7d4f" providerId="AD" clId="Web-{566FCEEA-1A94-2A78-BE32-76472B94276D}" dt="2022-05-18T05:42:08.751" v="271"/>
          <ac:spMkLst>
            <pc:docMk/>
            <pc:sldMk cId="2551554809" sldId="294"/>
            <ac:spMk id="2" creationId="{179BC05A-6858-3B5E-3254-1D0C1897EA05}"/>
          </ac:spMkLst>
        </pc:spChg>
        <pc:spChg chg="mod">
          <ac:chgData name="Aumaima Rahid" userId="S::ar06173@st.habib.edu.pk::596120b5-c4c9-4889-bdda-817baf1c7d4f" providerId="AD" clId="Web-{566FCEEA-1A94-2A78-BE32-76472B94276D}" dt="2022-05-18T05:45:03.755" v="334" actId="20577"/>
          <ac:spMkLst>
            <pc:docMk/>
            <pc:sldMk cId="2551554809" sldId="294"/>
            <ac:spMk id="3" creationId="{7E9D4D3B-C2DF-3C97-217A-289A51E88CD4}"/>
          </ac:spMkLst>
        </pc:spChg>
        <pc:spChg chg="add mod">
          <ac:chgData name="Aumaima Rahid" userId="S::ar06173@st.habib.edu.pk::596120b5-c4c9-4889-bdda-817baf1c7d4f" providerId="AD" clId="Web-{566FCEEA-1A94-2A78-BE32-76472B94276D}" dt="2022-05-18T05:45:20.333" v="345" actId="20577"/>
          <ac:spMkLst>
            <pc:docMk/>
            <pc:sldMk cId="2551554809" sldId="294"/>
            <ac:spMk id="4" creationId="{651B8C45-85A3-635B-2A15-2CA731171EB9}"/>
          </ac:spMkLst>
        </pc:spChg>
      </pc:sldChg>
      <pc:sldChg chg="addSp delSp modSp new mod setBg">
        <pc:chgData name="Aumaima Rahid" userId="S::ar06173@st.habib.edu.pk::596120b5-c4c9-4889-bdda-817baf1c7d4f" providerId="AD" clId="Web-{566FCEEA-1A94-2A78-BE32-76472B94276D}" dt="2022-05-18T06:10:19.074" v="453"/>
        <pc:sldMkLst>
          <pc:docMk/>
          <pc:sldMk cId="3120125806" sldId="297"/>
        </pc:sldMkLst>
        <pc:spChg chg="mod">
          <ac:chgData name="Aumaima Rahid" userId="S::ar06173@st.habib.edu.pk::596120b5-c4c9-4889-bdda-817baf1c7d4f" providerId="AD" clId="Web-{566FCEEA-1A94-2A78-BE32-76472B94276D}" dt="2022-05-18T06:09:02.197" v="450" actId="20577"/>
          <ac:spMkLst>
            <pc:docMk/>
            <pc:sldMk cId="3120125806" sldId="297"/>
            <ac:spMk id="2" creationId="{3A975FB4-E906-A823-4193-AB408A27B277}"/>
          </ac:spMkLst>
        </pc:spChg>
        <pc:spChg chg="mod">
          <ac:chgData name="Aumaima Rahid" userId="S::ar06173@st.habib.edu.pk::596120b5-c4c9-4889-bdda-817baf1c7d4f" providerId="AD" clId="Web-{566FCEEA-1A94-2A78-BE32-76472B94276D}" dt="2022-05-18T06:09:18.901" v="452" actId="20577"/>
          <ac:spMkLst>
            <pc:docMk/>
            <pc:sldMk cId="3120125806" sldId="297"/>
            <ac:spMk id="3" creationId="{C1634AE0-8189-56FE-98BB-43B893C81653}"/>
          </ac:spMkLst>
        </pc:spChg>
        <pc:spChg chg="add del mod">
          <ac:chgData name="Aumaima Rahid" userId="S::ar06173@st.habib.edu.pk::596120b5-c4c9-4889-bdda-817baf1c7d4f" providerId="AD" clId="Web-{566FCEEA-1A94-2A78-BE32-76472B94276D}" dt="2022-05-18T06:10:19.074" v="453"/>
          <ac:spMkLst>
            <pc:docMk/>
            <pc:sldMk cId="3120125806" sldId="297"/>
            <ac:spMk id="5" creationId="{D01AA1B6-9BEC-AFFB-E846-19AE36659CBB}"/>
          </ac:spMkLst>
        </pc:spChg>
        <pc:spChg chg="add">
          <ac:chgData name="Aumaima Rahid" userId="S::ar06173@st.habib.edu.pk::596120b5-c4c9-4889-bdda-817baf1c7d4f" providerId="AD" clId="Web-{566FCEEA-1A94-2A78-BE32-76472B94276D}" dt="2022-05-18T06:07:30.163" v="432"/>
          <ac:spMkLst>
            <pc:docMk/>
            <pc:sldMk cId="3120125806" sldId="297"/>
            <ac:spMk id="9" creationId="{3C54F4CE-85F0-46ED-80DA-9518C9251AD1}"/>
          </ac:spMkLst>
        </pc:spChg>
        <pc:spChg chg="add">
          <ac:chgData name="Aumaima Rahid" userId="S::ar06173@st.habib.edu.pk::596120b5-c4c9-4889-bdda-817baf1c7d4f" providerId="AD" clId="Web-{566FCEEA-1A94-2A78-BE32-76472B94276D}" dt="2022-05-18T06:07:30.163" v="432"/>
          <ac:spMkLst>
            <pc:docMk/>
            <pc:sldMk cId="3120125806" sldId="297"/>
            <ac:spMk id="11" creationId="{DADD1FCA-8ACB-4958-81DD-4CDD6D3E1921}"/>
          </ac:spMkLst>
        </pc:spChg>
        <pc:picChg chg="add mod">
          <ac:chgData name="Aumaima Rahid" userId="S::ar06173@st.habib.edu.pk::596120b5-c4c9-4889-bdda-817baf1c7d4f" providerId="AD" clId="Web-{566FCEEA-1A94-2A78-BE32-76472B94276D}" dt="2022-05-18T06:07:30.163" v="432"/>
          <ac:picMkLst>
            <pc:docMk/>
            <pc:sldMk cId="3120125806" sldId="297"/>
            <ac:picMk id="4" creationId="{1D3BAC87-16F1-6D89-9C6B-AF46183C7AA0}"/>
          </ac:picMkLst>
        </pc:picChg>
      </pc:sldChg>
    </pc:docChg>
  </pc:docChgLst>
  <pc:docChgLst>
    <pc:chgData name="Mohammed Haider Abbas" userId="S::ma06418@st.habib.edu.pk::57992f56-62e2-4699-b1ff-f5c3b8cd72ab" providerId="AD" clId="Web-{38BF2F07-FF45-075A-32B2-1A676EEE63D7}"/>
    <pc:docChg chg="delSld modSld">
      <pc:chgData name="Mohammed Haider Abbas" userId="S::ma06418@st.habib.edu.pk::57992f56-62e2-4699-b1ff-f5c3b8cd72ab" providerId="AD" clId="Web-{38BF2F07-FF45-075A-32B2-1A676EEE63D7}" dt="2022-05-17T12:36:43.635" v="150" actId="20577"/>
      <pc:docMkLst>
        <pc:docMk/>
      </pc:docMkLst>
      <pc:sldChg chg="del">
        <pc:chgData name="Mohammed Haider Abbas" userId="S::ma06418@st.habib.edu.pk::57992f56-62e2-4699-b1ff-f5c3b8cd72ab" providerId="AD" clId="Web-{38BF2F07-FF45-075A-32B2-1A676EEE63D7}" dt="2022-05-17T12:35:05.523" v="143"/>
        <pc:sldMkLst>
          <pc:docMk/>
          <pc:sldMk cId="0" sldId="256"/>
        </pc:sldMkLst>
      </pc:sldChg>
      <pc:sldChg chg="modSp">
        <pc:chgData name="Mohammed Haider Abbas" userId="S::ma06418@st.habib.edu.pk::57992f56-62e2-4699-b1ff-f5c3b8cd72ab" providerId="AD" clId="Web-{38BF2F07-FF45-075A-32B2-1A676EEE63D7}" dt="2022-05-17T12:35:50.008" v="148" actId="20577"/>
        <pc:sldMkLst>
          <pc:docMk/>
          <pc:sldMk cId="4231729842" sldId="264"/>
        </pc:sldMkLst>
        <pc:spChg chg="mod">
          <ac:chgData name="Mohammed Haider Abbas" userId="S::ma06418@st.habib.edu.pk::57992f56-62e2-4699-b1ff-f5c3b8cd72ab" providerId="AD" clId="Web-{38BF2F07-FF45-075A-32B2-1A676EEE63D7}" dt="2022-05-17T12:35:43.165" v="147" actId="20577"/>
          <ac:spMkLst>
            <pc:docMk/>
            <pc:sldMk cId="4231729842" sldId="264"/>
            <ac:spMk id="34" creationId="{E0011374-82CA-4587-99B3-18FDBC72DBF6}"/>
          </ac:spMkLst>
        </pc:spChg>
        <pc:spChg chg="mod">
          <ac:chgData name="Mohammed Haider Abbas" userId="S::ma06418@st.habib.edu.pk::57992f56-62e2-4699-b1ff-f5c3b8cd72ab" providerId="AD" clId="Web-{38BF2F07-FF45-075A-32B2-1A676EEE63D7}" dt="2022-05-17T12:32:28.160" v="126" actId="1076"/>
          <ac:spMkLst>
            <pc:docMk/>
            <pc:sldMk cId="4231729842" sldId="264"/>
            <ac:spMk id="36" creationId="{AE999007-92E2-40D0-BEBB-B6A50F261508}"/>
          </ac:spMkLst>
        </pc:spChg>
        <pc:spChg chg="mod">
          <ac:chgData name="Mohammed Haider Abbas" userId="S::ma06418@st.habib.edu.pk::57992f56-62e2-4699-b1ff-f5c3b8cd72ab" providerId="AD" clId="Web-{38BF2F07-FF45-075A-32B2-1A676EEE63D7}" dt="2022-05-17T12:35:50.008" v="148" actId="20577"/>
          <ac:spMkLst>
            <pc:docMk/>
            <pc:sldMk cId="4231729842" sldId="264"/>
            <ac:spMk id="38" creationId="{49C185C0-5949-4CC5-993B-0A4D7E719AFE}"/>
          </ac:spMkLst>
        </pc:spChg>
        <pc:grpChg chg="mod">
          <ac:chgData name="Mohammed Haider Abbas" userId="S::ma06418@st.habib.edu.pk::57992f56-62e2-4699-b1ff-f5c3b8cd72ab" providerId="AD" clId="Web-{38BF2F07-FF45-075A-32B2-1A676EEE63D7}" dt="2022-05-17T12:32:31.066" v="127" actId="1076"/>
          <ac:grpSpMkLst>
            <pc:docMk/>
            <pc:sldMk cId="4231729842" sldId="264"/>
            <ac:grpSpMk id="23" creationId="{43EB3D1B-D324-4A85-9CF5-26221E8BC770}"/>
          </ac:grpSpMkLst>
        </pc:grpChg>
        <pc:cxnChg chg="mod">
          <ac:chgData name="Mohammed Haider Abbas" userId="S::ma06418@st.habib.edu.pk::57992f56-62e2-4699-b1ff-f5c3b8cd72ab" providerId="AD" clId="Web-{38BF2F07-FF45-075A-32B2-1A676EEE63D7}" dt="2022-05-17T12:32:31.066" v="127" actId="1076"/>
          <ac:cxnSpMkLst>
            <pc:docMk/>
            <pc:sldMk cId="4231729842" sldId="264"/>
            <ac:cxnSpMk id="10" creationId="{C4EBF025-D1FA-493D-A41F-B3CD8352672E}"/>
          </ac:cxnSpMkLst>
        </pc:cxnChg>
      </pc:sldChg>
      <pc:sldChg chg="del">
        <pc:chgData name="Mohammed Haider Abbas" userId="S::ma06418@st.habib.edu.pk::57992f56-62e2-4699-b1ff-f5c3b8cd72ab" providerId="AD" clId="Web-{38BF2F07-FF45-075A-32B2-1A676EEE63D7}" dt="2022-05-17T12:35:10.930" v="145"/>
        <pc:sldMkLst>
          <pc:docMk/>
          <pc:sldMk cId="341676738" sldId="265"/>
        </pc:sldMkLst>
      </pc:sldChg>
      <pc:sldChg chg="del">
        <pc:chgData name="Mohammed Haider Abbas" userId="S::ma06418@st.habib.edu.pk::57992f56-62e2-4699-b1ff-f5c3b8cd72ab" providerId="AD" clId="Web-{38BF2F07-FF45-075A-32B2-1A676EEE63D7}" dt="2022-05-17T12:35:20.586" v="146"/>
        <pc:sldMkLst>
          <pc:docMk/>
          <pc:sldMk cId="2843649972" sldId="266"/>
        </pc:sldMkLst>
      </pc:sldChg>
      <pc:sldChg chg="del">
        <pc:chgData name="Mohammed Haider Abbas" userId="S::ma06418@st.habib.edu.pk::57992f56-62e2-4699-b1ff-f5c3b8cd72ab" providerId="AD" clId="Web-{38BF2F07-FF45-075A-32B2-1A676EEE63D7}" dt="2022-05-17T12:35:08.086" v="144"/>
        <pc:sldMkLst>
          <pc:docMk/>
          <pc:sldMk cId="1127070685" sldId="267"/>
        </pc:sldMkLst>
      </pc:sldChg>
      <pc:sldChg chg="addSp modSp">
        <pc:chgData name="Mohammed Haider Abbas" userId="S::ma06418@st.habib.edu.pk::57992f56-62e2-4699-b1ff-f5c3b8cd72ab" providerId="AD" clId="Web-{38BF2F07-FF45-075A-32B2-1A676EEE63D7}" dt="2022-05-17T12:36:43.635" v="150" actId="20577"/>
        <pc:sldMkLst>
          <pc:docMk/>
          <pc:sldMk cId="12226323" sldId="271"/>
        </pc:sldMkLst>
        <pc:spChg chg="mod">
          <ac:chgData name="Mohammed Haider Abbas" userId="S::ma06418@st.habib.edu.pk::57992f56-62e2-4699-b1ff-f5c3b8cd72ab" providerId="AD" clId="Web-{38BF2F07-FF45-075A-32B2-1A676EEE63D7}" dt="2022-05-17T12:34:15.913" v="138" actId="688"/>
          <ac:spMkLst>
            <pc:docMk/>
            <pc:sldMk cId="12226323" sldId="271"/>
            <ac:spMk id="5" creationId="{DCABB39E-3BEB-422D-9166-69FFFB268BBD}"/>
          </ac:spMkLst>
        </pc:spChg>
        <pc:spChg chg="mod">
          <ac:chgData name="Mohammed Haider Abbas" userId="S::ma06418@st.habib.edu.pk::57992f56-62e2-4699-b1ff-f5c3b8cd72ab" providerId="AD" clId="Web-{38BF2F07-FF45-075A-32B2-1A676EEE63D7}" dt="2022-05-17T12:34:38.273" v="142" actId="1076"/>
          <ac:spMkLst>
            <pc:docMk/>
            <pc:sldMk cId="12226323" sldId="271"/>
            <ac:spMk id="6" creationId="{0F20B403-C6B5-4884-8403-E338EB087224}"/>
          </ac:spMkLst>
        </pc:spChg>
        <pc:spChg chg="mod">
          <ac:chgData name="Mohammed Haider Abbas" userId="S::ma06418@st.habib.edu.pk::57992f56-62e2-4699-b1ff-f5c3b8cd72ab" providerId="AD" clId="Web-{38BF2F07-FF45-075A-32B2-1A676EEE63D7}" dt="2022-05-17T12:32:55.960" v="128" actId="14100"/>
          <ac:spMkLst>
            <pc:docMk/>
            <pc:sldMk cId="12226323" sldId="271"/>
            <ac:spMk id="7" creationId="{E13D9368-8851-476B-9DF1-AEA5E26E58C5}"/>
          </ac:spMkLst>
        </pc:spChg>
        <pc:spChg chg="add mod">
          <ac:chgData name="Mohammed Haider Abbas" userId="S::ma06418@st.habib.edu.pk::57992f56-62e2-4699-b1ff-f5c3b8cd72ab" providerId="AD" clId="Web-{38BF2F07-FF45-075A-32B2-1A676EEE63D7}" dt="2022-05-17T12:33:55.975" v="135" actId="1076"/>
          <ac:spMkLst>
            <pc:docMk/>
            <pc:sldMk cId="12226323" sldId="271"/>
            <ac:spMk id="8" creationId="{62DE0DA7-2D9B-7565-F36B-7C7ACC05DE87}"/>
          </ac:spMkLst>
        </pc:spChg>
        <pc:spChg chg="mod">
          <ac:chgData name="Mohammed Haider Abbas" userId="S::ma06418@st.habib.edu.pk::57992f56-62e2-4699-b1ff-f5c3b8cd72ab" providerId="AD" clId="Web-{38BF2F07-FF45-075A-32B2-1A676EEE63D7}" dt="2022-05-17T12:36:43.635" v="150" actId="20577"/>
          <ac:spMkLst>
            <pc:docMk/>
            <pc:sldMk cId="12226323" sldId="271"/>
            <ac:spMk id="9" creationId="{D9433CA3-27E3-4DA4-9C83-B90C6C9963F2}"/>
          </ac:spMkLst>
        </pc:spChg>
      </pc:sldChg>
      <pc:sldChg chg="modSp">
        <pc:chgData name="Mohammed Haider Abbas" userId="S::ma06418@st.habib.edu.pk::57992f56-62e2-4699-b1ff-f5c3b8cd72ab" providerId="AD" clId="Web-{38BF2F07-FF45-075A-32B2-1A676EEE63D7}" dt="2022-05-17T12:29:55.907" v="7" actId="20577"/>
        <pc:sldMkLst>
          <pc:docMk/>
          <pc:sldMk cId="1925181866" sldId="273"/>
        </pc:sldMkLst>
        <pc:spChg chg="mod">
          <ac:chgData name="Mohammed Haider Abbas" userId="S::ma06418@st.habib.edu.pk::57992f56-62e2-4699-b1ff-f5c3b8cd72ab" providerId="AD" clId="Web-{38BF2F07-FF45-075A-32B2-1A676EEE63D7}" dt="2022-05-17T12:29:55.907" v="7" actId="20577"/>
          <ac:spMkLst>
            <pc:docMk/>
            <pc:sldMk cId="1925181866" sldId="273"/>
            <ac:spMk id="2" creationId="{EEAF7A6E-3499-44E1-861D-3724065BF64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87E7B-E38F-4612-B555-B1CAA9BF7D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1A7DDD3-499A-4319-9941-6E67EF9586C5}">
      <dgm:prSet/>
      <dgm:spPr/>
      <dgm:t>
        <a:bodyPr/>
        <a:lstStyle/>
        <a:p>
          <a:r>
            <a:rPr lang="en-US" dirty="0"/>
            <a:t>Comparing instability of different genes </a:t>
          </a:r>
        </a:p>
      </dgm:t>
    </dgm:pt>
    <dgm:pt modelId="{3EA8099D-BFF9-4BEA-9637-E339F0095A80}" type="parTrans" cxnId="{D1E4161B-A9F3-4228-AFEB-620C10CCC901}">
      <dgm:prSet/>
      <dgm:spPr/>
      <dgm:t>
        <a:bodyPr/>
        <a:lstStyle/>
        <a:p>
          <a:endParaRPr lang="en-US"/>
        </a:p>
      </dgm:t>
    </dgm:pt>
    <dgm:pt modelId="{7466AD85-7F45-4C86-896B-FD7DEB1297F8}" type="sibTrans" cxnId="{D1E4161B-A9F3-4228-AFEB-620C10CCC9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B1932B-82D4-4D8D-A2AF-EAA47D091774}">
      <dgm:prSet/>
      <dgm:spPr/>
      <dgm:t>
        <a:bodyPr/>
        <a:lstStyle/>
        <a:p>
          <a:r>
            <a:rPr lang="en-US"/>
            <a:t>Identifying recurring palindromic sequences </a:t>
          </a:r>
        </a:p>
      </dgm:t>
    </dgm:pt>
    <dgm:pt modelId="{1DBDB9AD-8FCE-456A-BCA6-1CCFC1D5B252}" type="parTrans" cxnId="{5181A802-234F-4789-8B93-A6F3F6E538F4}">
      <dgm:prSet/>
      <dgm:spPr/>
      <dgm:t>
        <a:bodyPr/>
        <a:lstStyle/>
        <a:p>
          <a:endParaRPr lang="en-US"/>
        </a:p>
      </dgm:t>
    </dgm:pt>
    <dgm:pt modelId="{669432A4-587C-4784-8171-59D3C16412A5}" type="sibTrans" cxnId="{5181A802-234F-4789-8B93-A6F3F6E538F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DD506A-4893-48EF-85B1-011F2E60A295}" type="pres">
      <dgm:prSet presAssocID="{EFC87E7B-E38F-4612-B555-B1CAA9BF7DDE}" presName="Name0" presStyleCnt="0">
        <dgm:presLayoutVars>
          <dgm:animLvl val="lvl"/>
          <dgm:resizeHandles val="exact"/>
        </dgm:presLayoutVars>
      </dgm:prSet>
      <dgm:spPr/>
    </dgm:pt>
    <dgm:pt modelId="{3679E269-B663-40DF-B83A-FBF7C3A815F5}" type="pres">
      <dgm:prSet presAssocID="{B1A7DDD3-499A-4319-9941-6E67EF9586C5}" presName="compositeNode" presStyleCnt="0">
        <dgm:presLayoutVars>
          <dgm:bulletEnabled val="1"/>
        </dgm:presLayoutVars>
      </dgm:prSet>
      <dgm:spPr/>
    </dgm:pt>
    <dgm:pt modelId="{1894A076-C686-4EE5-BA77-FF63AA17924E}" type="pres">
      <dgm:prSet presAssocID="{B1A7DDD3-499A-4319-9941-6E67EF9586C5}" presName="bgRect" presStyleLbl="bgAccFollowNode1" presStyleIdx="0" presStyleCnt="2"/>
      <dgm:spPr/>
    </dgm:pt>
    <dgm:pt modelId="{A2FB5999-01E6-42F7-B097-E6FD5A565458}" type="pres">
      <dgm:prSet presAssocID="{7466AD85-7F45-4C86-896B-FD7DEB1297F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0B2B091-1EB9-4362-8067-89A9DD63A24D}" type="pres">
      <dgm:prSet presAssocID="{B1A7DDD3-499A-4319-9941-6E67EF9586C5}" presName="bottomLine" presStyleLbl="alignNode1" presStyleIdx="1" presStyleCnt="4">
        <dgm:presLayoutVars/>
      </dgm:prSet>
      <dgm:spPr/>
    </dgm:pt>
    <dgm:pt modelId="{676F2F77-B18C-4046-9299-159C9631D594}" type="pres">
      <dgm:prSet presAssocID="{B1A7DDD3-499A-4319-9941-6E67EF9586C5}" presName="nodeText" presStyleLbl="bgAccFollowNode1" presStyleIdx="0" presStyleCnt="2">
        <dgm:presLayoutVars>
          <dgm:bulletEnabled val="1"/>
        </dgm:presLayoutVars>
      </dgm:prSet>
      <dgm:spPr/>
    </dgm:pt>
    <dgm:pt modelId="{EAD97E04-0186-471D-B24F-45DEDE152A33}" type="pres">
      <dgm:prSet presAssocID="{7466AD85-7F45-4C86-896B-FD7DEB1297F8}" presName="sibTrans" presStyleCnt="0"/>
      <dgm:spPr/>
    </dgm:pt>
    <dgm:pt modelId="{01E17733-956E-4226-9894-C29371238C78}" type="pres">
      <dgm:prSet presAssocID="{82B1932B-82D4-4D8D-A2AF-EAA47D091774}" presName="compositeNode" presStyleCnt="0">
        <dgm:presLayoutVars>
          <dgm:bulletEnabled val="1"/>
        </dgm:presLayoutVars>
      </dgm:prSet>
      <dgm:spPr/>
    </dgm:pt>
    <dgm:pt modelId="{ACEF1FED-F1DD-4907-8B6E-F472882A4790}" type="pres">
      <dgm:prSet presAssocID="{82B1932B-82D4-4D8D-A2AF-EAA47D091774}" presName="bgRect" presStyleLbl="bgAccFollowNode1" presStyleIdx="1" presStyleCnt="2"/>
      <dgm:spPr/>
    </dgm:pt>
    <dgm:pt modelId="{AD70F586-E252-4D1D-9BF4-EEB5CD7D547E}" type="pres">
      <dgm:prSet presAssocID="{669432A4-587C-4784-8171-59D3C16412A5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AE67DA7-1696-4524-A579-14F75B49611C}" type="pres">
      <dgm:prSet presAssocID="{82B1932B-82D4-4D8D-A2AF-EAA47D091774}" presName="bottomLine" presStyleLbl="alignNode1" presStyleIdx="3" presStyleCnt="4">
        <dgm:presLayoutVars/>
      </dgm:prSet>
      <dgm:spPr/>
    </dgm:pt>
    <dgm:pt modelId="{8ADAB6CF-60DB-406A-B37A-56AE723B8268}" type="pres">
      <dgm:prSet presAssocID="{82B1932B-82D4-4D8D-A2AF-EAA47D09177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181A802-234F-4789-8B93-A6F3F6E538F4}" srcId="{EFC87E7B-E38F-4612-B555-B1CAA9BF7DDE}" destId="{82B1932B-82D4-4D8D-A2AF-EAA47D091774}" srcOrd="1" destOrd="0" parTransId="{1DBDB9AD-8FCE-456A-BCA6-1CCFC1D5B252}" sibTransId="{669432A4-587C-4784-8171-59D3C16412A5}"/>
    <dgm:cxn modelId="{D1E4161B-A9F3-4228-AFEB-620C10CCC901}" srcId="{EFC87E7B-E38F-4612-B555-B1CAA9BF7DDE}" destId="{B1A7DDD3-499A-4319-9941-6E67EF9586C5}" srcOrd="0" destOrd="0" parTransId="{3EA8099D-BFF9-4BEA-9637-E339F0095A80}" sibTransId="{7466AD85-7F45-4C86-896B-FD7DEB1297F8}"/>
    <dgm:cxn modelId="{B9723367-F03E-4163-9DE1-BF260455AA4E}" type="presOf" srcId="{B1A7DDD3-499A-4319-9941-6E67EF9586C5}" destId="{676F2F77-B18C-4046-9299-159C9631D594}" srcOrd="1" destOrd="0" presId="urn:microsoft.com/office/officeart/2016/7/layout/BasicLinearProcessNumbered"/>
    <dgm:cxn modelId="{6EA48B8B-13EB-42BE-A66F-DFB1D594ECEE}" type="presOf" srcId="{669432A4-587C-4784-8171-59D3C16412A5}" destId="{AD70F586-E252-4D1D-9BF4-EEB5CD7D547E}" srcOrd="0" destOrd="0" presId="urn:microsoft.com/office/officeart/2016/7/layout/BasicLinearProcessNumbered"/>
    <dgm:cxn modelId="{5993B9BF-2ACE-4975-9F67-C0C7388D63FA}" type="presOf" srcId="{82B1932B-82D4-4D8D-A2AF-EAA47D091774}" destId="{ACEF1FED-F1DD-4907-8B6E-F472882A4790}" srcOrd="0" destOrd="0" presId="urn:microsoft.com/office/officeart/2016/7/layout/BasicLinearProcessNumbered"/>
    <dgm:cxn modelId="{AA7D6ACA-6A8E-4404-8EA3-8DB39B95815C}" type="presOf" srcId="{7466AD85-7F45-4C86-896B-FD7DEB1297F8}" destId="{A2FB5999-01E6-42F7-B097-E6FD5A565458}" srcOrd="0" destOrd="0" presId="urn:microsoft.com/office/officeart/2016/7/layout/BasicLinearProcessNumbered"/>
    <dgm:cxn modelId="{B55468D8-FA0D-41A8-ABA1-A53ED8CC4821}" type="presOf" srcId="{EFC87E7B-E38F-4612-B555-B1CAA9BF7DDE}" destId="{6DDD506A-4893-48EF-85B1-011F2E60A295}" srcOrd="0" destOrd="0" presId="urn:microsoft.com/office/officeart/2016/7/layout/BasicLinearProcessNumbered"/>
    <dgm:cxn modelId="{22C59CED-F0DB-4354-816E-5B5ACCE28B18}" type="presOf" srcId="{B1A7DDD3-499A-4319-9941-6E67EF9586C5}" destId="{1894A076-C686-4EE5-BA77-FF63AA17924E}" srcOrd="0" destOrd="0" presId="urn:microsoft.com/office/officeart/2016/7/layout/BasicLinearProcessNumbered"/>
    <dgm:cxn modelId="{869032F1-70D1-4CBE-ACCC-4894A5F7039F}" type="presOf" srcId="{82B1932B-82D4-4D8D-A2AF-EAA47D091774}" destId="{8ADAB6CF-60DB-406A-B37A-56AE723B8268}" srcOrd="1" destOrd="0" presId="urn:microsoft.com/office/officeart/2016/7/layout/BasicLinearProcessNumbered"/>
    <dgm:cxn modelId="{BB08F553-2B2A-428F-9155-7DB16C3B4C6D}" type="presParOf" srcId="{6DDD506A-4893-48EF-85B1-011F2E60A295}" destId="{3679E269-B663-40DF-B83A-FBF7C3A815F5}" srcOrd="0" destOrd="0" presId="urn:microsoft.com/office/officeart/2016/7/layout/BasicLinearProcessNumbered"/>
    <dgm:cxn modelId="{03BDC641-F90D-4A6C-B091-DE2FEF9F03F4}" type="presParOf" srcId="{3679E269-B663-40DF-B83A-FBF7C3A815F5}" destId="{1894A076-C686-4EE5-BA77-FF63AA17924E}" srcOrd="0" destOrd="0" presId="urn:microsoft.com/office/officeart/2016/7/layout/BasicLinearProcessNumbered"/>
    <dgm:cxn modelId="{425C341A-BFD7-4FE6-B14D-2B42A36FAD50}" type="presParOf" srcId="{3679E269-B663-40DF-B83A-FBF7C3A815F5}" destId="{A2FB5999-01E6-42F7-B097-E6FD5A565458}" srcOrd="1" destOrd="0" presId="urn:microsoft.com/office/officeart/2016/7/layout/BasicLinearProcessNumbered"/>
    <dgm:cxn modelId="{FDA4FC49-E157-4EA8-9946-4DBF90ED3F63}" type="presParOf" srcId="{3679E269-B663-40DF-B83A-FBF7C3A815F5}" destId="{30B2B091-1EB9-4362-8067-89A9DD63A24D}" srcOrd="2" destOrd="0" presId="urn:microsoft.com/office/officeart/2016/7/layout/BasicLinearProcessNumbered"/>
    <dgm:cxn modelId="{6545F22D-436B-4939-A886-D06C7AAE18AE}" type="presParOf" srcId="{3679E269-B663-40DF-B83A-FBF7C3A815F5}" destId="{676F2F77-B18C-4046-9299-159C9631D594}" srcOrd="3" destOrd="0" presId="urn:microsoft.com/office/officeart/2016/7/layout/BasicLinearProcessNumbered"/>
    <dgm:cxn modelId="{BB3BE6E0-D599-4846-AB1D-0F69BDA66460}" type="presParOf" srcId="{6DDD506A-4893-48EF-85B1-011F2E60A295}" destId="{EAD97E04-0186-471D-B24F-45DEDE152A33}" srcOrd="1" destOrd="0" presId="urn:microsoft.com/office/officeart/2016/7/layout/BasicLinearProcessNumbered"/>
    <dgm:cxn modelId="{DDD87631-3B6F-4D5B-89A1-68C87D69E0E7}" type="presParOf" srcId="{6DDD506A-4893-48EF-85B1-011F2E60A295}" destId="{01E17733-956E-4226-9894-C29371238C78}" srcOrd="2" destOrd="0" presId="urn:microsoft.com/office/officeart/2016/7/layout/BasicLinearProcessNumbered"/>
    <dgm:cxn modelId="{988F98DC-645E-467F-AAF3-53ED565D891A}" type="presParOf" srcId="{01E17733-956E-4226-9894-C29371238C78}" destId="{ACEF1FED-F1DD-4907-8B6E-F472882A4790}" srcOrd="0" destOrd="0" presId="urn:microsoft.com/office/officeart/2016/7/layout/BasicLinearProcessNumbered"/>
    <dgm:cxn modelId="{36B0B7F4-FBAB-40FC-8A2E-70EF4CDAB35B}" type="presParOf" srcId="{01E17733-956E-4226-9894-C29371238C78}" destId="{AD70F586-E252-4D1D-9BF4-EEB5CD7D547E}" srcOrd="1" destOrd="0" presId="urn:microsoft.com/office/officeart/2016/7/layout/BasicLinearProcessNumbered"/>
    <dgm:cxn modelId="{32276DB1-464A-4D64-8484-0429BA7ED9FA}" type="presParOf" srcId="{01E17733-956E-4226-9894-C29371238C78}" destId="{BAE67DA7-1696-4524-A579-14F75B49611C}" srcOrd="2" destOrd="0" presId="urn:microsoft.com/office/officeart/2016/7/layout/BasicLinearProcessNumbered"/>
    <dgm:cxn modelId="{7E7A6BBF-94BB-4E52-BB58-8660101DB28C}" type="presParOf" srcId="{01E17733-956E-4226-9894-C29371238C78}" destId="{8ADAB6CF-60DB-406A-B37A-56AE723B826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A076-C686-4EE5-BA77-FF63AA17924E}">
      <dsp:nvSpPr>
        <dsp:cNvPr id="0" name=""/>
        <dsp:cNvSpPr/>
      </dsp:nvSpPr>
      <dsp:spPr>
        <a:xfrm>
          <a:off x="1283" y="0"/>
          <a:ext cx="5006206" cy="394887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Comparing instability of different genes </a:t>
          </a:r>
        </a:p>
      </dsp:txBody>
      <dsp:txXfrm>
        <a:off x="1283" y="1500572"/>
        <a:ext cx="5006206" cy="2369325"/>
      </dsp:txXfrm>
    </dsp:sp>
    <dsp:sp modelId="{A2FB5999-01E6-42F7-B097-E6FD5A565458}">
      <dsp:nvSpPr>
        <dsp:cNvPr id="0" name=""/>
        <dsp:cNvSpPr/>
      </dsp:nvSpPr>
      <dsp:spPr>
        <a:xfrm>
          <a:off x="1912055" y="394887"/>
          <a:ext cx="1184662" cy="11846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5545" y="568377"/>
        <a:ext cx="837682" cy="837682"/>
      </dsp:txXfrm>
    </dsp:sp>
    <dsp:sp modelId="{30B2B091-1EB9-4362-8067-89A9DD63A24D}">
      <dsp:nvSpPr>
        <dsp:cNvPr id="0" name=""/>
        <dsp:cNvSpPr/>
      </dsp:nvSpPr>
      <dsp:spPr>
        <a:xfrm>
          <a:off x="1283" y="3948804"/>
          <a:ext cx="500620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F1FED-F1DD-4907-8B6E-F472882A4790}">
      <dsp:nvSpPr>
        <dsp:cNvPr id="0" name=""/>
        <dsp:cNvSpPr/>
      </dsp:nvSpPr>
      <dsp:spPr>
        <a:xfrm>
          <a:off x="5508110" y="0"/>
          <a:ext cx="5006206" cy="394887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Identifying recurring palindromic sequences </a:t>
          </a:r>
        </a:p>
      </dsp:txBody>
      <dsp:txXfrm>
        <a:off x="5508110" y="1500572"/>
        <a:ext cx="5006206" cy="2369325"/>
      </dsp:txXfrm>
    </dsp:sp>
    <dsp:sp modelId="{AD70F586-E252-4D1D-9BF4-EEB5CD7D547E}">
      <dsp:nvSpPr>
        <dsp:cNvPr id="0" name=""/>
        <dsp:cNvSpPr/>
      </dsp:nvSpPr>
      <dsp:spPr>
        <a:xfrm>
          <a:off x="7418881" y="394887"/>
          <a:ext cx="1184662" cy="11846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92371" y="568377"/>
        <a:ext cx="837682" cy="837682"/>
      </dsp:txXfrm>
    </dsp:sp>
    <dsp:sp modelId="{BAE67DA7-1696-4524-A579-14F75B49611C}">
      <dsp:nvSpPr>
        <dsp:cNvPr id="0" name=""/>
        <dsp:cNvSpPr/>
      </dsp:nvSpPr>
      <dsp:spPr>
        <a:xfrm>
          <a:off x="5508110" y="3948804"/>
          <a:ext cx="500620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CE5C-6E2E-4D01-AAE4-4E5B9FEBF7D2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7847-7E9B-4FD2-A4D6-367D5D95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Palindrome: </a:t>
            </a:r>
            <a:r>
              <a:rPr lang="en-US" dirty="0"/>
              <a:t>Any string that is equal to its reverse</a:t>
            </a:r>
          </a:p>
          <a:p>
            <a:r>
              <a:rPr lang="en-US" dirty="0">
                <a:cs typeface="Calibri"/>
              </a:rPr>
              <a:t>Some problems with Palindromes: 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Some problems:</a:t>
            </a:r>
            <a:endParaRPr lang="en-US" dirty="0">
              <a:cs typeface="Calibri"/>
            </a:endParaRPr>
          </a:p>
          <a:p>
            <a:r>
              <a:rPr lang="en-US" dirty="0"/>
              <a:t>○ Counting palindromes in a string. </a:t>
            </a:r>
            <a:endParaRPr lang="en-US" dirty="0">
              <a:cs typeface="Calibri"/>
            </a:endParaRPr>
          </a:p>
          <a:p>
            <a:r>
              <a:rPr lang="en-US" dirty="0"/>
              <a:t>○ Factorization of a string into a palindromes. </a:t>
            </a:r>
            <a:endParaRPr lang="en-US" dirty="0">
              <a:cs typeface="Calibri"/>
            </a:endParaRPr>
          </a:p>
          <a:p>
            <a:r>
              <a:rPr lang="en-US" dirty="0"/>
              <a:t>§ K-Even palindromes.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explanations: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Eertree</a:t>
            </a:r>
            <a:r>
              <a:rPr lang="en-US" dirty="0"/>
              <a:t>: https://www.sciencedirect.com/science/article/pii/S0020019021000892#fg0010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Left/right and reversed string: https://javascript.plainenglish.io/the-best-and-worst-way-of-solving-the-palindrome-question-4b7d2f9ada06</a:t>
            </a:r>
          </a:p>
          <a:p>
            <a:pPr marL="171450" indent="-171450">
              <a:buFontTx/>
              <a:buChar char="-"/>
            </a:pPr>
            <a:r>
              <a:rPr lang="en-US" dirty="0"/>
              <a:t>Fast/slow pointer: https://medium.com/@suprajaraman/problem-statement-palindromes-70ffe1ba1905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guy: https://www.sciencedirect.com/science/article/pii/S0020019021000892#fg0010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7847-7E9B-4FD2-A4D6-367D5D9545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2518-009D-42CF-8500-EDBEE169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38B4-6F06-4223-AA16-381C548F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BBC7-EC3F-44C1-A717-21378426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1982-FCAD-42BE-B1C9-3B99B5F5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B91B-6A87-4260-BD4D-7F1E7FFA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80C5-B11F-4EB3-A08F-513F9A68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BD98-F916-4886-84FB-98DD97E2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718F-4EE4-40A0-A2EA-15FA6F5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A92B-7E62-400C-8150-0B31E98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852D-1CAA-43A0-B2A9-D91841A8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F825-04CB-4BA8-8CA6-DF4EEE46D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66DE-B44A-496A-BAEF-99CD2B0A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0C65-4839-489E-B0D1-73CBF7A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5EE3-91AC-4FDE-A78C-B51D0718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59A2-AC29-4EC6-9310-896869E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8087-45FA-47A5-9C4B-914DE9F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98E-78F5-448D-B92C-94AA2BC8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553C-F178-44F4-8464-A4053EE5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318D-4610-4098-8DBA-202C2267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4C60-36A8-4743-BF2D-4F1672EE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43F9-379A-43A0-B78C-37998932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1713-91DC-45F1-A0FF-2DDD2AE7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6346-AE9D-4A6A-ACB9-63BEB64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4D17-3CF7-44BA-96EA-854EB2D0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50DC-C5C6-45E4-8C25-B5E3A2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63B-1854-4E16-BB94-8814D05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8B10-2A3E-4CB1-AD9F-47530446E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9AB5-F4BB-469B-94BF-AA2981DB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CFD6-AEB5-41C4-99D6-530C2532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05AB-F3DD-4F92-8237-2DE8BCD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C776-9083-482E-9915-EF497F5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C684-6273-4100-A870-2A066347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3AF-70BC-4F65-AFC4-E0F07602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FCA6-893E-4187-A9DF-6683C6CE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386BB-1BFC-4B72-A5FB-0A6571536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4568C-BE92-42E9-8EB9-02710F0FD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25342-163C-4031-9A99-D5BF362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3C43F-5E1D-4604-8C57-BCBD1DC0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0ED40-64A2-4D8E-BA0A-519882DC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B4B-3491-4E48-A44D-9514F905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A9AE-D3F7-4D94-85F2-547D7175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2A19-95CF-47F1-8F31-3558EB4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BD52-62A1-4258-8592-02EDEF5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93F4-DA42-4CDB-81CB-54BDFDE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9EA91-7F2A-4A05-8AC7-4759252B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D456-270E-4912-A5BD-048C2BB6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6325-A1FD-49CF-AA9A-20AB3B5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95EF-7E6D-40A9-8FF9-EA6AD408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5DEC-3272-429A-809E-1F10588B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CB14-4A3A-49EE-A531-EEB2A95C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82F0-B96B-47F9-A982-A1A38389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64-FB03-498A-891B-A07C76B7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2B47-E5E8-4D1A-8421-FD161729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0059E-E6A5-411C-A27F-0FAB6D1C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5F69-6A12-4F7E-B0C3-60293615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D963-8C62-43B8-9EFA-5FF6BA97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DEC7-0855-4190-B547-CAC52A37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ACE2-25CE-4FD2-88A2-716776E7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BEE90-4DCD-4400-98F8-427AE01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BF12-113E-4198-AD10-79C596CC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D83A-3FD3-4FB9-AB5F-1D0D7590B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E803-B2D0-4CB7-B1CC-5AB464EC7EFC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189C-24CB-464B-8316-D0C861FA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CC49-4EEC-475B-8A68-BCE2DB0E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5A5D-3001-4942-AAAA-870EB2DF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7999016/" TargetMode="External"/><Relationship Id="rId3" Type="http://schemas.openxmlformats.org/officeDocument/2006/relationships/hyperlink" Target="https://journals.plos.org/ploscompbiol/article?id=10.1371/journal.pcbi.0030039" TargetMode="External"/><Relationship Id="rId7" Type="http://schemas.openxmlformats.org/officeDocument/2006/relationships/hyperlink" Target="https://www.sciencedirect.com/topics/biochemistry-genetics-and-molecular-biology/genome-instability" TargetMode="External"/><Relationship Id="rId2" Type="http://schemas.openxmlformats.org/officeDocument/2006/relationships/hyperlink" Target="https://scienceprimer.com/palindromic-sequences#:~:text=Restriction%20enzymes%20cut%20double%2Dstranded,sequences%20they%20recognize%20are%20palindrom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1097276508000397" TargetMode="External"/><Relationship Id="rId11" Type="http://schemas.openxmlformats.org/officeDocument/2006/relationships/hyperlink" Target="https://www.sciencedirect.com/topics/biochemistry-genetics-and-molecular-biology/genetic-recombination" TargetMode="External"/><Relationship Id="rId5" Type="http://schemas.openxmlformats.org/officeDocument/2006/relationships/hyperlink" Target="https://doi.org/10.1016/j.molcel.2007.12.020" TargetMode="External"/><Relationship Id="rId10" Type="http://schemas.openxmlformats.org/officeDocument/2006/relationships/hyperlink" Target="https://www.sciencedirect.com/topics/neuroscience/palindromic-sequence" TargetMode="External"/><Relationship Id="rId4" Type="http://schemas.openxmlformats.org/officeDocument/2006/relationships/hyperlink" Target="https://www.bioinformatics.org/sms2/random_dna.html" TargetMode="External"/><Relationship Id="rId9" Type="http://schemas.openxmlformats.org/officeDocument/2006/relationships/hyperlink" Target="https://www.ncbi.nlm.nih.gov/books/NBK21136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53;p26">
            <a:extLst>
              <a:ext uri="{FF2B5EF4-FFF2-40B4-BE49-F238E27FC236}">
                <a16:creationId xmlns:a16="http://schemas.microsoft.com/office/drawing/2014/main" id="{AE999007-92E2-40D0-BEBB-B6A50F261508}"/>
              </a:ext>
            </a:extLst>
          </p:cNvPr>
          <p:cNvSpPr/>
          <p:nvPr/>
        </p:nvSpPr>
        <p:spPr>
          <a:xfrm>
            <a:off x="6671462" y="6175909"/>
            <a:ext cx="4843743" cy="199047"/>
          </a:xfrm>
          <a:prstGeom prst="roundRect">
            <a:avLst>
              <a:gd name="adj" fmla="val 50000"/>
            </a:avLst>
          </a:prstGeom>
          <a:solidFill>
            <a:srgbClr val="FF4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EB3D1B-D324-4A85-9CF5-26221E8BC770}"/>
              </a:ext>
            </a:extLst>
          </p:cNvPr>
          <p:cNvGrpSpPr/>
          <p:nvPr/>
        </p:nvGrpSpPr>
        <p:grpSpPr>
          <a:xfrm>
            <a:off x="7544301" y="488277"/>
            <a:ext cx="3764607" cy="2551016"/>
            <a:chOff x="2428172" y="436325"/>
            <a:chExt cx="3764607" cy="2551016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24" name="Google Shape;149;p26">
              <a:extLst>
                <a:ext uri="{FF2B5EF4-FFF2-40B4-BE49-F238E27FC236}">
                  <a16:creationId xmlns:a16="http://schemas.microsoft.com/office/drawing/2014/main" id="{B87432E4-DBBE-42B7-95BA-027C277C73EA}"/>
                </a:ext>
              </a:extLst>
            </p:cNvPr>
            <p:cNvSpPr/>
            <p:nvPr/>
          </p:nvSpPr>
          <p:spPr>
            <a:xfrm>
              <a:off x="3478172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0;p26">
              <a:extLst>
                <a:ext uri="{FF2B5EF4-FFF2-40B4-BE49-F238E27FC236}">
                  <a16:creationId xmlns:a16="http://schemas.microsoft.com/office/drawing/2014/main" id="{BEAD541B-9CED-4F61-A4E3-C1DE1960520F}"/>
                </a:ext>
              </a:extLst>
            </p:cNvPr>
            <p:cNvSpPr/>
            <p:nvPr/>
          </p:nvSpPr>
          <p:spPr>
            <a:xfrm>
              <a:off x="5142779" y="1937341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;p26">
              <a:extLst>
                <a:ext uri="{FF2B5EF4-FFF2-40B4-BE49-F238E27FC236}">
                  <a16:creationId xmlns:a16="http://schemas.microsoft.com/office/drawing/2014/main" id="{63A65B49-FBCF-4745-8EB1-563DCD3BA2A7}"/>
                </a:ext>
              </a:extLst>
            </p:cNvPr>
            <p:cNvSpPr/>
            <p:nvPr/>
          </p:nvSpPr>
          <p:spPr>
            <a:xfrm>
              <a:off x="5142779" y="43632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2;p26">
              <a:extLst>
                <a:ext uri="{FF2B5EF4-FFF2-40B4-BE49-F238E27FC236}">
                  <a16:creationId xmlns:a16="http://schemas.microsoft.com/office/drawing/2014/main" id="{842E01F5-EA32-45C5-AE79-5072A2905110}"/>
                </a:ext>
              </a:extLst>
            </p:cNvPr>
            <p:cNvSpPr/>
            <p:nvPr/>
          </p:nvSpPr>
          <p:spPr>
            <a:xfrm>
              <a:off x="2428172" y="1550075"/>
              <a:ext cx="1050000" cy="1050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0D4D26-1F27-432E-A8AF-EF1571625591}"/>
                </a:ext>
              </a:extLst>
            </p:cNvPr>
            <p:cNvCxnSpPr>
              <a:stCxn id="27" idx="7"/>
              <a:endCxn id="24" idx="3"/>
            </p:cNvCxnSpPr>
            <p:nvPr/>
          </p:nvCxnSpPr>
          <p:spPr>
            <a:xfrm flipV="1">
              <a:off x="3324403" y="1332556"/>
              <a:ext cx="307538" cy="371288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D68503-9261-4F20-B291-D2713C598042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4528172" y="961325"/>
              <a:ext cx="614607" cy="0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119B29-6D81-4F00-A519-CF1225A6DBDC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27883C-A340-4D6B-A889-3E7115BE8BE6}"/>
                </a:ext>
              </a:extLst>
            </p:cNvPr>
            <p:cNvCxnSpPr>
              <a:stCxn id="25" idx="1"/>
              <a:endCxn id="24" idx="5"/>
            </p:cNvCxnSpPr>
            <p:nvPr/>
          </p:nvCxnSpPr>
          <p:spPr>
            <a:xfrm flipH="1" flipV="1">
              <a:off x="4374403" y="1332556"/>
              <a:ext cx="922145" cy="758554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6264F-B119-4283-9923-D5E150E35E06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V="1">
              <a:off x="5667779" y="1486325"/>
              <a:ext cx="0" cy="451016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sp>
        <p:nvSpPr>
          <p:cNvPr id="34" name="Google Shape;146;p26">
            <a:extLst>
              <a:ext uri="{FF2B5EF4-FFF2-40B4-BE49-F238E27FC236}">
                <a16:creationId xmlns:a16="http://schemas.microsoft.com/office/drawing/2014/main" id="{E0011374-82CA-4587-99B3-18FDBC72DBF6}"/>
              </a:ext>
            </a:extLst>
          </p:cNvPr>
          <p:cNvSpPr txBox="1">
            <a:spLocks/>
          </p:cNvSpPr>
          <p:nvPr/>
        </p:nvSpPr>
        <p:spPr>
          <a:xfrm>
            <a:off x="883092" y="2881105"/>
            <a:ext cx="7444419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8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933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>
              <a:spcAft>
                <a:spcPts val="267"/>
              </a:spcAft>
              <a:defRPr/>
            </a:pPr>
            <a:r>
              <a:rPr lang="en-US" kern="0" dirty="0">
                <a:solidFill>
                  <a:srgbClr val="141414"/>
                </a:solidFill>
              </a:rPr>
              <a:t>Eertree - 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>
              <a:lnSpc>
                <a:spcPct val="75000"/>
              </a:lnSpc>
              <a:spcBef>
                <a:spcPts val="0"/>
              </a:spcBef>
              <a:spcAft>
                <a:spcPts val="267"/>
              </a:spcAft>
              <a:buNone/>
              <a:tabLst/>
              <a:defRPr/>
            </a:pPr>
            <a:r>
              <a:rPr lang="en-US" kern="0" dirty="0">
                <a:solidFill>
                  <a:srgbClr val="141414"/>
                </a:solidFill>
              </a:rPr>
              <a:t>Palindromic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Space Mono"/>
                <a:sym typeface="Space Mono"/>
              </a:rPr>
              <a:t> Trees</a:t>
            </a:r>
            <a:endParaRPr lang="en-US" dirty="0"/>
          </a:p>
        </p:txBody>
      </p:sp>
      <p:sp>
        <p:nvSpPr>
          <p:cNvPr id="38" name="Google Shape;147;p26">
            <a:extLst>
              <a:ext uri="{FF2B5EF4-FFF2-40B4-BE49-F238E27FC236}">
                <a16:creationId xmlns:a16="http://schemas.microsoft.com/office/drawing/2014/main" id="{49C185C0-5949-4CC5-993B-0A4D7E719AFE}"/>
              </a:ext>
            </a:extLst>
          </p:cNvPr>
          <p:cNvSpPr txBox="1">
            <a:spLocks/>
          </p:cNvSpPr>
          <p:nvPr/>
        </p:nvSpPr>
        <p:spPr>
          <a:xfrm>
            <a:off x="880415" y="682091"/>
            <a:ext cx="3130056" cy="216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Medium"/>
              <a:buNone/>
              <a:defRPr sz="1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>
              <a:buClr>
                <a:srgbClr val="141414"/>
              </a:buClr>
              <a:defRPr/>
            </a:pPr>
            <a:r>
              <a:rPr lang="en-US" sz="2000" b="1" kern="0" dirty="0">
                <a:solidFill>
                  <a:srgbClr val="141414"/>
                </a:solidFill>
              </a:rPr>
              <a:t>Group: </a:t>
            </a:r>
            <a:r>
              <a:rPr lang="en-US" sz="2800" b="1" kern="0" dirty="0">
                <a:solidFill>
                  <a:srgbClr val="141414"/>
                </a:solidFill>
                <a:latin typeface="Quicksand" pitchFamily="2" charset="0"/>
              </a:rPr>
              <a:t>Time</a:t>
            </a:r>
            <a:r>
              <a:rPr lang="en-US" sz="2000" kern="0" dirty="0">
                <a:solidFill>
                  <a:srgbClr val="141414"/>
                </a:solidFill>
              </a:rPr>
              <a:t> </a:t>
            </a:r>
            <a:endParaRPr lang="en-US" dirty="0"/>
          </a:p>
          <a:p>
            <a:pPr marL="285750" indent="-104775">
              <a:buClr>
                <a:srgbClr val="141414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41414"/>
                </a:solidFill>
              </a:rPr>
              <a:t>Saad Qureshi </a:t>
            </a:r>
            <a:endParaRPr lang="en-US" sz="2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Quicksand Medium"/>
            </a:endParaRPr>
          </a:p>
          <a:p>
            <a:pPr marL="285750" indent="-104775">
              <a:buClr>
                <a:srgbClr val="141414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41414"/>
                </a:solidFill>
              </a:rPr>
              <a:t>Zain Ahmed Usmani </a:t>
            </a:r>
            <a:endParaRPr lang="en-US" sz="2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Quicksand Medium"/>
            </a:endParaRPr>
          </a:p>
          <a:p>
            <a:pPr marL="285750" indent="-104775">
              <a:buClr>
                <a:srgbClr val="141414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41414"/>
                </a:solidFill>
              </a:rPr>
              <a:t>Ayyan Bin Fawad</a:t>
            </a:r>
          </a:p>
          <a:p>
            <a:pPr marL="285750" indent="-104775">
              <a:buClr>
                <a:srgbClr val="141414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</a:rPr>
              <a:t>Aumaima</a:t>
            </a:r>
            <a:r>
              <a:rPr lang="en-US" sz="2000" kern="0" dirty="0"/>
              <a:t> Rahid</a:t>
            </a:r>
            <a:endParaRPr lang="en-US" sz="2000" kern="0" dirty="0">
              <a:solidFill>
                <a:srgbClr val="141414"/>
              </a:solidFill>
            </a:endParaRPr>
          </a:p>
          <a:p>
            <a:pPr marL="285750" indent="-104775">
              <a:buClr>
                <a:srgbClr val="141414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41414"/>
                </a:solidFill>
              </a:rPr>
              <a:t>Haider Abbas</a:t>
            </a:r>
            <a:endParaRPr lang="en-US" sz="2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Quicksand Medium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4EBF025-D1FA-493D-A41F-B3CD8352672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544301" y="2127027"/>
            <a:ext cx="525000" cy="525000"/>
          </a:xfrm>
          <a:prstGeom prst="curvedConnector4">
            <a:avLst>
              <a:gd name="adj1" fmla="val -43543"/>
              <a:gd name="adj2" fmla="val 143543"/>
            </a:avLst>
          </a:prstGeom>
          <a:ln w="57150">
            <a:solidFill>
              <a:srgbClr val="002060">
                <a:alpha val="5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Simpler ways to find all palindromic substrings?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1FF60B-9987-4EE4-A6E9-285E6B72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36715"/>
              </p:ext>
            </p:extLst>
          </p:nvPr>
        </p:nvGraphicFramePr>
        <p:xfrm>
          <a:off x="1367394" y="2874818"/>
          <a:ext cx="9457212" cy="46736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Quicksand" pitchFamily="2" charset="0"/>
                        </a:rPr>
                        <a:t>Brute force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0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6A4BEB-CABA-40F6-825F-2E69C2BBC2E4}"/>
              </a:ext>
            </a:extLst>
          </p:cNvPr>
          <p:cNvSpPr txBox="1"/>
          <p:nvPr/>
        </p:nvSpPr>
        <p:spPr>
          <a:xfrm>
            <a:off x="1741625" y="5518150"/>
            <a:ext cx="870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O(</a:t>
            </a:r>
            <a:r>
              <a:rPr lang="en-US" sz="1800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800" b="0" i="1" baseline="30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for substrings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O(n) for identifying palindromes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83B29-3B38-4EEF-9000-F275833F9B0D}"/>
              </a:ext>
            </a:extLst>
          </p:cNvPr>
          <p:cNvSpPr txBox="1"/>
          <p:nvPr/>
        </p:nvSpPr>
        <p:spPr>
          <a:xfrm>
            <a:off x="2743200" y="3613971"/>
            <a:ext cx="670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returnPalindromes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(s):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(s)):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O(n)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(s)):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O(n)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737D"/>
                </a:solidFill>
                <a:latin typeface="Consolas" panose="020B0609020204030204" pitchFamily="49" charset="0"/>
              </a:rPr>
              <a:t># check if s[</a:t>
            </a:r>
            <a:r>
              <a:rPr lang="en-US" dirty="0" err="1">
                <a:solidFill>
                  <a:srgbClr val="6A737D"/>
                </a:solidFill>
                <a:latin typeface="Consolas" panose="020B0609020204030204" pitchFamily="49" charset="0"/>
              </a:rPr>
              <a:t>i:j</a:t>
            </a:r>
            <a:r>
              <a:rPr lang="en-US" dirty="0">
                <a:solidFill>
                  <a:srgbClr val="6A737D"/>
                </a:solidFill>
                <a:latin typeface="Consolas" panose="020B0609020204030204" pitchFamily="49" charset="0"/>
              </a:rPr>
              <a:t>] is palindrome # O(n)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737D"/>
                </a:solidFill>
                <a:latin typeface="Consolas" panose="020B0609020204030204" pitchFamily="49" charset="0"/>
              </a:rPr>
              <a:t># add to </a:t>
            </a:r>
            <a:r>
              <a:rPr lang="en-US" dirty="0" err="1">
                <a:solidFill>
                  <a:srgbClr val="6A737D"/>
                </a:solidFill>
                <a:latin typeface="Consolas" panose="020B0609020204030204" pitchFamily="49" charset="0"/>
              </a:rPr>
              <a:t>palindromeList</a:t>
            </a:r>
            <a:endParaRPr lang="en-US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palindromesList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O(n^3)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Simpler ways to find all palindromic substrings?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3B7BB-58E9-4901-AD56-72671DAB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4434"/>
              </p:ext>
            </p:extLst>
          </p:nvPr>
        </p:nvGraphicFramePr>
        <p:xfrm>
          <a:off x="1371531" y="3068271"/>
          <a:ext cx="9457212" cy="46736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effectLst/>
                          <a:latin typeface="Quicksand" pitchFamily="2" charset="0"/>
                        </a:rPr>
                        <a:t>Manacher’s</a:t>
                      </a:r>
                      <a:r>
                        <a:rPr lang="en-US" sz="2400" b="1" i="0" dirty="0">
                          <a:effectLst/>
                          <a:latin typeface="Quicksand" pitchFamily="2" charset="0"/>
                        </a:rPr>
                        <a:t> Algorithm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0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657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DECCF5-0C73-4DC9-9ED2-81804D7DE2CF}"/>
              </a:ext>
            </a:extLst>
          </p:cNvPr>
          <p:cNvSpPr txBox="1"/>
          <p:nvPr/>
        </p:nvSpPr>
        <p:spPr>
          <a:xfrm>
            <a:off x="1906680" y="5407767"/>
            <a:ext cx="8378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for longest palindromic 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Goes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centre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outward, checking if each character matches // O(n) per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are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possible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centres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// O(n*n)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F1688-12A6-4460-AA1D-4EA3AFF4CA72}"/>
              </a:ext>
            </a:extLst>
          </p:cNvPr>
          <p:cNvSpPr txBox="1"/>
          <p:nvPr/>
        </p:nvSpPr>
        <p:spPr>
          <a:xfrm>
            <a:off x="4283450" y="4179311"/>
            <a:ext cx="3701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600" dirty="0">
                <a:latin typeface="Space Mono" panose="02000509040000020004" charset="0"/>
              </a:rPr>
              <a:t>A</a:t>
            </a:r>
            <a:r>
              <a:rPr lang="en-US" sz="3200" b="1" spc="600" dirty="0">
                <a:solidFill>
                  <a:schemeClr val="accent2"/>
                </a:solidFill>
                <a:latin typeface="Space Mono" panose="02000509040000020004" charset="0"/>
              </a:rPr>
              <a:t>G</a:t>
            </a:r>
            <a:r>
              <a:rPr lang="en-US" sz="3200" b="1" spc="600" dirty="0">
                <a:solidFill>
                  <a:schemeClr val="accent6">
                    <a:lumMod val="75000"/>
                  </a:schemeClr>
                </a:solidFill>
                <a:latin typeface="Space Mono" panose="02000509040000020004" charset="0"/>
              </a:rPr>
              <a:t>T</a:t>
            </a:r>
            <a:r>
              <a:rPr lang="en-US" sz="3200" b="1" spc="600" dirty="0">
                <a:solidFill>
                  <a:schemeClr val="accent5">
                    <a:lumMod val="75000"/>
                  </a:schemeClr>
                </a:solidFill>
                <a:latin typeface="Space Mono" panose="02000509040000020004" charset="0"/>
              </a:rPr>
              <a:t>C</a:t>
            </a:r>
            <a:r>
              <a:rPr lang="en-US" sz="3200" b="1" spc="600" dirty="0">
                <a:solidFill>
                  <a:schemeClr val="accent2">
                    <a:lumMod val="75000"/>
                  </a:schemeClr>
                </a:solidFill>
                <a:latin typeface="Space Mono" panose="02000509040000020004" charset="0"/>
              </a:rPr>
              <a:t>X</a:t>
            </a:r>
            <a:r>
              <a:rPr lang="en-US" sz="3200" b="1" spc="600" dirty="0">
                <a:solidFill>
                  <a:schemeClr val="accent5">
                    <a:lumMod val="75000"/>
                  </a:schemeClr>
                </a:solidFill>
                <a:latin typeface="Space Mono" panose="02000509040000020004" charset="0"/>
              </a:rPr>
              <a:t>C</a:t>
            </a:r>
            <a:r>
              <a:rPr lang="en-US" sz="3200" b="1" spc="600" dirty="0">
                <a:solidFill>
                  <a:schemeClr val="accent6">
                    <a:lumMod val="75000"/>
                  </a:schemeClr>
                </a:solidFill>
                <a:latin typeface="Space Mono" panose="02000509040000020004" charset="0"/>
              </a:rPr>
              <a:t>T</a:t>
            </a:r>
            <a:r>
              <a:rPr lang="en-US" sz="3200" b="1" spc="600" dirty="0">
                <a:solidFill>
                  <a:schemeClr val="accent2"/>
                </a:solidFill>
                <a:latin typeface="Space Mono" panose="02000509040000020004" charset="0"/>
              </a:rPr>
              <a:t>G</a:t>
            </a:r>
            <a:r>
              <a:rPr lang="en-US" sz="3200" b="1" spc="600" dirty="0">
                <a:latin typeface="Space Mono" panose="02000509040000020004" charset="0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690E32-4579-40B9-B939-1ED1821CE444}"/>
              </a:ext>
            </a:extLst>
          </p:cNvPr>
          <p:cNvSpPr/>
          <p:nvPr/>
        </p:nvSpPr>
        <p:spPr>
          <a:xfrm>
            <a:off x="6032500" y="4729387"/>
            <a:ext cx="127000" cy="127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DBE9FB-955D-4802-AB86-996D879DE056}"/>
              </a:ext>
            </a:extLst>
          </p:cNvPr>
          <p:cNvCxnSpPr>
            <a:cxnSpLocks/>
          </p:cNvCxnSpPr>
          <p:nvPr/>
        </p:nvCxnSpPr>
        <p:spPr>
          <a:xfrm flipV="1">
            <a:off x="4781550" y="4764086"/>
            <a:ext cx="0" cy="430214"/>
          </a:xfrm>
          <a:prstGeom prst="straightConnector1">
            <a:avLst/>
          </a:prstGeom>
          <a:noFill/>
          <a:ln w="57150" cap="flat" cmpd="sng" algn="ctr">
            <a:solidFill>
              <a:srgbClr val="141414">
                <a:alpha val="56000"/>
              </a:srgbClr>
            </a:solidFill>
            <a:prstDash val="solid"/>
            <a:headEnd type="none" w="sm" len="sm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B31F33-349B-4ECE-B26B-31DE11EFC111}"/>
              </a:ext>
            </a:extLst>
          </p:cNvPr>
          <p:cNvCxnSpPr>
            <a:cxnSpLocks/>
          </p:cNvCxnSpPr>
          <p:nvPr/>
        </p:nvCxnSpPr>
        <p:spPr>
          <a:xfrm flipV="1">
            <a:off x="7419975" y="4764086"/>
            <a:ext cx="0" cy="430214"/>
          </a:xfrm>
          <a:prstGeom prst="straightConnector1">
            <a:avLst/>
          </a:prstGeom>
          <a:noFill/>
          <a:ln w="57150" cap="flat" cmpd="sng" algn="ctr">
            <a:solidFill>
              <a:srgbClr val="141414">
                <a:alpha val="56000"/>
              </a:srgbClr>
            </a:solidFill>
            <a:prstDash val="solid"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006B8-1191-4F38-AD13-B10A6123C104}"/>
              </a:ext>
            </a:extLst>
          </p:cNvPr>
          <p:cNvCxnSpPr>
            <a:cxnSpLocks/>
          </p:cNvCxnSpPr>
          <p:nvPr/>
        </p:nvCxnSpPr>
        <p:spPr>
          <a:xfrm flipV="1">
            <a:off x="5143500" y="4764086"/>
            <a:ext cx="0" cy="430214"/>
          </a:xfrm>
          <a:prstGeom prst="straightConnector1">
            <a:avLst/>
          </a:prstGeom>
          <a:noFill/>
          <a:ln w="57150" cap="flat" cmpd="sng" algn="ctr">
            <a:solidFill>
              <a:srgbClr val="141414">
                <a:alpha val="56000"/>
              </a:srgbClr>
            </a:solidFill>
            <a:prstDash val="solid"/>
            <a:headEnd type="none" w="sm" len="sm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20874-EE79-49C3-8A12-A7F47F3C69A5}"/>
              </a:ext>
            </a:extLst>
          </p:cNvPr>
          <p:cNvCxnSpPr>
            <a:cxnSpLocks/>
          </p:cNvCxnSpPr>
          <p:nvPr/>
        </p:nvCxnSpPr>
        <p:spPr>
          <a:xfrm flipV="1">
            <a:off x="7067550" y="4764086"/>
            <a:ext cx="0" cy="430214"/>
          </a:xfrm>
          <a:prstGeom prst="straightConnector1">
            <a:avLst/>
          </a:prstGeom>
          <a:noFill/>
          <a:ln w="57150" cap="flat" cmpd="sng" algn="ctr">
            <a:solidFill>
              <a:srgbClr val="141414">
                <a:alpha val="56000"/>
              </a:srgbClr>
            </a:solidFill>
            <a:prstDash val="solid"/>
            <a:headEnd type="none" w="sm" len="sm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5FFA2-CDB6-4E07-A591-0141D43DB8D8}"/>
              </a:ext>
            </a:extLst>
          </p:cNvPr>
          <p:cNvSpPr txBox="1"/>
          <p:nvPr/>
        </p:nvSpPr>
        <p:spPr>
          <a:xfrm>
            <a:off x="5350812" y="47928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44E72-6292-4CAE-B6C3-F5CC70234228}"/>
              </a:ext>
            </a:extLst>
          </p:cNvPr>
          <p:cNvSpPr txBox="1"/>
          <p:nvPr/>
        </p:nvSpPr>
        <p:spPr>
          <a:xfrm>
            <a:off x="6401968" y="47928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9E48E8-2B10-4976-8B29-76B1C8A040E5}"/>
              </a:ext>
            </a:extLst>
          </p:cNvPr>
          <p:cNvSpPr/>
          <p:nvPr/>
        </p:nvSpPr>
        <p:spPr>
          <a:xfrm>
            <a:off x="5710195" y="4729387"/>
            <a:ext cx="127000" cy="12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6" grpId="0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Simpler ways to find all palindromic substrings?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ECCF5-0C73-4DC9-9ED2-81804D7DE2CF}"/>
              </a:ext>
            </a:extLst>
          </p:cNvPr>
          <p:cNvSpPr txBox="1"/>
          <p:nvPr/>
        </p:nvSpPr>
        <p:spPr>
          <a:xfrm>
            <a:off x="2339116" y="5378393"/>
            <a:ext cx="751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Builds like DFS,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O(V+E)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2C4700-2C25-418D-A79C-949D9FA8F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12056"/>
              </p:ext>
            </p:extLst>
          </p:nvPr>
        </p:nvGraphicFramePr>
        <p:xfrm>
          <a:off x="1367394" y="3045384"/>
          <a:ext cx="9457212" cy="46736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1396296865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249744473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3057549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effectLst/>
                          <a:latin typeface="Quicksand" pitchFamily="2" charset="0"/>
                        </a:rPr>
                        <a:t>Eertree</a:t>
                      </a:r>
                      <a:endParaRPr lang="en-US" sz="2400" b="1" i="0" dirty="0">
                        <a:effectLst/>
                        <a:latin typeface="Quicksand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O</a:t>
                      </a:r>
                      <a:r>
                        <a:rPr lang="el-GR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(</a:t>
                      </a: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4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Simpler ways to find all palindromic substrings?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ECCF5-0C73-4DC9-9ED2-81804D7DE2CF}"/>
              </a:ext>
            </a:extLst>
          </p:cNvPr>
          <p:cNvSpPr txBox="1"/>
          <p:nvPr/>
        </p:nvSpPr>
        <p:spPr>
          <a:xfrm>
            <a:off x="2339116" y="5378393"/>
            <a:ext cx="751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Builds like DFS,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O(V+E)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 = n+2, E =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O(2n+2)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2C4700-2C25-418D-A79C-949D9FA8F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34887"/>
              </p:ext>
            </p:extLst>
          </p:nvPr>
        </p:nvGraphicFramePr>
        <p:xfrm>
          <a:off x="1367394" y="3045384"/>
          <a:ext cx="5628829" cy="467360"/>
        </p:xfrm>
        <a:graphic>
          <a:graphicData uri="http://schemas.openxmlformats.org/drawingml/2006/table">
            <a:tbl>
              <a:tblPr/>
              <a:tblGrid>
                <a:gridCol w="1630987">
                  <a:extLst>
                    <a:ext uri="{9D8B030D-6E8A-4147-A177-3AD203B41FA5}">
                      <a16:colId xmlns:a16="http://schemas.microsoft.com/office/drawing/2014/main" val="1396296865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1249744473"/>
                    </a:ext>
                  </a:extLst>
                </a:gridCol>
                <a:gridCol w="2615609">
                  <a:extLst>
                    <a:ext uri="{9D8B030D-6E8A-4147-A177-3AD203B41FA5}">
                      <a16:colId xmlns:a16="http://schemas.microsoft.com/office/drawing/2014/main" val="3057549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effectLst/>
                          <a:latin typeface="Quicksand" pitchFamily="2" charset="0"/>
                        </a:rPr>
                        <a:t>Eertree</a:t>
                      </a:r>
                      <a:endParaRPr lang="en-US" sz="2400" b="1" i="0" dirty="0">
                        <a:effectLst/>
                        <a:latin typeface="Quicksand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O</a:t>
                      </a:r>
                      <a:r>
                        <a:rPr lang="el-GR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(</a:t>
                      </a: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46971"/>
                  </a:ext>
                </a:extLst>
              </a:tr>
            </a:tbl>
          </a:graphicData>
        </a:graphic>
      </p:graphicFrame>
      <p:pic>
        <p:nvPicPr>
          <p:cNvPr id="6" name="Picture 15" descr="Diagram&#10;&#10;Description automatically generated">
            <a:extLst>
              <a:ext uri="{FF2B5EF4-FFF2-40B4-BE49-F238E27FC236}">
                <a16:creationId xmlns:a16="http://schemas.microsoft.com/office/drawing/2014/main" id="{20B848C0-8C1D-41DF-9740-72A872FE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887" y="2770964"/>
            <a:ext cx="2851825" cy="3833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9E873-FF46-4BEF-9F0A-4738F85B7DD6}"/>
              </a:ext>
            </a:extLst>
          </p:cNvPr>
          <p:cNvSpPr txBox="1"/>
          <p:nvPr/>
        </p:nvSpPr>
        <p:spPr>
          <a:xfrm>
            <a:off x="3707333" y="3094398"/>
            <a:ext cx="328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time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6BD88-B5D3-4814-975C-426141911866}"/>
              </a:ext>
            </a:extLst>
          </p:cNvPr>
          <p:cNvSpPr txBox="1"/>
          <p:nvPr/>
        </p:nvSpPr>
        <p:spPr>
          <a:xfrm>
            <a:off x="3565114" y="3683722"/>
            <a:ext cx="4990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You’re only storing lengths in the ideal 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eertree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(this 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eertree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has space complexity O(n^2)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5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38C93-2F5C-472F-8A46-A004C8B54BB8}"/>
              </a:ext>
            </a:extLst>
          </p:cNvPr>
          <p:cNvSpPr txBox="1"/>
          <p:nvPr/>
        </p:nvSpPr>
        <p:spPr>
          <a:xfrm rot="21269864">
            <a:off x="4585204" y="4774161"/>
            <a:ext cx="3024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O(</a:t>
            </a:r>
            <a:r>
              <a:rPr lang="en-US" sz="3200" b="1" dirty="0" err="1">
                <a:latin typeface="Space Mono" panose="02000509040000020004" charset="0"/>
              </a:rPr>
              <a:t>nlog</a:t>
            </a:r>
            <a:r>
              <a:rPr lang="el-GR" sz="3200" b="1" i="1" dirty="0">
                <a:latin typeface="Space Mono" panose="02000509040000020004" charset="0"/>
              </a:rPr>
              <a:t>σ</a:t>
            </a:r>
            <a:r>
              <a:rPr lang="en-US" sz="3200" b="1" dirty="0">
                <a:latin typeface="Space Mono" panose="0200050904000002000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96625-ADF6-41E3-95F7-1A8BE610AB9C}"/>
              </a:ext>
            </a:extLst>
          </p:cNvPr>
          <p:cNvSpPr txBox="1"/>
          <p:nvPr/>
        </p:nvSpPr>
        <p:spPr>
          <a:xfrm rot="213626">
            <a:off x="4583814" y="1213954"/>
            <a:ext cx="3024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8584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7A6E-3499-44E1-861D-3724065BF641}"/>
              </a:ext>
            </a:extLst>
          </p:cNvPr>
          <p:cNvSpPr txBox="1">
            <a:spLocks/>
          </p:cNvSpPr>
          <p:nvPr/>
        </p:nvSpPr>
        <p:spPr>
          <a:xfrm>
            <a:off x="504207" y="340323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</a:p>
        </p:txBody>
      </p:sp>
    </p:spTree>
    <p:extLst>
      <p:ext uri="{BB962C8B-B14F-4D97-AF65-F5344CB8AC3E}">
        <p14:creationId xmlns:p14="http://schemas.microsoft.com/office/powerpoint/2010/main" val="192518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Complexity of an </a:t>
            </a:r>
            <a:r>
              <a:rPr lang="en-US" sz="6000" b="1" dirty="0" err="1">
                <a:latin typeface="Space Mono" panose="02000509040000020004" charset="0"/>
              </a:rPr>
              <a:t>eertree</a:t>
            </a:r>
            <a:endParaRPr lang="en-US" sz="6000" b="1" dirty="0">
              <a:latin typeface="Space Mono" panose="020005090400000200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ECB77-7D53-4A30-8BB7-DEAF7BD559FA}"/>
              </a:ext>
            </a:extLst>
          </p:cNvPr>
          <p:cNvGrpSpPr/>
          <p:nvPr/>
        </p:nvGrpSpPr>
        <p:grpSpPr>
          <a:xfrm>
            <a:off x="4735234" y="4626200"/>
            <a:ext cx="3438388" cy="726431"/>
            <a:chOff x="4735234" y="4626200"/>
            <a:chExt cx="3438388" cy="7264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538C93-2F5C-472F-8A46-A004C8B54BB8}"/>
                </a:ext>
              </a:extLst>
            </p:cNvPr>
            <p:cNvSpPr txBox="1"/>
            <p:nvPr/>
          </p:nvSpPr>
          <p:spPr>
            <a:xfrm rot="21269864">
              <a:off x="4735234" y="4767856"/>
              <a:ext cx="343838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Space Mono" panose="02000509040000020004" charset="0"/>
                </a:rPr>
                <a:t>O(</a:t>
              </a:r>
              <a:r>
                <a:rPr lang="en-US" sz="3200" b="1" dirty="0" err="1">
                  <a:latin typeface="Space Mono" panose="02000509040000020004" charset="0"/>
                </a:rPr>
                <a:t>nlog</a:t>
              </a:r>
              <a:r>
                <a:rPr lang="el-GR" sz="3200" b="1" i="1" dirty="0">
                  <a:latin typeface="Space Mono" panose="02000509040000020004" charset="0"/>
                </a:rPr>
                <a:t>σ</a:t>
              </a:r>
              <a:r>
                <a:rPr lang="en-US" sz="3200" b="1" dirty="0">
                  <a:latin typeface="Space Mono" panose="02000509040000020004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B345B7-6B6F-4BDE-9B84-B864EFD0D909}"/>
                </a:ext>
              </a:extLst>
            </p:cNvPr>
            <p:cNvSpPr txBox="1"/>
            <p:nvPr/>
          </p:nvSpPr>
          <p:spPr>
            <a:xfrm>
              <a:off x="7462684" y="4626200"/>
              <a:ext cx="6341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ace Mono" panose="02000509040000020004" charset="0"/>
                  <a:ea typeface="+mn-ea"/>
                  <a:cs typeface="+mn-cs"/>
                </a:rPr>
                <a:t>✅</a:t>
              </a:r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AB7507-9561-40E4-8338-D68B7371D190}"/>
              </a:ext>
            </a:extLst>
          </p:cNvPr>
          <p:cNvSpPr txBox="1"/>
          <p:nvPr/>
        </p:nvSpPr>
        <p:spPr>
          <a:xfrm rot="213626">
            <a:off x="4583814" y="1213954"/>
            <a:ext cx="3024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AB6EC-38D6-4B60-BC5A-A6E22C3B3579}"/>
              </a:ext>
            </a:extLst>
          </p:cNvPr>
          <p:cNvSpPr txBox="1"/>
          <p:nvPr/>
        </p:nvSpPr>
        <p:spPr>
          <a:xfrm>
            <a:off x="6567949" y="1213953"/>
            <a:ext cx="634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ace Mono" panose="02000509040000020004" charset="0"/>
                <a:ea typeface="+mn-ea"/>
                <a:cs typeface="+mn-cs"/>
              </a:rPr>
              <a:t>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833166-06EC-40CD-8628-501C412563E4}"/>
              </a:ext>
            </a:extLst>
          </p:cNvPr>
          <p:cNvSpPr txBox="1">
            <a:spLocks/>
          </p:cNvSpPr>
          <p:nvPr/>
        </p:nvSpPr>
        <p:spPr>
          <a:xfrm>
            <a:off x="761400" y="2529342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Applications of </a:t>
            </a:r>
            <a:r>
              <a:rPr lang="en-US" sz="6000" b="1" dirty="0" err="1">
                <a:latin typeface="Space Mono" panose="02000509040000020004" charset="0"/>
              </a:rPr>
              <a:t>Eertrees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EB923-E390-4584-9D7E-8DD241E1FA4F}"/>
              </a:ext>
            </a:extLst>
          </p:cNvPr>
          <p:cNvSpPr txBox="1"/>
          <p:nvPr/>
        </p:nvSpPr>
        <p:spPr>
          <a:xfrm rot="20195153">
            <a:off x="10320182" y="3866994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7AEE-C953-475E-B413-B83CF0E75CAA}"/>
              </a:ext>
            </a:extLst>
          </p:cNvPr>
          <p:cNvSpPr txBox="1"/>
          <p:nvPr/>
        </p:nvSpPr>
        <p:spPr>
          <a:xfrm rot="20960246">
            <a:off x="461654" y="2067677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💾</a:t>
            </a:r>
          </a:p>
        </p:txBody>
      </p:sp>
    </p:spTree>
    <p:extLst>
      <p:ext uri="{BB962C8B-B14F-4D97-AF65-F5344CB8AC3E}">
        <p14:creationId xmlns:p14="http://schemas.microsoft.com/office/powerpoint/2010/main" val="228364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6AB7-7EF3-4D5A-B933-1847BCA69001}"/>
              </a:ext>
            </a:extLst>
          </p:cNvPr>
          <p:cNvSpPr txBox="1">
            <a:spLocks/>
          </p:cNvSpPr>
          <p:nvPr/>
        </p:nvSpPr>
        <p:spPr>
          <a:xfrm>
            <a:off x="615043" y="571374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Applications of </a:t>
            </a:r>
            <a:r>
              <a:rPr lang="en-US" sz="6000" b="1" dirty="0" err="1">
                <a:latin typeface="Space Mono" panose="02000509040000020004" charset="0"/>
              </a:rPr>
              <a:t>Eertrees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9EB29-2131-4C70-A4DB-3E3CAB94E8E5}"/>
              </a:ext>
            </a:extLst>
          </p:cNvPr>
          <p:cNvSpPr txBox="1"/>
          <p:nvPr/>
        </p:nvSpPr>
        <p:spPr>
          <a:xfrm rot="20195153">
            <a:off x="10320182" y="1909026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9BC0-02AF-4AE1-8BA6-1BAF50B48CFC}"/>
              </a:ext>
            </a:extLst>
          </p:cNvPr>
          <p:cNvSpPr txBox="1"/>
          <p:nvPr/>
        </p:nvSpPr>
        <p:spPr>
          <a:xfrm rot="20960246">
            <a:off x="461654" y="109709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5073-A029-4C93-8CDE-0FEFBF2E7DA5}"/>
              </a:ext>
            </a:extLst>
          </p:cNvPr>
          <p:cNvSpPr txBox="1"/>
          <p:nvPr/>
        </p:nvSpPr>
        <p:spPr>
          <a:xfrm>
            <a:off x="1403388" y="2673905"/>
            <a:ext cx="7607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US" sz="2400" b="1" dirty="0">
                <a:latin typeface="Quicksand" charset="0"/>
              </a:rPr>
              <a:t>DNA Sequencing: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A,C,G,T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b="1" dirty="0">
                <a:latin typeface="Quicksand" charset="0"/>
              </a:rPr>
              <a:t>Restriction Enzymes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Gene similarity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Instability of genes (helps predict cancer risk, diagnose weaknesses etc.)</a:t>
            </a:r>
          </a:p>
          <a:p>
            <a:r>
              <a:rPr lang="en-US" sz="2400" dirty="0">
                <a:latin typeface="Quicksand" charset="0"/>
              </a:rPr>
              <a:t>Shortest Unique Substring: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Quicksand" charset="0"/>
              </a:rPr>
              <a:t>Gene sequencing, information Retrieval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sz="2400" dirty="0"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5FB4-E906-A823-4193-AB408A2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51" y="2105246"/>
            <a:ext cx="4221674" cy="19438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kern="1200" dirty="0">
                <a:latin typeface="Quicksand" pitchFamily="2" charset="0"/>
              </a:rPr>
              <a:t>DNA</a:t>
            </a:r>
            <a:br>
              <a:rPr lang="en-US" sz="7200" dirty="0">
                <a:latin typeface="Quicksand" pitchFamily="2" charset="0"/>
              </a:rPr>
            </a:br>
            <a:r>
              <a:rPr lang="en-US" sz="3200" dirty="0">
                <a:latin typeface="Quicksand" pitchFamily="2" charset="0"/>
                <a:ea typeface="+mj-lt"/>
                <a:cs typeface="+mj-lt"/>
              </a:rPr>
              <a:t>Deoxyribonucleic acid</a:t>
            </a:r>
            <a:r>
              <a:rPr lang="en-US" sz="3200" kern="1200" dirty="0">
                <a:latin typeface="Quicksand" pitchFamily="2" charset="0"/>
              </a:rPr>
              <a:t> </a:t>
            </a:r>
            <a:endParaRPr lang="en-US" sz="3200" kern="1200" dirty="0">
              <a:latin typeface="Quicksand" pitchFamily="2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AE0-8189-56FE-98BB-43B893C8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02" y="4334748"/>
            <a:ext cx="3125337" cy="1136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Quicksand" pitchFamily="2" charset="0"/>
              </a:rPr>
              <a:t>hereditary material in organisms </a:t>
            </a:r>
          </a:p>
          <a:p>
            <a:pPr marL="0" indent="0" algn="ctr">
              <a:buNone/>
            </a:pPr>
            <a:endParaRPr lang="en-US" sz="1800" dirty="0">
              <a:latin typeface="Quicksand" pitchFamily="2" charset="0"/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D3BAC87-16F1-6D89-9C6B-AF46183C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92" y="578738"/>
            <a:ext cx="5376766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49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What is a palindrome?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BB39E-3BEB-422D-9166-69FFFB268BBD}"/>
              </a:ext>
            </a:extLst>
          </p:cNvPr>
          <p:cNvSpPr txBox="1"/>
          <p:nvPr/>
        </p:nvSpPr>
        <p:spPr>
          <a:xfrm rot="21120000">
            <a:off x="315964" y="5372200"/>
            <a:ext cx="218337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latin typeface="Space Mono"/>
              </a:rPr>
              <a:t>rotator</a:t>
            </a:r>
            <a:endParaRPr lang="en-US" sz="3200" b="1" dirty="0">
              <a:latin typeface="Space Mono" panose="020005090400000200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0B403-C6B5-4884-8403-E338EB087224}"/>
              </a:ext>
            </a:extLst>
          </p:cNvPr>
          <p:cNvSpPr txBox="1"/>
          <p:nvPr/>
        </p:nvSpPr>
        <p:spPr>
          <a:xfrm rot="1264510">
            <a:off x="5062602" y="1298930"/>
            <a:ext cx="2183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D9368-8851-476B-9DF1-AEA5E26E58C5}"/>
              </a:ext>
            </a:extLst>
          </p:cNvPr>
          <p:cNvSpPr txBox="1"/>
          <p:nvPr/>
        </p:nvSpPr>
        <p:spPr>
          <a:xfrm rot="480000">
            <a:off x="7755150" y="1079734"/>
            <a:ext cx="2965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Space Mono" panose="02000509040000020004" charset="0"/>
              </a:rPr>
              <a:t>A</a:t>
            </a:r>
            <a:r>
              <a:rPr lang="en-US" sz="3200" b="1" dirty="0">
                <a:solidFill>
                  <a:schemeClr val="accent2"/>
                </a:solidFill>
                <a:latin typeface="Space Mono" panose="02000509040000020004" charset="0"/>
              </a:rPr>
              <a:t>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Space Mono" panose="02000509040000020004" charset="0"/>
              </a:rPr>
              <a:t>T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pace Mono" panose="02000509040000020004" charset="0"/>
              </a:rPr>
              <a:t>C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pace Mono" panose="02000509040000020004" charset="0"/>
              </a:rPr>
              <a:t>X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pace Mono" panose="02000509040000020004" charset="0"/>
              </a:rPr>
              <a:t>C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Space Mono" panose="02000509040000020004" charset="0"/>
              </a:rPr>
              <a:t>T</a:t>
            </a:r>
            <a:r>
              <a:rPr lang="en-US" sz="3200" b="1" dirty="0">
                <a:solidFill>
                  <a:schemeClr val="accent2"/>
                </a:solidFill>
                <a:latin typeface="Space Mono" panose="02000509040000020004" charset="0"/>
              </a:rPr>
              <a:t>G</a:t>
            </a:r>
            <a:r>
              <a:rPr lang="en-US" sz="3200" b="1" dirty="0">
                <a:latin typeface="Space Mono" panose="0200050904000002000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3CA3-27E3-4DA4-9C83-B90C6C9963F2}"/>
              </a:ext>
            </a:extLst>
          </p:cNvPr>
          <p:cNvSpPr txBox="1"/>
          <p:nvPr/>
        </p:nvSpPr>
        <p:spPr>
          <a:xfrm rot="480000">
            <a:off x="3844665" y="5155287"/>
            <a:ext cx="425426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latin typeface="Space Mono"/>
              </a:rPr>
              <a:t>eertree</a:t>
            </a:r>
            <a:endParaRPr lang="en-US" sz="4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E0DA7-2D9B-7565-F36B-7C7ACC05DE87}"/>
              </a:ext>
            </a:extLst>
          </p:cNvPr>
          <p:cNvSpPr txBox="1"/>
          <p:nvPr/>
        </p:nvSpPr>
        <p:spPr>
          <a:xfrm rot="-960000">
            <a:off x="1147119" y="857097"/>
            <a:ext cx="2067483" cy="590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latin typeface="Space Mono"/>
              </a:rPr>
              <a:t>racecar</a:t>
            </a:r>
            <a:endParaRPr lang="en-US" sz="3200" b="1" dirty="0">
              <a:latin typeface="Space Mono" panose="020005090400000200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587B5-E1E3-517D-F78B-3369C0F8A91D}"/>
              </a:ext>
            </a:extLst>
          </p:cNvPr>
          <p:cNvSpPr txBox="1"/>
          <p:nvPr/>
        </p:nvSpPr>
        <p:spPr>
          <a:xfrm rot="20520000">
            <a:off x="9234073" y="5210641"/>
            <a:ext cx="15846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latin typeface="Space Mono"/>
              </a:rPr>
              <a:t>level</a:t>
            </a:r>
            <a:endParaRPr lang="en-US" sz="3200" b="1" dirty="0">
              <a:latin typeface="Space Mono" panose="0200050904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004AB-E52F-5C84-DEE3-C8B788EA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Quicksand" pitchFamily="2" charset="0"/>
                <a:cs typeface="Calibri Light"/>
              </a:rPr>
              <a:t>Palindromes in DNA</a:t>
            </a:r>
            <a:endParaRPr lang="en-US" sz="2800">
              <a:latin typeface="Quicksan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1F15-0BD8-FD1F-5477-849DD70F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Quicksand" pitchFamily="2" charset="0"/>
              </a:rPr>
              <a:t>A Risk for Genome Stability and Implications in Cancer</a:t>
            </a:r>
            <a:endParaRPr lang="en-US" sz="1700" dirty="0">
              <a:latin typeface="Quicksand" pitchFamily="2" charset="0"/>
              <a:cs typeface="Calibri"/>
            </a:endParaRPr>
          </a:p>
          <a:p>
            <a:r>
              <a:rPr lang="en-US" sz="1700" dirty="0">
                <a:latin typeface="Quicksand" pitchFamily="2" charset="0"/>
                <a:ea typeface="+mn-lt"/>
                <a:cs typeface="+mn-lt"/>
              </a:rPr>
              <a:t>A </a:t>
            </a:r>
            <a:r>
              <a:rPr lang="en-US" sz="1700" dirty="0" err="1">
                <a:latin typeface="Quicksand" pitchFamily="2" charset="0"/>
                <a:ea typeface="+mn-lt"/>
                <a:cs typeface="+mn-lt"/>
              </a:rPr>
              <a:t>quasipalindrome</a:t>
            </a:r>
            <a:r>
              <a:rPr lang="en-US" sz="1700" dirty="0">
                <a:latin typeface="Quicksand" pitchFamily="2" charset="0"/>
                <a:ea typeface="+mn-lt"/>
                <a:cs typeface="+mn-lt"/>
              </a:rPr>
              <a:t> can contain mismatches, perfect doesn’t </a:t>
            </a:r>
            <a:endParaRPr lang="en-US" sz="1700" dirty="0">
              <a:latin typeface="Quicksand" pitchFamily="2" charset="0"/>
              <a:cs typeface="Calibri"/>
            </a:endParaRPr>
          </a:p>
          <a:p>
            <a:r>
              <a:rPr lang="en-US" sz="1700" dirty="0">
                <a:latin typeface="Quicksand" pitchFamily="2" charset="0"/>
                <a:ea typeface="+mn-lt"/>
                <a:cs typeface="+mn-lt"/>
              </a:rPr>
              <a:t>secondary structure formation due to </a:t>
            </a:r>
            <a:r>
              <a:rPr lang="en-US" sz="1700" dirty="0" err="1">
                <a:latin typeface="Quicksand" pitchFamily="2" charset="0"/>
                <a:ea typeface="+mn-lt"/>
                <a:cs typeface="+mn-lt"/>
              </a:rPr>
              <a:t>intrastrand</a:t>
            </a:r>
            <a:r>
              <a:rPr lang="en-US" sz="1700" dirty="0">
                <a:latin typeface="Quicksand" pitchFamily="2" charset="0"/>
                <a:ea typeface="+mn-lt"/>
                <a:cs typeface="+mn-lt"/>
              </a:rPr>
              <a:t> base pairing</a:t>
            </a:r>
          </a:p>
          <a:p>
            <a:r>
              <a:rPr lang="en-US" sz="1700" dirty="0">
                <a:latin typeface="Quicksand" pitchFamily="2" charset="0"/>
                <a:ea typeface="+mn-lt"/>
                <a:cs typeface="+mn-lt"/>
              </a:rPr>
              <a:t>potential to form secondary structures in DNA present, a risk for </a:t>
            </a:r>
            <a:r>
              <a:rPr lang="en-US" sz="1700" b="1" dirty="0">
                <a:latin typeface="Quicksand" pitchFamily="2" charset="0"/>
                <a:ea typeface="+mn-lt"/>
                <a:cs typeface="+mn-lt"/>
              </a:rPr>
              <a:t>Genome Stability</a:t>
            </a:r>
            <a:r>
              <a:rPr lang="en-US" sz="1700" dirty="0">
                <a:latin typeface="Quicksand" pitchFamily="2" charset="0"/>
                <a:ea typeface="+mn-lt"/>
                <a:cs typeface="+mn-lt"/>
              </a:rPr>
              <a:t> since these structures can result in double-strand DNA breaks (DSBs)</a:t>
            </a:r>
            <a:endParaRPr lang="en-US" sz="1700" dirty="0">
              <a:latin typeface="Quicksand" pitchFamily="2" charset="0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7D5E4E-025A-FC06-37DB-4CCEE4B67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52644" b="6311"/>
          <a:stretch/>
        </p:blipFill>
        <p:spPr>
          <a:xfrm>
            <a:off x="3749936" y="542851"/>
            <a:ext cx="4758053" cy="468012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7B064-2E01-3302-6A21-0B72A35FA075}"/>
              </a:ext>
            </a:extLst>
          </p:cNvPr>
          <p:cNvSpPr txBox="1"/>
          <p:nvPr/>
        </p:nvSpPr>
        <p:spPr>
          <a:xfrm>
            <a:off x="3779173" y="5534025"/>
            <a:ext cx="19263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  <a:latin typeface="Quicksand" pitchFamily="2" charset="0"/>
                <a:ea typeface="Cambria"/>
              </a:rPr>
              <a:t>genetic </a:t>
            </a:r>
            <a:endParaRPr lang="en-US" dirty="0">
              <a:solidFill>
                <a:srgbClr val="000000"/>
              </a:solidFill>
              <a:latin typeface="Quicksand" pitchFamily="2" charset="0"/>
              <a:ea typeface="Cambria"/>
              <a:cs typeface="Calibri" panose="020F0502020204030204"/>
            </a:endParaRPr>
          </a:p>
          <a:p>
            <a:pPr algn="ctr"/>
            <a:r>
              <a:rPr lang="en-US" dirty="0">
                <a:solidFill>
                  <a:srgbClr val="212121"/>
                </a:solidFill>
                <a:latin typeface="Quicksand" pitchFamily="2" charset="0"/>
                <a:ea typeface="Cambria"/>
              </a:rPr>
              <a:t>recombination</a:t>
            </a:r>
            <a:endParaRPr lang="en-US" dirty="0">
              <a:latin typeface="Quicksand" pitchFamily="2" charset="0"/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F4716B-F952-C621-55BA-0FCCC737F9C2}"/>
              </a:ext>
            </a:extLst>
          </p:cNvPr>
          <p:cNvSpPr/>
          <p:nvPr/>
        </p:nvSpPr>
        <p:spPr>
          <a:xfrm>
            <a:off x="5947172" y="5817632"/>
            <a:ext cx="500063" cy="250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Quicksa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E0CF2-D2E6-4885-8C15-0EA0A7842F7D}"/>
              </a:ext>
            </a:extLst>
          </p:cNvPr>
          <p:cNvSpPr txBox="1"/>
          <p:nvPr/>
        </p:nvSpPr>
        <p:spPr>
          <a:xfrm>
            <a:off x="6688931" y="5414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Quicksand" pitchFamily="2" charset="0"/>
                <a:ea typeface="Cambria"/>
              </a:rPr>
              <a:t>&gt; translocations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B95E-671F-396E-1F2F-52BFEDE7E2C9}"/>
              </a:ext>
            </a:extLst>
          </p:cNvPr>
          <p:cNvSpPr txBox="1"/>
          <p:nvPr/>
        </p:nvSpPr>
        <p:spPr>
          <a:xfrm>
            <a:off x="6688931" y="5724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Quicksand" pitchFamily="2" charset="0"/>
                <a:ea typeface="Cambria"/>
              </a:rPr>
              <a:t>&gt; deletions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87168-7DE4-7CAA-C716-2704ABEFA1CC}"/>
              </a:ext>
            </a:extLst>
          </p:cNvPr>
          <p:cNvSpPr txBox="1"/>
          <p:nvPr/>
        </p:nvSpPr>
        <p:spPr>
          <a:xfrm>
            <a:off x="6688931" y="60936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Quicksand" pitchFamily="2" charset="0"/>
                <a:ea typeface="Cambria"/>
              </a:rPr>
              <a:t>&gt; gene amplifications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402158-0FE0-E80D-5B65-D8551BACD628}"/>
              </a:ext>
            </a:extLst>
          </p:cNvPr>
          <p:cNvSpPr/>
          <p:nvPr/>
        </p:nvSpPr>
        <p:spPr>
          <a:xfrm>
            <a:off x="8618447" y="2915133"/>
            <a:ext cx="500063" cy="250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Quicksand" pitchFamily="2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E410D047-CDC0-3224-7279-ED9490329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02" t="832" r="1732" b="6956"/>
          <a:stretch/>
        </p:blipFill>
        <p:spPr>
          <a:xfrm>
            <a:off x="9228969" y="1470893"/>
            <a:ext cx="2698641" cy="363474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6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FAE-B6EB-3801-9205-8702D1BE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Quicksand" pitchFamily="2" charset="0"/>
                <a:cs typeface="Calibri Light"/>
              </a:rPr>
              <a:t>Restriction Enzymes </a:t>
            </a:r>
            <a:endParaRPr lang="en-US">
              <a:latin typeface="Quicksand" pitchFamily="2" charset="0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0B8DDA7-EE67-7572-AEF2-675E5147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8" y="2201723"/>
            <a:ext cx="11337632" cy="2694266"/>
          </a:xfr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04313-8BF0-ACA6-C4B1-BCE3DF21A4DB}"/>
              </a:ext>
            </a:extLst>
          </p:cNvPr>
          <p:cNvSpPr txBox="1"/>
          <p:nvPr/>
        </p:nvSpPr>
        <p:spPr>
          <a:xfrm>
            <a:off x="842962" y="1319212"/>
            <a:ext cx="6636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uicksand" pitchFamily="2" charset="0"/>
                <a:ea typeface="Roboto"/>
              </a:rPr>
              <a:t>identify a specific palindrome site and cut the DNA strands.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641A-8FAC-11B7-6571-F7EBC1581060}"/>
              </a:ext>
            </a:extLst>
          </p:cNvPr>
          <p:cNvSpPr txBox="1"/>
          <p:nvPr/>
        </p:nvSpPr>
        <p:spPr>
          <a:xfrm>
            <a:off x="2689183" y="5015547"/>
            <a:ext cx="6172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0"/>
              </a:rPr>
              <a:t>Analyzing DNA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0"/>
              </a:rPr>
              <a:t>Determining </a:t>
            </a:r>
            <a:r>
              <a:rPr lang="en-US" dirty="0" err="1">
                <a:latin typeface="Quicksand" pitchFamily="2" charset="0"/>
              </a:rPr>
              <a:t>neucleotide</a:t>
            </a:r>
            <a:r>
              <a:rPr lang="en-US" dirty="0">
                <a:latin typeface="Quicksand" pitchFamily="2" charset="0"/>
              </a:rPr>
              <a:t> sequence of long DNA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0"/>
              </a:rPr>
              <a:t>Creating recombinant DNA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0"/>
              </a:rPr>
              <a:t>Cloning and amplifying  </a:t>
            </a:r>
          </a:p>
        </p:txBody>
      </p:sp>
    </p:spTree>
    <p:extLst>
      <p:ext uri="{BB962C8B-B14F-4D97-AF65-F5344CB8AC3E}">
        <p14:creationId xmlns:p14="http://schemas.microsoft.com/office/powerpoint/2010/main" val="384891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6CCE3-6750-3AC8-213C-74C0AC52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Space Mono" panose="02000509040000020004" pitchFamily="49" charset="0"/>
              </a:rPr>
              <a:t>Comparing DNA strings 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3C0D121-96EC-BFA0-0F98-B318A7242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08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37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833166-06EC-40CD-8628-501C412563E4}"/>
              </a:ext>
            </a:extLst>
          </p:cNvPr>
          <p:cNvSpPr txBox="1">
            <a:spLocks/>
          </p:cNvSpPr>
          <p:nvPr/>
        </p:nvSpPr>
        <p:spPr>
          <a:xfrm>
            <a:off x="615043" y="2544998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Applications of </a:t>
            </a:r>
            <a:r>
              <a:rPr lang="en-US" sz="6000" b="1" dirty="0" err="1">
                <a:latin typeface="Space Mono" panose="02000509040000020004" charset="0"/>
              </a:rPr>
              <a:t>Eertrees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EB923-E390-4584-9D7E-8DD241E1FA4F}"/>
              </a:ext>
            </a:extLst>
          </p:cNvPr>
          <p:cNvSpPr txBox="1"/>
          <p:nvPr/>
        </p:nvSpPr>
        <p:spPr>
          <a:xfrm rot="20195153">
            <a:off x="10320182" y="3866994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7AEE-C953-475E-B413-B83CF0E75CAA}"/>
              </a:ext>
            </a:extLst>
          </p:cNvPr>
          <p:cNvSpPr txBox="1"/>
          <p:nvPr/>
        </p:nvSpPr>
        <p:spPr>
          <a:xfrm rot="20960246">
            <a:off x="461654" y="2067677"/>
            <a:ext cx="127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💾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639A3-D75D-4DA6-BF22-973400655E12}"/>
              </a:ext>
            </a:extLst>
          </p:cNvPr>
          <p:cNvSpPr txBox="1">
            <a:spLocks/>
          </p:cNvSpPr>
          <p:nvPr/>
        </p:nvSpPr>
        <p:spPr>
          <a:xfrm>
            <a:off x="4874329" y="4587656"/>
            <a:ext cx="2175400" cy="6247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82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D3B-C2DF-3C97-217A-289A51E8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https://scienceprimer.com/palindromic-sequences#:~:text=Restriction%20enzymes%20cut%20double%2Dstranded,sequences%20they%20recognize%20are%20palindromic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https://journals.plos.org/ploscompbiol/article?id=10.1371/journal.pcbi.0030039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https://www.bioinformatics.org/sms2/random_dna.html</a:t>
            </a:r>
            <a:r>
              <a:rPr lang="en-US">
                <a:ea typeface="+mn-lt"/>
                <a:cs typeface="+mn-lt"/>
              </a:rPr>
              <a:t>?</a:t>
            </a:r>
          </a:p>
          <a:p>
            <a:r>
              <a:rPr lang="en-US">
                <a:ea typeface="+mn-lt"/>
                <a:cs typeface="+mn-lt"/>
              </a:rPr>
              <a:t>John K. </a:t>
            </a:r>
            <a:r>
              <a:rPr lang="en-US" err="1">
                <a:ea typeface="+mn-lt"/>
                <a:cs typeface="+mn-lt"/>
              </a:rPr>
              <a:t>Eykelenboom</a:t>
            </a:r>
            <a:r>
              <a:rPr lang="en-US">
                <a:ea typeface="+mn-lt"/>
                <a:cs typeface="+mn-lt"/>
              </a:rPr>
              <a:t>, John K. Blackwood, </a:t>
            </a:r>
            <a:r>
              <a:rPr lang="en-US" err="1">
                <a:ea typeface="+mn-lt"/>
                <a:cs typeface="+mn-lt"/>
              </a:rPr>
              <a:t>Ewa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Okely</a:t>
            </a:r>
            <a:r>
              <a:rPr lang="en-US">
                <a:ea typeface="+mn-lt"/>
                <a:cs typeface="+mn-lt"/>
              </a:rPr>
              <a:t>, David R.F. Leach, </a:t>
            </a:r>
            <a:r>
              <a:rPr lang="en-US" err="1">
                <a:ea typeface="+mn-lt"/>
                <a:cs typeface="+mn-lt"/>
              </a:rPr>
              <a:t>SbcCD</a:t>
            </a:r>
            <a:r>
              <a:rPr lang="en-US">
                <a:ea typeface="+mn-lt"/>
                <a:cs typeface="+mn-lt"/>
              </a:rPr>
              <a:t> Causes a Double-Strand Break at a DNA Palindrome in the Escherichia coli Chromosome, Molecular Cell, Volume 29, Issue 5, 2008, Pages 644-651, ISSN 1097-2765,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https://doi.org/10.1016/j.molcel.2007.12.020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  <a:hlinkClick r:id="rId6"/>
              </a:rPr>
              <a:t>https://www.sciencedirect.com/science/article/pii/S1097276508000397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7"/>
              </a:rPr>
              <a:t>https://www.sciencedirect.com/topics/biochemistry-genetics-and-molecular-biology/genome-instability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8"/>
              </a:rPr>
              <a:t>https://www.ncbi.nlm.nih.gov/pmc/articles/PMC7999016/</a:t>
            </a:r>
          </a:p>
          <a:p>
            <a:r>
              <a:rPr lang="en-US">
                <a:ea typeface="+mn-lt"/>
                <a:cs typeface="+mn-lt"/>
                <a:hlinkClick r:id="rId9"/>
              </a:rPr>
              <a:t>https://www.ncbi.nlm.nih.gov/books/NBK21136/</a:t>
            </a:r>
          </a:p>
          <a:p>
            <a:r>
              <a:rPr lang="en-US">
                <a:ea typeface="+mn-lt"/>
                <a:cs typeface="+mn-lt"/>
                <a:hlinkClick r:id="rId10"/>
              </a:rPr>
              <a:t>https://www.sciencedirect.com/topics/neuroscience/palindromic-sequence</a:t>
            </a:r>
          </a:p>
          <a:p>
            <a:r>
              <a:rPr lang="en-US">
                <a:ea typeface="+mn-lt"/>
                <a:cs typeface="+mn-lt"/>
                <a:hlinkClick r:id="rId11"/>
              </a:rPr>
              <a:t>https://www.sciencedirect.com/topics/biochemistry-genetics-and-molecular-biology/genetic-recombination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B8C45-85A3-635B-2A15-2CA731171EB9}"/>
              </a:ext>
            </a:extLst>
          </p:cNvPr>
          <p:cNvSpPr txBox="1"/>
          <p:nvPr/>
        </p:nvSpPr>
        <p:spPr>
          <a:xfrm>
            <a:off x="1081087" y="985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5155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833166-06EC-40CD-8628-501C412563E4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Thank you! </a:t>
            </a:r>
            <a:endParaRPr lang="en-US" sz="6000" b="1" dirty="0">
              <a:latin typeface="Space Mono" panose="02000509040000020004" charset="0"/>
            </a:endParaRPr>
          </a:p>
        </p:txBody>
      </p:sp>
      <p:sp>
        <p:nvSpPr>
          <p:cNvPr id="4" name="Google Shape;153;p26">
            <a:extLst>
              <a:ext uri="{FF2B5EF4-FFF2-40B4-BE49-F238E27FC236}">
                <a16:creationId xmlns:a16="http://schemas.microsoft.com/office/drawing/2014/main" id="{E3892F7D-2234-4629-9639-30622670B1AC}"/>
              </a:ext>
            </a:extLst>
          </p:cNvPr>
          <p:cNvSpPr/>
          <p:nvPr/>
        </p:nvSpPr>
        <p:spPr>
          <a:xfrm>
            <a:off x="355723" y="455592"/>
            <a:ext cx="4843743" cy="199047"/>
          </a:xfrm>
          <a:prstGeom prst="roundRect">
            <a:avLst>
              <a:gd name="adj" fmla="val 50000"/>
            </a:avLst>
          </a:prstGeom>
          <a:solidFill>
            <a:srgbClr val="FF4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What is an eertree?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610C6-D4C8-B66E-2955-5CF4BB0973B1}"/>
              </a:ext>
            </a:extLst>
          </p:cNvPr>
          <p:cNvSpPr txBox="1"/>
          <p:nvPr/>
        </p:nvSpPr>
        <p:spPr>
          <a:xfrm rot="21120000">
            <a:off x="4696905" y="5400489"/>
            <a:ext cx="279818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dirty="0">
                <a:latin typeface="Space Mono"/>
                <a:ea typeface="+mn-lt"/>
                <a:cs typeface="+mn-lt"/>
              </a:rPr>
              <a:t>O(n)</a:t>
            </a:r>
            <a:endParaRPr lang="en-US" sz="3000" dirty="0">
              <a:latin typeface="Space Mono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A523A-7E6E-277E-E69D-1B31AEB8EDFA}"/>
              </a:ext>
            </a:extLst>
          </p:cNvPr>
          <p:cNvSpPr txBox="1"/>
          <p:nvPr/>
        </p:nvSpPr>
        <p:spPr>
          <a:xfrm rot="-480000">
            <a:off x="509172" y="4849129"/>
            <a:ext cx="345555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latin typeface="Space Mono"/>
                <a:ea typeface="+mn-lt"/>
                <a:cs typeface="+mn-lt"/>
              </a:rPr>
              <a:t>Inherits </a:t>
            </a:r>
            <a:br>
              <a:rPr lang="en-US" sz="2400" dirty="0">
                <a:latin typeface="Space Mono"/>
                <a:ea typeface="+mn-lt"/>
                <a:cs typeface="+mn-lt"/>
              </a:rPr>
            </a:br>
            <a:r>
              <a:rPr lang="en-US" sz="2400" dirty="0">
                <a:latin typeface="Space Mono"/>
                <a:ea typeface="+mn-lt"/>
                <a:cs typeface="+mn-lt"/>
              </a:rPr>
              <a:t>suffix trie and suffix tree.</a:t>
            </a:r>
            <a:endParaRPr lang="en-US" sz="1400" dirty="0">
              <a:latin typeface="Space Mono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92F82-B021-BFBF-644B-D9561BBB2AD2}"/>
              </a:ext>
            </a:extLst>
          </p:cNvPr>
          <p:cNvSpPr txBox="1"/>
          <p:nvPr/>
        </p:nvSpPr>
        <p:spPr>
          <a:xfrm rot="240000">
            <a:off x="6733889" y="448243"/>
            <a:ext cx="4946188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atin typeface="Space Mono"/>
                <a:ea typeface="+mn-lt"/>
                <a:cs typeface="+mn-lt"/>
              </a:rPr>
              <a:t>fast </a:t>
            </a:r>
            <a:r>
              <a:rPr lang="en-US" sz="2800" u="sng" dirty="0">
                <a:latin typeface="Space Mono"/>
                <a:ea typeface="+mn-lt"/>
                <a:cs typeface="+mn-lt"/>
              </a:rPr>
              <a:t>access</a:t>
            </a:r>
            <a:r>
              <a:rPr lang="en-US" sz="2800" dirty="0">
                <a:latin typeface="Space Mono"/>
                <a:ea typeface="+mn-lt"/>
                <a:cs typeface="+mn-lt"/>
              </a:rPr>
              <a:t> to </a:t>
            </a:r>
            <a:r>
              <a:rPr lang="en-US" sz="2800" u="sng" dirty="0">
                <a:latin typeface="Space Mono"/>
                <a:ea typeface="+mn-lt"/>
                <a:cs typeface="+mn-lt"/>
              </a:rPr>
              <a:t>all</a:t>
            </a:r>
            <a:r>
              <a:rPr lang="en-US" sz="2800" dirty="0">
                <a:latin typeface="Space Mono"/>
                <a:ea typeface="+mn-lt"/>
                <a:cs typeface="+mn-lt"/>
              </a:rPr>
              <a:t> </a:t>
            </a:r>
            <a:r>
              <a:rPr lang="en-US" sz="2800" i="1" dirty="0">
                <a:latin typeface="Space Mono"/>
                <a:ea typeface="+mn-lt"/>
                <a:cs typeface="+mn-lt"/>
              </a:rPr>
              <a:t>palindromic substrings</a:t>
            </a:r>
            <a:r>
              <a:rPr lang="en-US" sz="2800" dirty="0">
                <a:latin typeface="Space Mono"/>
                <a:ea typeface="+mn-lt"/>
                <a:cs typeface="+mn-lt"/>
              </a:rPr>
              <a:t> of </a:t>
            </a:r>
            <a:r>
              <a:rPr lang="el-GR" sz="2800" dirty="0">
                <a:latin typeface="Space Mono"/>
                <a:ea typeface="+mn-lt"/>
                <a:cs typeface="+mn-lt"/>
              </a:rPr>
              <a:t>α</a:t>
            </a:r>
            <a:r>
              <a:rPr lang="en-US" sz="2800" dirty="0">
                <a:latin typeface="Space Mono"/>
                <a:ea typeface="+mn-lt"/>
                <a:cs typeface="+mn-lt"/>
              </a:rPr>
              <a:t>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E4810-EB81-0786-3A82-E293E738DCCE}"/>
              </a:ext>
            </a:extLst>
          </p:cNvPr>
          <p:cNvSpPr txBox="1"/>
          <p:nvPr/>
        </p:nvSpPr>
        <p:spPr>
          <a:xfrm rot="300000">
            <a:off x="68178" y="460324"/>
            <a:ext cx="391418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dirty="0">
                <a:latin typeface="Space Mono"/>
                <a:ea typeface="+mn-lt"/>
                <a:cs typeface="+mn-lt"/>
              </a:rPr>
              <a:t>Each node stores </a:t>
            </a:r>
            <a:r>
              <a:rPr lang="el-GR" sz="3000" dirty="0">
                <a:latin typeface="Space Mono"/>
                <a:ea typeface="+mn-lt"/>
                <a:cs typeface="+mn-lt"/>
              </a:rPr>
              <a:t>α</a:t>
            </a:r>
            <a:r>
              <a:rPr lang="en-US" sz="3000" dirty="0">
                <a:latin typeface="Space Mono"/>
                <a:ea typeface="+mn-lt"/>
                <a:cs typeface="+mn-lt"/>
              </a:rPr>
              <a:t> palindrome.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723F71-2CB6-4D03-A1A4-B03E0BBFCFE4}"/>
              </a:ext>
            </a:extLst>
          </p:cNvPr>
          <p:cNvGrpSpPr/>
          <p:nvPr/>
        </p:nvGrpSpPr>
        <p:grpSpPr>
          <a:xfrm>
            <a:off x="7812936" y="4808639"/>
            <a:ext cx="3914188" cy="1644716"/>
            <a:chOff x="7812936" y="4808639"/>
            <a:chExt cx="3914188" cy="16447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E0DC0F-62D2-2AF1-4E16-1BCD054883F4}"/>
                </a:ext>
              </a:extLst>
            </p:cNvPr>
            <p:cNvSpPr txBox="1"/>
            <p:nvPr/>
          </p:nvSpPr>
          <p:spPr>
            <a:xfrm rot="21360000">
              <a:off x="7812936" y="5187888"/>
              <a:ext cx="3914188" cy="55399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3000" dirty="0">
                  <a:latin typeface="Space Mono"/>
                  <a:ea typeface="+mn-lt"/>
                  <a:cs typeface="+mn-lt"/>
                </a:rPr>
                <a:t>Directed graph</a:t>
              </a:r>
              <a:endParaRPr lang="en-US" dirty="0">
                <a:latin typeface="Space Mono"/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42090F-2A6A-41EE-BF67-841053B7E9D0}"/>
                </a:ext>
              </a:extLst>
            </p:cNvPr>
            <p:cNvSpPr txBox="1"/>
            <p:nvPr/>
          </p:nvSpPr>
          <p:spPr>
            <a:xfrm>
              <a:off x="8379128" y="6114801"/>
              <a:ext cx="279818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600" b="1" dirty="0">
                  <a:latin typeface="Space Mono"/>
                  <a:ea typeface="+mn-lt"/>
                  <a:cs typeface="+mn-lt"/>
                </a:rPr>
                <a:t>not a tree exactly</a:t>
              </a:r>
              <a:endParaRPr lang="en-US" sz="1600" b="1" dirty="0">
                <a:latin typeface="Space Mono"/>
                <a:cs typeface="Calibri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9809CD-B7B9-422E-B1D3-B2D952C87131}"/>
                </a:ext>
              </a:extLst>
            </p:cNvPr>
            <p:cNvCxnSpPr/>
            <p:nvPr/>
          </p:nvCxnSpPr>
          <p:spPr>
            <a:xfrm flipV="1">
              <a:off x="9026013" y="4808639"/>
              <a:ext cx="619432" cy="399829"/>
            </a:xfrm>
            <a:prstGeom prst="straightConnector1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none" w="sm" len="sm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EC3FA6-086C-44F0-AD79-8C9C1FF6C35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157" y="5723216"/>
              <a:ext cx="619432" cy="341863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1">
                  <a:alpha val="56000"/>
                </a:schemeClr>
              </a:solidFill>
              <a:prstDash val="solid"/>
              <a:headEnd type="none" w="sm" len="sm"/>
              <a:tailEnd type="triangle"/>
            </a:ln>
            <a:effectLst/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AD30AD1-053C-4797-B36B-76D2CBF81F0C}"/>
              </a:ext>
            </a:extLst>
          </p:cNvPr>
          <p:cNvSpPr txBox="1"/>
          <p:nvPr/>
        </p:nvSpPr>
        <p:spPr>
          <a:xfrm rot="21120000">
            <a:off x="4120623" y="702708"/>
            <a:ext cx="279818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dirty="0">
                <a:latin typeface="Space Mono"/>
                <a:cs typeface="Calibri"/>
              </a:rPr>
              <a:t>Mikhail </a:t>
            </a:r>
            <a:r>
              <a:rPr lang="en-US" sz="3000" dirty="0" err="1">
                <a:latin typeface="Space Mono"/>
                <a:cs typeface="Calibri"/>
              </a:rPr>
              <a:t>Rubinchik</a:t>
            </a:r>
            <a:r>
              <a:rPr lang="en-US" sz="3000" dirty="0">
                <a:latin typeface="Space Mono"/>
                <a:cs typeface="Calibri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46124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What is an eertree?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92F82-B021-BFBF-644B-D9561BBB2AD2}"/>
              </a:ext>
            </a:extLst>
          </p:cNvPr>
          <p:cNvSpPr txBox="1"/>
          <p:nvPr/>
        </p:nvSpPr>
        <p:spPr>
          <a:xfrm rot="240000">
            <a:off x="6091138" y="514892"/>
            <a:ext cx="4946188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fast </a:t>
            </a:r>
            <a:r>
              <a:rPr lang="en-US" sz="3000" b="1" u="sng" dirty="0">
                <a:latin typeface="Space Mono"/>
                <a:ea typeface="+mn-lt"/>
                <a:cs typeface="+mn-lt"/>
              </a:rPr>
              <a:t>access</a:t>
            </a:r>
            <a:r>
              <a:rPr lang="en-US" sz="3000" b="1" dirty="0">
                <a:latin typeface="Space Mono"/>
                <a:ea typeface="+mn-lt"/>
                <a:cs typeface="+mn-lt"/>
              </a:rPr>
              <a:t> to </a:t>
            </a:r>
            <a:r>
              <a:rPr lang="en-US" sz="3000" b="1" u="sng" dirty="0">
                <a:latin typeface="Space Mono"/>
                <a:ea typeface="+mn-lt"/>
                <a:cs typeface="+mn-lt"/>
              </a:rPr>
              <a:t>all</a:t>
            </a:r>
            <a:r>
              <a:rPr lang="en-US" sz="3000" b="1" dirty="0">
                <a:latin typeface="Space Mono"/>
                <a:ea typeface="+mn-lt"/>
                <a:cs typeface="+mn-lt"/>
              </a:rPr>
              <a:t> </a:t>
            </a:r>
            <a:r>
              <a:rPr lang="en-US" sz="3000" b="1" i="1" dirty="0">
                <a:latin typeface="Space Mono"/>
                <a:ea typeface="+mn-lt"/>
                <a:cs typeface="+mn-lt"/>
              </a:rPr>
              <a:t>palindromic substrings</a:t>
            </a:r>
            <a:r>
              <a:rPr lang="en-US" sz="3000" b="1" dirty="0">
                <a:latin typeface="Space Mono"/>
                <a:ea typeface="+mn-lt"/>
                <a:cs typeface="+mn-lt"/>
              </a:rPr>
              <a:t> of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610C6-D4C8-B66E-2955-5CF4BB0973B1}"/>
              </a:ext>
            </a:extLst>
          </p:cNvPr>
          <p:cNvSpPr txBox="1"/>
          <p:nvPr/>
        </p:nvSpPr>
        <p:spPr>
          <a:xfrm rot="21120000">
            <a:off x="180573" y="887174"/>
            <a:ext cx="279818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O(n)</a:t>
            </a:r>
            <a:endParaRPr lang="en-US" sz="3000" b="1" dirty="0">
              <a:latin typeface="Space Mono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A523A-7E6E-277E-E69D-1B31AEB8EDFA}"/>
              </a:ext>
            </a:extLst>
          </p:cNvPr>
          <p:cNvSpPr txBox="1"/>
          <p:nvPr/>
        </p:nvSpPr>
        <p:spPr>
          <a:xfrm rot="-480000">
            <a:off x="99659" y="4926601"/>
            <a:ext cx="436418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Inherits both a suffix trie and suffix tree</a:t>
            </a:r>
            <a:r>
              <a:rPr lang="en-US" sz="3200" b="1" dirty="0">
                <a:latin typeface="Space Mono"/>
                <a:ea typeface="+mn-lt"/>
                <a:cs typeface="+mn-lt"/>
              </a:rPr>
              <a:t>.</a:t>
            </a:r>
            <a:endParaRPr lang="en-US" b="1" dirty="0">
              <a:latin typeface="Space Mono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0DC0F-62D2-2AF1-4E16-1BCD054883F4}"/>
              </a:ext>
            </a:extLst>
          </p:cNvPr>
          <p:cNvSpPr txBox="1"/>
          <p:nvPr/>
        </p:nvSpPr>
        <p:spPr>
          <a:xfrm rot="21360000">
            <a:off x="7925230" y="4775044"/>
            <a:ext cx="391418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Directed graph</a:t>
            </a:r>
            <a:endParaRPr lang="en-US" b="1" dirty="0">
              <a:latin typeface="Space Mono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E4810-EB81-0786-3A82-E293E738DCCE}"/>
              </a:ext>
            </a:extLst>
          </p:cNvPr>
          <p:cNvSpPr txBox="1"/>
          <p:nvPr/>
        </p:nvSpPr>
        <p:spPr>
          <a:xfrm rot="300000">
            <a:off x="4613230" y="5420211"/>
            <a:ext cx="39141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Each nodes stores a palindrome.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2090F-2A6A-41EE-BF67-841053B7E9D0}"/>
              </a:ext>
            </a:extLst>
          </p:cNvPr>
          <p:cNvSpPr txBox="1"/>
          <p:nvPr/>
        </p:nvSpPr>
        <p:spPr>
          <a:xfrm rot="454484">
            <a:off x="2866399" y="1509557"/>
            <a:ext cx="279818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It’s a tree</a:t>
            </a:r>
            <a:endParaRPr lang="en-US" sz="3000" b="1" dirty="0">
              <a:latin typeface="Space Mon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2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3D2B39-9F82-430B-97BC-DDD9D97D02E7}"/>
              </a:ext>
            </a:extLst>
          </p:cNvPr>
          <p:cNvSpPr txBox="1">
            <a:spLocks/>
          </p:cNvSpPr>
          <p:nvPr/>
        </p:nvSpPr>
        <p:spPr>
          <a:xfrm>
            <a:off x="615043" y="2529341"/>
            <a:ext cx="10961914" cy="17993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What is an eertree?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92F82-B021-BFBF-644B-D9561BBB2AD2}"/>
              </a:ext>
            </a:extLst>
          </p:cNvPr>
          <p:cNvSpPr txBox="1"/>
          <p:nvPr/>
        </p:nvSpPr>
        <p:spPr>
          <a:xfrm rot="240000">
            <a:off x="6023300" y="422811"/>
            <a:ext cx="494618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Provides fast access to all palindromic substrings of a string or a set of strings</a:t>
            </a:r>
            <a:endParaRPr lang="en-US" sz="3000" b="1">
              <a:latin typeface="Space Mono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610C6-D4C8-B66E-2955-5CF4BB0973B1}"/>
              </a:ext>
            </a:extLst>
          </p:cNvPr>
          <p:cNvSpPr txBox="1"/>
          <p:nvPr/>
        </p:nvSpPr>
        <p:spPr>
          <a:xfrm rot="21120000">
            <a:off x="180573" y="656342"/>
            <a:ext cx="27981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Linear-size </a:t>
            </a:r>
          </a:p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data structure</a:t>
            </a:r>
            <a:endParaRPr lang="en-US" sz="3000" b="1" dirty="0">
              <a:latin typeface="Space Mono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A523A-7E6E-277E-E69D-1B31AEB8EDFA}"/>
              </a:ext>
            </a:extLst>
          </p:cNvPr>
          <p:cNvSpPr txBox="1"/>
          <p:nvPr/>
        </p:nvSpPr>
        <p:spPr>
          <a:xfrm rot="-480000">
            <a:off x="99659" y="4926601"/>
            <a:ext cx="436418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Inherits both a suffix trie and suffix tree</a:t>
            </a:r>
            <a:r>
              <a:rPr lang="en-US" sz="3200" b="1" dirty="0">
                <a:latin typeface="Space Mono"/>
                <a:ea typeface="+mn-lt"/>
                <a:cs typeface="+mn-lt"/>
              </a:rPr>
              <a:t>.</a:t>
            </a:r>
            <a:endParaRPr lang="en-US" b="1" dirty="0">
              <a:latin typeface="Space Mono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0DC0F-62D2-2AF1-4E16-1BCD054883F4}"/>
              </a:ext>
            </a:extLst>
          </p:cNvPr>
          <p:cNvSpPr txBox="1"/>
          <p:nvPr/>
        </p:nvSpPr>
        <p:spPr>
          <a:xfrm rot="21360000">
            <a:off x="7925230" y="4775044"/>
            <a:ext cx="391418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Directed graph</a:t>
            </a:r>
            <a:endParaRPr lang="en-US" b="1" dirty="0">
              <a:latin typeface="Space Mono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E4810-EB81-0786-3A82-E293E738DCCE}"/>
              </a:ext>
            </a:extLst>
          </p:cNvPr>
          <p:cNvSpPr txBox="1"/>
          <p:nvPr/>
        </p:nvSpPr>
        <p:spPr>
          <a:xfrm rot="300000">
            <a:off x="4613230" y="5420211"/>
            <a:ext cx="39141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 b="1" dirty="0">
                <a:latin typeface="Space Mono"/>
                <a:ea typeface="+mn-lt"/>
                <a:cs typeface="+mn-lt"/>
              </a:rPr>
              <a:t>Each nodes stores a palindrome.</a:t>
            </a:r>
            <a:endParaRPr lang="en-US" sz="3000" b="1">
              <a:latin typeface="Space Mon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08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Diagram&#10;&#10;Description automatically generated">
            <a:extLst>
              <a:ext uri="{FF2B5EF4-FFF2-40B4-BE49-F238E27FC236}">
                <a16:creationId xmlns:a16="http://schemas.microsoft.com/office/drawing/2014/main" id="{5F042E85-A32D-8D7B-EF32-3DA9675A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38" y="1657312"/>
            <a:ext cx="3341914" cy="4491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FC7BCE-0B6A-3BE4-BC01-A68E8D222CD8}"/>
              </a:ext>
            </a:extLst>
          </p:cNvPr>
          <p:cNvSpPr txBox="1"/>
          <p:nvPr/>
        </p:nvSpPr>
        <p:spPr>
          <a:xfrm>
            <a:off x="3335580" y="6146119"/>
            <a:ext cx="63218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Quicksand" pitchFamily="2" charset="0"/>
                <a:cs typeface="Calibri"/>
              </a:rPr>
              <a:t>The </a:t>
            </a:r>
            <a:r>
              <a:rPr lang="en-US" sz="2000" dirty="0" err="1">
                <a:latin typeface="Quicksand" pitchFamily="2" charset="0"/>
                <a:cs typeface="Calibri"/>
              </a:rPr>
              <a:t>Eertree</a:t>
            </a:r>
            <a:r>
              <a:rPr lang="en-US" sz="2000" dirty="0">
                <a:latin typeface="Quicksand" pitchFamily="2" charset="0"/>
                <a:cs typeface="Calibri"/>
              </a:rPr>
              <a:t> of the palindromic string </a:t>
            </a:r>
            <a:r>
              <a:rPr lang="en-US" sz="2000" dirty="0" err="1">
                <a:latin typeface="Quicksand" pitchFamily="2" charset="0"/>
                <a:cs typeface="Calibri"/>
              </a:rPr>
              <a:t>eertree</a:t>
            </a:r>
            <a:endParaRPr lang="en-US" sz="2000" dirty="0">
              <a:latin typeface="Quicksand" pitchFamily="2" charset="0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51D29-EECE-A03E-DCFA-4D0135684836}"/>
              </a:ext>
            </a:extLst>
          </p:cNvPr>
          <p:cNvSpPr txBox="1"/>
          <p:nvPr/>
        </p:nvSpPr>
        <p:spPr>
          <a:xfrm rot="21420000">
            <a:off x="592083" y="1940054"/>
            <a:ext cx="3165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Quicksand" pitchFamily="2" charset="0"/>
                <a:cs typeface="Calibri"/>
              </a:rPr>
              <a:t>Black Edge </a:t>
            </a:r>
            <a:r>
              <a:rPr lang="en-US" dirty="0">
                <a:latin typeface="Quicksand" pitchFamily="2" charset="0"/>
                <a:cs typeface="Calibri"/>
              </a:rPr>
              <a:t>represent edges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0C681-33A8-DA95-B12D-D3A3D5DB62A6}"/>
              </a:ext>
            </a:extLst>
          </p:cNvPr>
          <p:cNvSpPr txBox="1"/>
          <p:nvPr/>
        </p:nvSpPr>
        <p:spPr>
          <a:xfrm>
            <a:off x="8769411" y="2475718"/>
            <a:ext cx="2845251" cy="659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524FA"/>
                </a:solidFill>
                <a:latin typeface="Quicksand" pitchFamily="2" charset="0"/>
                <a:cs typeface="Calibri"/>
              </a:rPr>
              <a:t>Blue Edge </a:t>
            </a:r>
            <a:r>
              <a:rPr lang="en-US" dirty="0">
                <a:latin typeface="Quicksand" pitchFamily="2" charset="0"/>
                <a:cs typeface="Calibri"/>
              </a:rPr>
              <a:t>represents</a:t>
            </a:r>
            <a:r>
              <a:rPr lang="en-US" b="1" dirty="0">
                <a:solidFill>
                  <a:srgbClr val="2524FA"/>
                </a:solidFill>
                <a:latin typeface="Quicksand" pitchFamily="2" charset="0"/>
                <a:cs typeface="Calibri"/>
              </a:rPr>
              <a:t> </a:t>
            </a:r>
            <a:r>
              <a:rPr lang="en-US" dirty="0">
                <a:latin typeface="Quicksand" pitchFamily="2" charset="0"/>
                <a:cs typeface="Calibri"/>
              </a:rPr>
              <a:t>Suffix Link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DB873-706D-A726-4B31-64AE8B5FFF0A}"/>
              </a:ext>
            </a:extLst>
          </p:cNvPr>
          <p:cNvSpPr txBox="1"/>
          <p:nvPr/>
        </p:nvSpPr>
        <p:spPr>
          <a:xfrm rot="-300000">
            <a:off x="8487150" y="3428246"/>
            <a:ext cx="285205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Quicksand" pitchFamily="2" charset="0"/>
                <a:cs typeface="Calibri"/>
              </a:rPr>
              <a:t>A Blue Edge is an unlabeled</a:t>
            </a:r>
            <a:r>
              <a:rPr lang="en-US" sz="2000" dirty="0">
                <a:latin typeface="Quicksand" pitchFamily="2" charset="0"/>
                <a:ea typeface="+mn-lt"/>
                <a:cs typeface="+mn-lt"/>
              </a:rPr>
              <a:t> suffix link goes from 'u' to 'v' if 'v' is the longest proper suffix palindrome of 'u'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0CBE4-F56A-A66E-3739-DF1AC899306D}"/>
              </a:ext>
            </a:extLst>
          </p:cNvPr>
          <p:cNvSpPr txBox="1"/>
          <p:nvPr/>
        </p:nvSpPr>
        <p:spPr>
          <a:xfrm rot="240000">
            <a:off x="994230" y="3105834"/>
            <a:ext cx="28452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Quicksand" pitchFamily="2" charset="0"/>
                <a:cs typeface="Calibri"/>
              </a:rPr>
              <a:t>A Black Edge goes from node 'u' to '</a:t>
            </a:r>
            <a:r>
              <a:rPr lang="en-US" dirty="0" err="1">
                <a:latin typeface="Quicksand" pitchFamily="2" charset="0"/>
                <a:cs typeface="Calibri"/>
              </a:rPr>
              <a:t>xux</a:t>
            </a:r>
            <a:r>
              <a:rPr lang="en-US" dirty="0">
                <a:latin typeface="Quicksand" pitchFamily="2" charset="0"/>
                <a:cs typeface="Calibri"/>
              </a:rPr>
              <a:t>'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AD46B-5F34-6AD5-BEE5-FB14ADD5569F}"/>
              </a:ext>
            </a:extLst>
          </p:cNvPr>
          <p:cNvSpPr txBox="1"/>
          <p:nvPr/>
        </p:nvSpPr>
        <p:spPr>
          <a:xfrm rot="240000">
            <a:off x="281669" y="4311641"/>
            <a:ext cx="356643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Quicksand" pitchFamily="2" charset="0"/>
                <a:cs typeface="Calibri"/>
              </a:rPr>
              <a:t>For adding an element 'c', </a:t>
            </a:r>
            <a:r>
              <a:rPr lang="en-US" sz="2000" dirty="0">
                <a:latin typeface="Quicksand" pitchFamily="2" charset="0"/>
                <a:ea typeface="+mn-lt"/>
                <a:cs typeface="+mn-lt"/>
              </a:rPr>
              <a:t>we append 'c' to the string and the </a:t>
            </a:r>
            <a:r>
              <a:rPr lang="en-US" sz="2000" dirty="0" err="1">
                <a:latin typeface="Quicksand" pitchFamily="2" charset="0"/>
                <a:ea typeface="+mn-lt"/>
                <a:cs typeface="+mn-lt"/>
              </a:rPr>
              <a:t>eertree</a:t>
            </a:r>
            <a:r>
              <a:rPr lang="en-US" sz="2000" dirty="0">
                <a:latin typeface="Quicksand" pitchFamily="2" charset="0"/>
                <a:ea typeface="+mn-lt"/>
                <a:cs typeface="+mn-lt"/>
              </a:rPr>
              <a:t> returns the number of new palindromes in the string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F95111-7F3E-464E-B5CF-8DAA68D6BAA2}"/>
              </a:ext>
            </a:extLst>
          </p:cNvPr>
          <p:cNvSpPr txBox="1">
            <a:spLocks/>
          </p:cNvSpPr>
          <p:nvPr/>
        </p:nvSpPr>
        <p:spPr>
          <a:xfrm>
            <a:off x="615042" y="172688"/>
            <a:ext cx="10961914" cy="1268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5660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Diagram&#10;&#10;Description automatically generated">
            <a:extLst>
              <a:ext uri="{FF2B5EF4-FFF2-40B4-BE49-F238E27FC236}">
                <a16:creationId xmlns:a16="http://schemas.microsoft.com/office/drawing/2014/main" id="{5F042E85-A32D-8D7B-EF32-3DA9675A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38" y="1657312"/>
            <a:ext cx="3341914" cy="4491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FC7BCE-0B6A-3BE4-BC01-A68E8D222CD8}"/>
              </a:ext>
            </a:extLst>
          </p:cNvPr>
          <p:cNvSpPr txBox="1"/>
          <p:nvPr/>
        </p:nvSpPr>
        <p:spPr>
          <a:xfrm>
            <a:off x="3791764" y="6147356"/>
            <a:ext cx="41588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Quicksand" pitchFamily="2" charset="0"/>
                <a:cs typeface="Calibri"/>
              </a:rPr>
              <a:t>The </a:t>
            </a:r>
            <a:r>
              <a:rPr lang="en-US" sz="2000" dirty="0" err="1">
                <a:latin typeface="Quicksand" pitchFamily="2" charset="0"/>
                <a:cs typeface="Calibri"/>
              </a:rPr>
              <a:t>Eertree</a:t>
            </a:r>
            <a:r>
              <a:rPr lang="en-US" sz="2000" dirty="0">
                <a:latin typeface="Quicksand" pitchFamily="2" charset="0"/>
                <a:cs typeface="Calibri"/>
              </a:rPr>
              <a:t> of the string </a:t>
            </a:r>
            <a:r>
              <a:rPr lang="en-US" sz="2000" dirty="0" err="1">
                <a:latin typeface="Baskerville Old Face" panose="02020602080505020303" pitchFamily="18" charset="0"/>
                <a:cs typeface="Calibri"/>
              </a:rPr>
              <a:t>eertree</a:t>
            </a:r>
            <a:endParaRPr lang="en-US" sz="2000" dirty="0">
              <a:latin typeface="Baskerville Old Face" panose="02020602080505020303" pitchFamily="18" charset="0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51D29-EECE-A03E-DCFA-4D0135684836}"/>
              </a:ext>
            </a:extLst>
          </p:cNvPr>
          <p:cNvSpPr txBox="1"/>
          <p:nvPr/>
        </p:nvSpPr>
        <p:spPr>
          <a:xfrm>
            <a:off x="592083" y="1940054"/>
            <a:ext cx="3165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Quicksand" pitchFamily="2" charset="0"/>
                <a:cs typeface="Calibri"/>
              </a:rPr>
              <a:t>Black Edge </a:t>
            </a:r>
            <a:r>
              <a:rPr lang="en-US" dirty="0">
                <a:latin typeface="Quicksand" pitchFamily="2" charset="0"/>
                <a:cs typeface="Calibri"/>
              </a:rPr>
              <a:t>represent edges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0C681-33A8-DA95-B12D-D3A3D5DB62A6}"/>
              </a:ext>
            </a:extLst>
          </p:cNvPr>
          <p:cNvSpPr txBox="1"/>
          <p:nvPr/>
        </p:nvSpPr>
        <p:spPr>
          <a:xfrm>
            <a:off x="8445411" y="1996129"/>
            <a:ext cx="2845251" cy="659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524FA"/>
                </a:solidFill>
                <a:latin typeface="Quicksand" pitchFamily="2" charset="0"/>
                <a:cs typeface="Calibri"/>
              </a:rPr>
              <a:t>Blue Edge </a:t>
            </a:r>
            <a:r>
              <a:rPr lang="en-US" dirty="0">
                <a:latin typeface="Quicksand" pitchFamily="2" charset="0"/>
                <a:cs typeface="Calibri"/>
              </a:rPr>
              <a:t>represents</a:t>
            </a:r>
            <a:r>
              <a:rPr lang="en-US" b="1" dirty="0">
                <a:solidFill>
                  <a:srgbClr val="2524FA"/>
                </a:solidFill>
                <a:latin typeface="Quicksand" pitchFamily="2" charset="0"/>
                <a:cs typeface="Calibri"/>
              </a:rPr>
              <a:t> </a:t>
            </a:r>
            <a:r>
              <a:rPr lang="en-US" dirty="0">
                <a:latin typeface="Quicksand" pitchFamily="2" charset="0"/>
                <a:cs typeface="Calibri"/>
              </a:rPr>
              <a:t>Suffix Link 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F95111-7F3E-464E-B5CF-8DAA68D6BAA2}"/>
              </a:ext>
            </a:extLst>
          </p:cNvPr>
          <p:cNvSpPr txBox="1">
            <a:spLocks/>
          </p:cNvSpPr>
          <p:nvPr/>
        </p:nvSpPr>
        <p:spPr>
          <a:xfrm>
            <a:off x="615042" y="172688"/>
            <a:ext cx="10961914" cy="1268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rIns="91440" bIns="4572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/>
              </a:rPr>
              <a:t>How does it work?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FB45CA-EBD1-490F-88F1-075B0A1A6D8B}"/>
              </a:ext>
            </a:extLst>
          </p:cNvPr>
          <p:cNvGrpSpPr/>
          <p:nvPr/>
        </p:nvGrpSpPr>
        <p:grpSpPr>
          <a:xfrm>
            <a:off x="12831294" y="2161603"/>
            <a:ext cx="2860844" cy="2149015"/>
            <a:chOff x="2929936" y="436325"/>
            <a:chExt cx="2860844" cy="2149015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12" name="Google Shape;149;p26">
              <a:extLst>
                <a:ext uri="{FF2B5EF4-FFF2-40B4-BE49-F238E27FC236}">
                  <a16:creationId xmlns:a16="http://schemas.microsoft.com/office/drawing/2014/main" id="{7D07691B-F1CB-45BC-B337-BBCDC91BBBE3}"/>
                </a:ext>
              </a:extLst>
            </p:cNvPr>
            <p:cNvSpPr/>
            <p:nvPr/>
          </p:nvSpPr>
          <p:spPr>
            <a:xfrm>
              <a:off x="3840098" y="436325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;p26">
              <a:extLst>
                <a:ext uri="{FF2B5EF4-FFF2-40B4-BE49-F238E27FC236}">
                  <a16:creationId xmlns:a16="http://schemas.microsoft.com/office/drawing/2014/main" id="{E9466A2B-AAEF-4A11-A32D-BDBA757CD335}"/>
                </a:ext>
              </a:extLst>
            </p:cNvPr>
            <p:cNvSpPr/>
            <p:nvPr/>
          </p:nvSpPr>
          <p:spPr>
            <a:xfrm>
              <a:off x="5142778" y="1937340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1;p26">
              <a:extLst>
                <a:ext uri="{FF2B5EF4-FFF2-40B4-BE49-F238E27FC236}">
                  <a16:creationId xmlns:a16="http://schemas.microsoft.com/office/drawing/2014/main" id="{524CFC94-2DE6-47B1-9F69-0AA67FE37E30}"/>
                </a:ext>
              </a:extLst>
            </p:cNvPr>
            <p:cNvSpPr/>
            <p:nvPr/>
          </p:nvSpPr>
          <p:spPr>
            <a:xfrm>
              <a:off x="5142780" y="545990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sus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2;p26">
              <a:extLst>
                <a:ext uri="{FF2B5EF4-FFF2-40B4-BE49-F238E27FC236}">
                  <a16:creationId xmlns:a16="http://schemas.microsoft.com/office/drawing/2014/main" id="{A68250BF-8D35-44FA-9420-4752F4301A43}"/>
                </a:ext>
              </a:extLst>
            </p:cNvPr>
            <p:cNvSpPr/>
            <p:nvPr/>
          </p:nvSpPr>
          <p:spPr>
            <a:xfrm>
              <a:off x="2929936" y="1550075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B083E1-BAF9-4DFD-9228-DFFC01BE5996}"/>
                </a:ext>
              </a:extLst>
            </p:cNvPr>
            <p:cNvCxnSpPr>
              <a:cxnSpLocks/>
              <a:stCxn id="19" idx="7"/>
              <a:endCxn id="12" idx="3"/>
            </p:cNvCxnSpPr>
            <p:nvPr/>
          </p:nvCxnSpPr>
          <p:spPr>
            <a:xfrm flipV="1">
              <a:off x="3483039" y="989428"/>
              <a:ext cx="451956" cy="655544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D8C344-A06A-4C19-9B33-9FF298165556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4488098" y="760325"/>
              <a:ext cx="654682" cy="109665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1CA1BD-8603-4206-9B64-7B537540B4AA}"/>
                </a:ext>
              </a:extLst>
            </p:cNvPr>
            <p:cNvSpPr txBox="1"/>
            <p:nvPr/>
          </p:nvSpPr>
          <p:spPr>
            <a:xfrm>
              <a:off x="3191152" y="1174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4D73A7-2037-4D51-871A-5ACE9869DD20}"/>
                </a:ext>
              </a:extLst>
            </p:cNvPr>
            <p:cNvCxnSpPr>
              <a:cxnSpLocks/>
              <a:stCxn id="13" idx="1"/>
              <a:endCxn id="12" idx="5"/>
            </p:cNvCxnSpPr>
            <p:nvPr/>
          </p:nvCxnSpPr>
          <p:spPr>
            <a:xfrm flipH="1" flipV="1">
              <a:off x="4393201" y="989428"/>
              <a:ext cx="844474" cy="1042809"/>
            </a:xfrm>
            <a:prstGeom prst="line">
              <a:avLst/>
            </a:prstGeom>
            <a:noFill/>
            <a:ln w="57150" cap="flat" cmpd="sng" algn="ctr">
              <a:solidFill>
                <a:srgbClr val="002060">
                  <a:alpha val="56000"/>
                </a:srgbClr>
              </a:solidFill>
              <a:prstDash val="solid"/>
              <a:bevel/>
              <a:headEnd type="none" w="sm" len="sm"/>
              <a:tailEnd type="stealth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D0FA81-1628-4287-B0E0-26304C32A267}"/>
                </a:ext>
              </a:extLst>
            </p:cNvPr>
            <p:cNvCxnSpPr>
              <a:cxnSpLocks/>
              <a:stCxn id="13" idx="0"/>
              <a:endCxn id="18" idx="4"/>
            </p:cNvCxnSpPr>
            <p:nvPr/>
          </p:nvCxnSpPr>
          <p:spPr>
            <a:xfrm flipV="1">
              <a:off x="5466778" y="1193990"/>
              <a:ext cx="2" cy="743350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9122C2-E2DF-4250-BE23-C5AA00683B85}"/>
              </a:ext>
            </a:extLst>
          </p:cNvPr>
          <p:cNvGrpSpPr/>
          <p:nvPr/>
        </p:nvGrpSpPr>
        <p:grpSpPr>
          <a:xfrm>
            <a:off x="1348467" y="2850895"/>
            <a:ext cx="1652249" cy="1623445"/>
            <a:chOff x="3840098" y="436325"/>
            <a:chExt cx="1652249" cy="1623445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35" name="Google Shape;149;p26">
              <a:extLst>
                <a:ext uri="{FF2B5EF4-FFF2-40B4-BE49-F238E27FC236}">
                  <a16:creationId xmlns:a16="http://schemas.microsoft.com/office/drawing/2014/main" id="{F729E187-68EB-4E8E-80C2-21860291DA73}"/>
                </a:ext>
              </a:extLst>
            </p:cNvPr>
            <p:cNvSpPr/>
            <p:nvPr/>
          </p:nvSpPr>
          <p:spPr>
            <a:xfrm>
              <a:off x="3840098" y="436325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ACACAC"/>
                  </a:solidFill>
                  <a:latin typeface="Space Mono" panose="02000509040000020004" pitchFamily="49" charset="0"/>
                  <a:cs typeface="Arial"/>
                  <a:sym typeface="Arial"/>
                </a:rPr>
                <a:t>u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Space Mono" panose="02000509040000020004" pitchFamily="49" charset="0"/>
                <a:cs typeface="Arial"/>
                <a:sym typeface="Arial"/>
              </a:endParaRPr>
            </a:p>
          </p:txBody>
        </p:sp>
        <p:sp>
          <p:nvSpPr>
            <p:cNvPr id="38" name="Google Shape;152;p26">
              <a:extLst>
                <a:ext uri="{FF2B5EF4-FFF2-40B4-BE49-F238E27FC236}">
                  <a16:creationId xmlns:a16="http://schemas.microsoft.com/office/drawing/2014/main" id="{70A2D3E9-52B1-442F-A30C-F5870DB6EDCD}"/>
                </a:ext>
              </a:extLst>
            </p:cNvPr>
            <p:cNvSpPr/>
            <p:nvPr/>
          </p:nvSpPr>
          <p:spPr>
            <a:xfrm>
              <a:off x="4681256" y="1248679"/>
              <a:ext cx="811091" cy="811091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rPr>
                <a:t>xux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Space Mono" panose="02000509040000020004" pitchFamily="49" charset="0"/>
                <a:cs typeface="Arial"/>
                <a:sym typeface="Arial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1116A6-B349-4B2D-AA36-D39C58544CDA}"/>
                </a:ext>
              </a:extLst>
            </p:cNvPr>
            <p:cNvCxnSpPr>
              <a:cxnSpLocks/>
              <a:stCxn id="38" idx="1"/>
              <a:endCxn id="35" idx="5"/>
            </p:cNvCxnSpPr>
            <p:nvPr/>
          </p:nvCxnSpPr>
          <p:spPr>
            <a:xfrm flipH="1" flipV="1">
              <a:off x="4393201" y="989428"/>
              <a:ext cx="406837" cy="378033"/>
            </a:xfrm>
            <a:prstGeom prst="line">
              <a:avLst/>
            </a:prstGeom>
            <a:noFill/>
            <a:ln w="57150" cap="flat" cmpd="sng" algn="ctr">
              <a:solidFill>
                <a:srgbClr val="141414">
                  <a:alpha val="56000"/>
                </a:srgbClr>
              </a:solidFill>
              <a:prstDash val="solid"/>
              <a:headEnd type="triangle" w="sm" len="sm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A7F34-D3E2-46D1-801C-D5B20401F679}"/>
                </a:ext>
              </a:extLst>
            </p:cNvPr>
            <p:cNvSpPr txBox="1"/>
            <p:nvPr/>
          </p:nvSpPr>
          <p:spPr>
            <a:xfrm>
              <a:off x="4251175" y="116518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80BE06-DADD-4DBF-B4CD-88092A813FA1}"/>
              </a:ext>
            </a:extLst>
          </p:cNvPr>
          <p:cNvGrpSpPr/>
          <p:nvPr/>
        </p:nvGrpSpPr>
        <p:grpSpPr>
          <a:xfrm>
            <a:off x="8943356" y="2991804"/>
            <a:ext cx="1690861" cy="1662057"/>
            <a:chOff x="3840098" y="436325"/>
            <a:chExt cx="1690861" cy="1662057"/>
          </a:xfr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Google Shape;149;p26">
              <a:extLst>
                <a:ext uri="{FF2B5EF4-FFF2-40B4-BE49-F238E27FC236}">
                  <a16:creationId xmlns:a16="http://schemas.microsoft.com/office/drawing/2014/main" id="{A4395F9D-9E18-4164-9F61-A8F2166E06AE}"/>
                </a:ext>
              </a:extLst>
            </p:cNvPr>
            <p:cNvSpPr/>
            <p:nvPr/>
          </p:nvSpPr>
          <p:spPr>
            <a:xfrm>
              <a:off x="3840098" y="436325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rPr>
                <a:t>x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Space Mono" panose="02000509040000020004" pitchFamily="49" charset="0"/>
                <a:cs typeface="Arial"/>
                <a:sym typeface="Arial"/>
              </a:endParaRPr>
            </a:p>
          </p:txBody>
        </p:sp>
        <p:sp>
          <p:nvSpPr>
            <p:cNvPr id="46" name="Google Shape;152;p26">
              <a:extLst>
                <a:ext uri="{FF2B5EF4-FFF2-40B4-BE49-F238E27FC236}">
                  <a16:creationId xmlns:a16="http://schemas.microsoft.com/office/drawing/2014/main" id="{8F645BA9-A337-4B94-A776-7F4139AF5026}"/>
                </a:ext>
              </a:extLst>
            </p:cNvPr>
            <p:cNvSpPr/>
            <p:nvPr/>
          </p:nvSpPr>
          <p:spPr>
            <a:xfrm>
              <a:off x="4681257" y="1248680"/>
              <a:ext cx="849702" cy="849702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rPr>
                <a:t>xux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Space Mono" panose="02000509040000020004" pitchFamily="49" charset="0"/>
                <a:cs typeface="Arial"/>
                <a:sym typeface="Arial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7ED2F2-AA25-4F69-969E-30E7B3BC30F7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4393201" y="989428"/>
              <a:ext cx="412492" cy="383688"/>
            </a:xfrm>
            <a:prstGeom prst="line">
              <a:avLst/>
            </a:prstGeom>
            <a:noFill/>
            <a:ln w="57150" cap="flat" cmpd="sng" algn="ctr">
              <a:solidFill>
                <a:srgbClr val="2524FA">
                  <a:alpha val="56000"/>
                </a:srgbClr>
              </a:solidFill>
              <a:prstDash val="solid"/>
              <a:headEnd type="none" w="sm" len="sm"/>
              <a:tailEnd type="stealth"/>
            </a:ln>
            <a:effectLst/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2026E5-6403-420F-9EF8-704B02563D0E}"/>
              </a:ext>
            </a:extLst>
          </p:cNvPr>
          <p:cNvGrpSpPr/>
          <p:nvPr/>
        </p:nvGrpSpPr>
        <p:grpSpPr>
          <a:xfrm>
            <a:off x="8877929" y="5368869"/>
            <a:ext cx="1903175" cy="1015663"/>
            <a:chOff x="9194086" y="5120191"/>
            <a:chExt cx="1903175" cy="101566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184F55-DF8D-44B3-BBA2-46A0E29A36A0}"/>
                </a:ext>
              </a:extLst>
            </p:cNvPr>
            <p:cNvGrpSpPr/>
            <p:nvPr/>
          </p:nvGrpSpPr>
          <p:grpSpPr>
            <a:xfrm>
              <a:off x="9194086" y="5262602"/>
              <a:ext cx="1903175" cy="658040"/>
              <a:chOff x="3467758" y="434527"/>
              <a:chExt cx="1903175" cy="658040"/>
            </a:xfr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50" name="Google Shape;149;p26">
                <a:extLst>
                  <a:ext uri="{FF2B5EF4-FFF2-40B4-BE49-F238E27FC236}">
                    <a16:creationId xmlns:a16="http://schemas.microsoft.com/office/drawing/2014/main" id="{F108B30E-3007-4C16-8859-5F37E2B61956}"/>
                  </a:ext>
                </a:extLst>
              </p:cNvPr>
              <p:cNvSpPr/>
              <p:nvPr/>
            </p:nvSpPr>
            <p:spPr>
              <a:xfrm>
                <a:off x="3467758" y="434527"/>
                <a:ext cx="648000" cy="648000"/>
              </a:xfrm>
              <a:prstGeom prst="ellipse">
                <a:avLst/>
              </a:prstGeom>
              <a:solidFill>
                <a:srgbClr val="3C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ACACAC"/>
                    </a:solidFill>
                    <a:latin typeface="Space Mono" panose="02000509040000020004" pitchFamily="49" charset="0"/>
                    <a:cs typeface="Arial"/>
                    <a:sym typeface="Arial"/>
                  </a:rPr>
                  <a:t>0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53" name="Google Shape;149;p26">
                <a:extLst>
                  <a:ext uri="{FF2B5EF4-FFF2-40B4-BE49-F238E27FC236}">
                    <a16:creationId xmlns:a16="http://schemas.microsoft.com/office/drawing/2014/main" id="{5072CB85-2FE1-4CB8-B4D5-ADBA220DDA74}"/>
                  </a:ext>
                </a:extLst>
              </p:cNvPr>
              <p:cNvSpPr/>
              <p:nvPr/>
            </p:nvSpPr>
            <p:spPr>
              <a:xfrm>
                <a:off x="4722933" y="444567"/>
                <a:ext cx="648000" cy="648000"/>
              </a:xfrm>
              <a:prstGeom prst="ellipse">
                <a:avLst/>
              </a:prstGeom>
              <a:solidFill>
                <a:srgbClr val="3C3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ACACAC"/>
                    </a:solidFill>
                    <a:latin typeface="Space Mono" panose="02000509040000020004" pitchFamily="49" charset="0"/>
                    <a:cs typeface="Arial"/>
                    <a:sym typeface="Arial"/>
                  </a:rPr>
                  <a:t>“”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E9D1D6-2EFF-4D69-891B-3E53670B71B0}"/>
                </a:ext>
              </a:extLst>
            </p:cNvPr>
            <p:cNvSpPr txBox="1"/>
            <p:nvPr/>
          </p:nvSpPr>
          <p:spPr>
            <a:xfrm>
              <a:off x="9312350" y="5120191"/>
              <a:ext cx="174637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ace Mono"/>
                  <a:ea typeface="+mn-ea"/>
                  <a:cs typeface="+mn-cs"/>
                </a:rPr>
                <a:t>=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06035-B852-47A7-AB2C-929B9B1589F7}"/>
              </a:ext>
            </a:extLst>
          </p:cNvPr>
          <p:cNvGrpSpPr/>
          <p:nvPr/>
        </p:nvGrpSpPr>
        <p:grpSpPr>
          <a:xfrm>
            <a:off x="1071569" y="5081588"/>
            <a:ext cx="1746372" cy="1302944"/>
            <a:chOff x="9236320" y="5263845"/>
            <a:chExt cx="1746372" cy="1302944"/>
          </a:xfrm>
        </p:grpSpPr>
        <p:sp>
          <p:nvSpPr>
            <p:cNvPr id="66" name="Google Shape;149;p26">
              <a:extLst>
                <a:ext uri="{FF2B5EF4-FFF2-40B4-BE49-F238E27FC236}">
                  <a16:creationId xmlns:a16="http://schemas.microsoft.com/office/drawing/2014/main" id="{A7C7180F-E959-4947-9EB9-49B16EDE1E54}"/>
                </a:ext>
              </a:extLst>
            </p:cNvPr>
            <p:cNvSpPr/>
            <p:nvPr/>
          </p:nvSpPr>
          <p:spPr>
            <a:xfrm>
              <a:off x="9802954" y="5263845"/>
              <a:ext cx="648000" cy="648000"/>
            </a:xfrm>
            <a:prstGeom prst="ellipse">
              <a:avLst/>
            </a:pr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CACAC"/>
                  </a:solidFill>
                  <a:effectLst/>
                  <a:uLnTx/>
                  <a:uFillTx/>
                  <a:latin typeface="Space Mono" panose="02000509040000020004" pitchFamily="49" charset="0"/>
                  <a:cs typeface="Arial"/>
                  <a:sym typeface="Arial"/>
                </a:rPr>
                <a:t>-1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Space Mono" panose="02000509040000020004" pitchFamily="49" charset="0"/>
                <a:cs typeface="Arial"/>
                <a:sym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62D784-A7FB-4690-B7CB-BB88E7C0A1CC}"/>
                </a:ext>
              </a:extLst>
            </p:cNvPr>
            <p:cNvSpPr txBox="1"/>
            <p:nvPr/>
          </p:nvSpPr>
          <p:spPr>
            <a:xfrm>
              <a:off x="9236320" y="5920458"/>
              <a:ext cx="17463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ace Mono"/>
                  <a:ea typeface="+mn-ea"/>
                  <a:cs typeface="+mn-cs"/>
                </a:rPr>
                <a:t>Imaginary string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5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Aren’t there simpler ways to find palindromes?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1FF60B-9987-4EE4-A6E9-285E6B72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54275"/>
              </p:ext>
            </p:extLst>
          </p:nvPr>
        </p:nvGraphicFramePr>
        <p:xfrm>
          <a:off x="1367394" y="2874818"/>
          <a:ext cx="9457212" cy="343408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Approach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Space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Time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/>
                        </a:rPr>
                        <a:t>Compare original string with new </a:t>
                      </a:r>
                      <a:r>
                        <a:rPr lang="en-US" sz="2400" b="0" dirty="0">
                          <a:effectLst/>
                          <a:latin typeface="Quicksand Medium"/>
                        </a:rPr>
                        <a:t>reserved</a:t>
                      </a:r>
                      <a:r>
                        <a:rPr lang="en-US" sz="2400" dirty="0">
                          <a:effectLst/>
                          <a:latin typeface="Quicksand Medium"/>
                        </a:rPr>
                        <a:t> string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1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 charset="0"/>
                        </a:rPr>
                        <a:t>Fast/Slow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6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Quicksand Medium" charset="0"/>
                        </a:rPr>
                        <a:t>Comparing left and right side with pointer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6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Quicksand Medium" charset="0"/>
                        </a:rPr>
                        <a:t>Eertree</a:t>
                      </a:r>
                      <a:endParaRPr lang="en-US" sz="2400" dirty="0">
                        <a:effectLst/>
                        <a:latin typeface="Quicksand Medium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/>
                          <a:ea typeface="Cambria"/>
                        </a:rPr>
                        <a:t>O</a:t>
                      </a:r>
                      <a:r>
                        <a:rPr lang="el-GR" sz="2400" b="1" i="1" dirty="0">
                          <a:effectLst/>
                          <a:latin typeface="Cambria"/>
                          <a:ea typeface="Cambria"/>
                        </a:rPr>
                        <a:t>(</a:t>
                      </a:r>
                      <a:r>
                        <a:rPr lang="en-US" sz="2400" b="1" i="1" dirty="0">
                          <a:effectLst/>
                          <a:latin typeface="Cambria"/>
                          <a:ea typeface="Cambria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</a:t>
                      </a:r>
                      <a:r>
                        <a:rPr lang="en-US" sz="2400" b="1" i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nlog</a:t>
                      </a:r>
                      <a:r>
                        <a:rPr lang="el-GR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σ</a:t>
                      </a:r>
                      <a:r>
                        <a:rPr lang="en-US" sz="2400" b="1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FE3-E765-4B0F-8B7E-10DEF149CEFD}"/>
              </a:ext>
            </a:extLst>
          </p:cNvPr>
          <p:cNvSpPr txBox="1">
            <a:spLocks/>
          </p:cNvSpPr>
          <p:nvPr/>
        </p:nvSpPr>
        <p:spPr>
          <a:xfrm>
            <a:off x="615043" y="398760"/>
            <a:ext cx="10961914" cy="2236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10800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Space Mono" panose="02000509040000020004" charset="0"/>
              </a:rPr>
              <a:t>Simpler ways to find all palindromic substrings?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1FF60B-9987-4EE4-A6E9-285E6B72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47662"/>
              </p:ext>
            </p:extLst>
          </p:nvPr>
        </p:nvGraphicFramePr>
        <p:xfrm>
          <a:off x="1367394" y="3105018"/>
          <a:ext cx="9457212" cy="2235200"/>
        </p:xfrm>
        <a:graphic>
          <a:graphicData uri="http://schemas.openxmlformats.org/drawingml/2006/table">
            <a:tbl>
              <a:tblPr/>
              <a:tblGrid>
                <a:gridCol w="4700290">
                  <a:extLst>
                    <a:ext uri="{9D8B030D-6E8A-4147-A177-3AD203B41FA5}">
                      <a16:colId xmlns:a16="http://schemas.microsoft.com/office/drawing/2014/main" val="3827352749"/>
                    </a:ext>
                  </a:extLst>
                </a:gridCol>
                <a:gridCol w="2350479">
                  <a:extLst>
                    <a:ext uri="{9D8B030D-6E8A-4147-A177-3AD203B41FA5}">
                      <a16:colId xmlns:a16="http://schemas.microsoft.com/office/drawing/2014/main" val="138317806"/>
                    </a:ext>
                  </a:extLst>
                </a:gridCol>
                <a:gridCol w="2406443">
                  <a:extLst>
                    <a:ext uri="{9D8B030D-6E8A-4147-A177-3AD203B41FA5}">
                      <a16:colId xmlns:a16="http://schemas.microsoft.com/office/drawing/2014/main" val="847482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Approach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Quicksand" charset="0"/>
                        </a:rPr>
                        <a:t>Space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Quicksand" charset="0"/>
                        </a:rPr>
                        <a:t>Time Complexity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Quicksand" pitchFamily="2" charset="0"/>
                        </a:rPr>
                        <a:t>Brute force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0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effectLst/>
                          <a:latin typeface="Quicksand" pitchFamily="2" charset="0"/>
                        </a:rPr>
                        <a:t>Manacher’s</a:t>
                      </a:r>
                      <a:r>
                        <a:rPr lang="en-US" sz="2400" b="1" i="0" dirty="0">
                          <a:effectLst/>
                          <a:latin typeface="Quicksand" pitchFamily="2" charset="0"/>
                        </a:rPr>
                        <a:t>  Algorithm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O(1)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</a:t>
                      </a:r>
                      <a:r>
                        <a:rPr lang="en-US" sz="2400" b="0" i="1" baseline="30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1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effectLst/>
                          <a:latin typeface="Quicksand" pitchFamily="2" charset="0"/>
                        </a:rPr>
                        <a:t>Eertree</a:t>
                      </a:r>
                      <a:endParaRPr lang="en-US" sz="2400" b="1" i="0" dirty="0">
                        <a:effectLst/>
                        <a:latin typeface="Quicksand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O</a:t>
                      </a:r>
                      <a:r>
                        <a:rPr lang="el-GR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(</a:t>
                      </a:r>
                      <a:r>
                        <a:rPr lang="en-US" sz="2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"/>
                          <a:ea typeface="Cambria"/>
                        </a:rPr>
                        <a:t>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O(n)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1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57150" cap="flat" cmpd="sng" algn="ctr">
          <a:solidFill>
            <a:srgbClr val="141414">
              <a:alpha val="56000"/>
            </a:srgbClr>
          </a:solidFill>
          <a:prstDash val="solid"/>
          <a:headEnd type="triangle" w="sm" len="sm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1438</Words>
  <Application>Microsoft Office PowerPoint</Application>
  <PresentationFormat>Widescreen</PresentationFormat>
  <Paragraphs>237</Paragraphs>
  <Slides>25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Baskerville Old Face</vt:lpstr>
      <vt:lpstr>Calibri</vt:lpstr>
      <vt:lpstr>Calibri Light</vt:lpstr>
      <vt:lpstr>Cambria</vt:lpstr>
      <vt:lpstr>Consolas</vt:lpstr>
      <vt:lpstr>Quicksand</vt:lpstr>
      <vt:lpstr>Quicksand Medium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Deoxyribonucleic acid </vt:lpstr>
      <vt:lpstr>Palindromes in DNA</vt:lpstr>
      <vt:lpstr>Restriction Enzymes </vt:lpstr>
      <vt:lpstr>Comparing DNA strings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Palidromic Trees</dc:title>
  <dc:creator>Zain Ahmed Usmani</dc:creator>
  <cp:lastModifiedBy>Zain Ahmed Usmani</cp:lastModifiedBy>
  <cp:revision>326</cp:revision>
  <dcterms:created xsi:type="dcterms:W3CDTF">2022-05-17T08:05:09Z</dcterms:created>
  <dcterms:modified xsi:type="dcterms:W3CDTF">2022-05-18T07:14:44Z</dcterms:modified>
</cp:coreProperties>
</file>