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7" r:id="rId4"/>
    <p:sldId id="265" r:id="rId5"/>
    <p:sldId id="266" r:id="rId6"/>
    <p:sldId id="264" r:id="rId7"/>
    <p:sldId id="27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CE5C-6E2E-4D01-AAE4-4E5B9FEBF7D2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7847-7E9B-4FD2-A4D6-367D5D95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df376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df376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guy: https://www.sciencedirect.com/science/article/pii/S0020019021000892#fg0010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2518-009D-42CF-8500-EDBEE169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38B4-6F06-4223-AA16-381C548F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BBC7-EC3F-44C1-A717-21378426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1982-FCAD-42BE-B1C9-3B99B5F5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B91B-6A87-4260-BD4D-7F1E7FFA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80C5-B11F-4EB3-A08F-513F9A68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BD98-F916-4886-84FB-98DD97E2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718F-4EE4-40A0-A2EA-15FA6F5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A92B-7E62-400C-8150-0B31E98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852D-1CAA-43A0-B2A9-D91841A8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F825-04CB-4BA8-8CA6-DF4EEE46D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66DE-B44A-496A-BAEF-99CD2B0A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0C65-4839-489E-B0D1-73CBF7A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5EE3-91AC-4FDE-A78C-B51D0718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59A2-AC29-4EC6-9310-896869E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2267" y="296000"/>
            <a:ext cx="83560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60556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2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6000" y="296000"/>
            <a:ext cx="3722000" cy="29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4313800" y="296000"/>
            <a:ext cx="75828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4968600" y="3255833"/>
            <a:ext cx="62632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686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6000" y="1675200"/>
            <a:ext cx="1423200" cy="16060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866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850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6000" y="296000"/>
            <a:ext cx="11600000" cy="29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296000" y="3577200"/>
            <a:ext cx="11600000" cy="29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960000" y="4526267"/>
            <a:ext cx="6666000" cy="174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582000"/>
            <a:ext cx="9393600" cy="25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1pPr>
            <a:lvl2pPr marL="1219170" lvl="1" indent="-423323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2pPr>
            <a:lvl3pPr marL="1828754" lvl="2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3pPr>
            <a:lvl4pPr marL="2438339" lvl="3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4pPr>
            <a:lvl5pPr marL="3047924" lvl="4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5pPr>
            <a:lvl6pPr marL="3657509" lvl="5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6pPr>
            <a:lvl7pPr marL="4267093" lvl="6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7pPr>
            <a:lvl8pPr marL="4876678" lvl="7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8pPr>
            <a:lvl9pPr marL="5486263" lvl="8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81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238800" y="296000"/>
            <a:ext cx="56572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6896533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02267" y="296000"/>
            <a:ext cx="5657200" cy="29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/>
          <p:nvPr/>
        </p:nvSpPr>
        <p:spPr>
          <a:xfrm>
            <a:off x="302267" y="3568800"/>
            <a:ext cx="5657200" cy="2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>
            <a:off x="960000" y="999167"/>
            <a:ext cx="2818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960000" y="1537033"/>
            <a:ext cx="2818400" cy="1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 idx="3"/>
          </p:nvPr>
        </p:nvSpPr>
        <p:spPr>
          <a:xfrm>
            <a:off x="960000" y="4261765"/>
            <a:ext cx="2818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960000" y="4799633"/>
            <a:ext cx="2818400" cy="1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1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02267" y="296000"/>
            <a:ext cx="115936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960000" y="5567000"/>
            <a:ext cx="10272000" cy="70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82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2267" y="296000"/>
            <a:ext cx="56456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>
            <a:off x="6250400" y="296000"/>
            <a:ext cx="56456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4178800" cy="17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4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302267" y="3568800"/>
            <a:ext cx="11593600" cy="29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5388000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948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96000" y="296000"/>
            <a:ext cx="56572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953733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960000" y="1003900"/>
            <a:ext cx="4096800" cy="28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3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8087-45FA-47A5-9C4B-914DE9F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98E-78F5-448D-B92C-94AA2BC8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553C-F178-44F4-8464-A4053EE5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318D-4610-4098-8DBA-202C2267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4C60-36A8-4743-BF2D-4F1672EE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953733" y="5001767"/>
            <a:ext cx="6617600" cy="12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33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540000" y="296000"/>
            <a:ext cx="8356000" cy="626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197733" y="1003567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4197733" y="4974000"/>
            <a:ext cx="68860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16160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45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238867" y="296000"/>
            <a:ext cx="5657200" cy="2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302267" y="296000"/>
            <a:ext cx="56572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6238867" y="3568800"/>
            <a:ext cx="5657200" cy="29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3864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6450333" y="759167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3"/>
          </p:nvPr>
        </p:nvSpPr>
        <p:spPr>
          <a:xfrm>
            <a:off x="8526800" y="582000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8526800" y="1119865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6450333" y="2067731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5"/>
          </p:nvPr>
        </p:nvSpPr>
        <p:spPr>
          <a:xfrm>
            <a:off x="8526800" y="1890564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8526800" y="2428431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450233" y="4021757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8"/>
          </p:nvPr>
        </p:nvSpPr>
        <p:spPr>
          <a:xfrm>
            <a:off x="8526800" y="3844591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8526800" y="4382456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 hasCustomPrompt="1"/>
          </p:nvPr>
        </p:nvSpPr>
        <p:spPr>
          <a:xfrm>
            <a:off x="6450233" y="5342112"/>
            <a:ext cx="860400" cy="10868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14"/>
          </p:nvPr>
        </p:nvSpPr>
        <p:spPr>
          <a:xfrm>
            <a:off x="8526800" y="5164945"/>
            <a:ext cx="2705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8526800" y="5702812"/>
            <a:ext cx="2705200" cy="5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93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02267" y="4647333"/>
            <a:ext cx="11593600" cy="19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960000" y="5567000"/>
            <a:ext cx="10272000" cy="70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26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96000" y="3577200"/>
            <a:ext cx="11600000" cy="29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960000" y="4526267"/>
            <a:ext cx="6666000" cy="174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07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8954800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10496123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8954800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6"/>
          <p:cNvSpPr/>
          <p:nvPr/>
        </p:nvSpPr>
        <p:spPr>
          <a:xfrm>
            <a:off x="10496123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7413467" y="294800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>
            <a:off x="7413467" y="1814665"/>
            <a:ext cx="1400000" cy="14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/>
          <p:nvPr/>
        </p:nvSpPr>
        <p:spPr>
          <a:xfrm>
            <a:off x="7413467" y="3620333"/>
            <a:ext cx="4482000" cy="2941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6"/>
          <p:cNvSpPr/>
          <p:nvPr/>
        </p:nvSpPr>
        <p:spPr>
          <a:xfrm>
            <a:off x="302267" y="296000"/>
            <a:ext cx="6814400" cy="62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54888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970800" cy="17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276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2267" y="296000"/>
            <a:ext cx="6036000" cy="626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6617333" y="2471700"/>
            <a:ext cx="5278800" cy="1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7"/>
          <p:cNvSpPr/>
          <p:nvPr/>
        </p:nvSpPr>
        <p:spPr>
          <a:xfrm>
            <a:off x="6617333" y="295933"/>
            <a:ext cx="5278800" cy="1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/>
          <p:nvPr/>
        </p:nvSpPr>
        <p:spPr>
          <a:xfrm>
            <a:off x="6617333" y="4647467"/>
            <a:ext cx="5278800" cy="1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960000" y="4420867"/>
            <a:ext cx="4691200" cy="18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 idx="2"/>
          </p:nvPr>
        </p:nvSpPr>
        <p:spPr>
          <a:xfrm>
            <a:off x="8037567" y="582000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8037567" y="1119867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3"/>
          </p:nvPr>
        </p:nvSpPr>
        <p:spPr>
          <a:xfrm>
            <a:off x="8037567" y="2768167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8037567" y="3306033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5"/>
          </p:nvPr>
        </p:nvSpPr>
        <p:spPr>
          <a:xfrm>
            <a:off x="8037567" y="4954333"/>
            <a:ext cx="31944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037567" y="5492200"/>
            <a:ext cx="31944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41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4277833" y="296000"/>
            <a:ext cx="3636400" cy="409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8"/>
          <p:cNvSpPr/>
          <p:nvPr/>
        </p:nvSpPr>
        <p:spPr>
          <a:xfrm>
            <a:off x="8259467" y="296000"/>
            <a:ext cx="3636400" cy="40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302267" y="296000"/>
            <a:ext cx="3636400" cy="40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302267" y="4647467"/>
            <a:ext cx="11593600" cy="1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960000" y="5349233"/>
            <a:ext cx="10323600" cy="9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ctrTitle" idx="2"/>
          </p:nvPr>
        </p:nvSpPr>
        <p:spPr>
          <a:xfrm>
            <a:off x="9600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9600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ctrTitle" idx="3"/>
          </p:nvPr>
        </p:nvSpPr>
        <p:spPr>
          <a:xfrm>
            <a:off x="9600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9600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ctrTitle" idx="5"/>
          </p:nvPr>
        </p:nvSpPr>
        <p:spPr>
          <a:xfrm>
            <a:off x="49422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49422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ctrTitle" idx="7"/>
          </p:nvPr>
        </p:nvSpPr>
        <p:spPr>
          <a:xfrm>
            <a:off x="49422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>
            <a:off x="49422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ctrTitle" idx="9"/>
          </p:nvPr>
        </p:nvSpPr>
        <p:spPr>
          <a:xfrm>
            <a:off x="8924400" y="1058501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>
            <a:off x="8924400" y="1596368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14"/>
          </p:nvPr>
        </p:nvSpPr>
        <p:spPr>
          <a:xfrm>
            <a:off x="8924400" y="2905635"/>
            <a:ext cx="2359200" cy="4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67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5"/>
          </p:nvPr>
        </p:nvSpPr>
        <p:spPr>
          <a:xfrm>
            <a:off x="8924400" y="3443501"/>
            <a:ext cx="2359200" cy="5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66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96000" y="3577200"/>
            <a:ext cx="5652000" cy="29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9"/>
          <p:cNvSpPr/>
          <p:nvPr/>
        </p:nvSpPr>
        <p:spPr>
          <a:xfrm>
            <a:off x="6244000" y="3577200"/>
            <a:ext cx="5652000" cy="29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296000" y="296000"/>
            <a:ext cx="11600000" cy="29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51360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hasCustomPrompt="1"/>
          </p:nvPr>
        </p:nvSpPr>
        <p:spPr>
          <a:xfrm>
            <a:off x="960000" y="1693000"/>
            <a:ext cx="102720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960000" y="4284900"/>
            <a:ext cx="44168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4974000"/>
            <a:ext cx="44168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6903600" y="4284900"/>
            <a:ext cx="4416800" cy="6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5" hasCustomPrompt="1"/>
          </p:nvPr>
        </p:nvSpPr>
        <p:spPr>
          <a:xfrm>
            <a:off x="6903600" y="4974000"/>
            <a:ext cx="4416800" cy="13020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509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43F9-379A-43A0-B78C-37998932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1713-91DC-45F1-A0FF-2DDD2AE7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6346-AE9D-4A6A-ACB9-63BEB64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4D17-3CF7-44BA-96EA-854EB2D0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50DC-C5C6-45E4-8C25-B5E3A2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02267" y="4105200"/>
            <a:ext cx="8356000" cy="2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>
            <a:off x="302267" y="296000"/>
            <a:ext cx="8356000" cy="35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0"/>
          <p:cNvSpPr txBox="1">
            <a:spLocks noGrp="1"/>
          </p:cNvSpPr>
          <p:nvPr>
            <p:ph type="ctrTitle"/>
          </p:nvPr>
        </p:nvSpPr>
        <p:spPr>
          <a:xfrm>
            <a:off x="960000" y="4883900"/>
            <a:ext cx="6922000" cy="14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/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960000" y="960667"/>
            <a:ext cx="5136000" cy="11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960000" y="2888333"/>
            <a:ext cx="6282400" cy="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1055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31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63B-1854-4E16-BB94-8814D05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8B10-2A3E-4CB1-AD9F-47530446E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9AB5-F4BB-469B-94BF-AA2981DB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CFD6-AEB5-41C4-99D6-530C2532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05AB-F3DD-4F92-8237-2DE8BCD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C776-9083-482E-9915-EF497F5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C684-6273-4100-A870-2A066347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3AF-70BC-4F65-AFC4-E0F07602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FCA6-893E-4187-A9DF-6683C6CE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386BB-1BFC-4B72-A5FB-0A6571536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4568C-BE92-42E9-8EB9-02710F0FD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25342-163C-4031-9A99-D5BF362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3C43F-5E1D-4604-8C57-BCBD1DC0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0ED40-64A2-4D8E-BA0A-519882DC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B4B-3491-4E48-A44D-9514F905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A9AE-D3F7-4D94-85F2-547D7175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2A19-95CF-47F1-8F31-3558EB4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BD52-62A1-4258-8592-02EDEF5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93F4-DA42-4CDB-81CB-54BDFDE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9EA91-7F2A-4A05-8AC7-4759252B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D456-270E-4912-A5BD-048C2BB6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6325-A1FD-49CF-AA9A-20AB3B5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95EF-7E6D-40A9-8FF9-EA6AD408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5DEC-3272-429A-809E-1F10588B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CB14-4A3A-49EE-A531-EEB2A95C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82F0-B96B-47F9-A982-A1A38389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64-FB03-498A-891B-A07C76B7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2B47-E5E8-4D1A-8421-FD161729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0059E-E6A5-411C-A27F-0FAB6D1C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5F69-6A12-4F7E-B0C3-60293615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D963-8C62-43B8-9EFA-5FF6BA97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DEC7-0855-4190-B547-CAC52A37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ACE2-25CE-4FD2-88A2-716776E7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BEE90-4DCD-4400-98F8-427AE01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BF12-113E-4198-AD10-79C596CC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D83A-3FD3-4FB9-AB5F-1D0D7590B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E803-B2D0-4CB7-B1CC-5AB464EC7EFC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189C-24CB-464B-8316-D0C861FA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CC49-4EEC-475B-8A68-BCE2DB0E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71351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1685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960000" y="3255833"/>
            <a:ext cx="6580977" cy="30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" dirty="0"/>
              <a:t>Palidromic Trees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1003900"/>
            <a:ext cx="3435600" cy="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/>
              <a:t>Data Strucutres II</a:t>
            </a:r>
          </a:p>
          <a:p>
            <a:pPr marL="0" indent="0"/>
            <a:r>
              <a:rPr lang="en-US" dirty="0"/>
              <a:t>{Group Time: 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Name1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Name2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Name3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Name4</a:t>
            </a:r>
          </a:p>
          <a:p>
            <a:pPr marL="380990" indent="-139697">
              <a:buFont typeface="Arial" panose="020B0604020202020204" pitchFamily="34" charset="0"/>
              <a:buChar char="•"/>
            </a:pPr>
            <a:r>
              <a:rPr lang="en-US" dirty="0"/>
              <a:t>Name5}</a:t>
            </a:r>
            <a:endParaRPr dirty="0"/>
          </a:p>
        </p:txBody>
      </p:sp>
      <p:sp>
        <p:nvSpPr>
          <p:cNvPr id="148" name="Google Shape;148;p26"/>
          <p:cNvSpPr/>
          <p:nvPr/>
        </p:nvSpPr>
        <p:spPr>
          <a:xfrm>
            <a:off x="960000" y="582000"/>
            <a:ext cx="170000" cy="1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8954439" y="3620200"/>
            <a:ext cx="2941200" cy="294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9153601" y="4687544"/>
            <a:ext cx="2543600" cy="80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/>
            <a:r>
              <a:rPr lang="en" dirty="0"/>
              <a:t>Eertrees</a:t>
            </a:r>
            <a:endParaRPr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2368C9-66B0-405D-A392-701AF96D73C1}"/>
              </a:ext>
            </a:extLst>
          </p:cNvPr>
          <p:cNvGrpSpPr/>
          <p:nvPr/>
        </p:nvGrpSpPr>
        <p:grpSpPr>
          <a:xfrm>
            <a:off x="3237563" y="581767"/>
            <a:ext cx="5019476" cy="3401355"/>
            <a:chOff x="2428172" y="436325"/>
            <a:chExt cx="3764607" cy="2551016"/>
          </a:xfrm>
        </p:grpSpPr>
        <p:sp>
          <p:nvSpPr>
            <p:cNvPr id="149" name="Google Shape;149;p26"/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ee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0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-1</a:t>
              </a:r>
              <a:endParaRPr sz="1867" kern="0" dirty="0">
                <a:solidFill>
                  <a:srgbClr val="ACACAC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D99DEA7-F057-47DF-870A-BD126308E641}"/>
                </a:ext>
              </a:extLst>
            </p:cNvPr>
            <p:cNvCxnSpPr>
              <a:stCxn id="152" idx="7"/>
              <a:endCxn id="149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ln w="57150">
              <a:solidFill>
                <a:schemeClr val="tx1">
                  <a:alpha val="56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62889A-8ED9-4F3E-A00A-F838DD1629DF}"/>
                </a:ext>
              </a:extLst>
            </p:cNvPr>
            <p:cNvCxnSpPr>
              <a:cxnSpLocks/>
              <a:stCxn id="149" idx="6"/>
              <a:endCxn id="151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ln w="57150">
              <a:solidFill>
                <a:srgbClr val="002060">
                  <a:alpha val="56000"/>
                </a:srgbClr>
              </a:solidFill>
              <a:bevel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0EC1E-BC93-4C07-8CD4-C73AB3EA64D0}"/>
                </a:ext>
              </a:extLst>
            </p:cNvPr>
            <p:cNvSpPr txBox="1"/>
            <p:nvPr/>
          </p:nvSpPr>
          <p:spPr>
            <a:xfrm>
              <a:off x="3191152" y="1174564"/>
              <a:ext cx="238287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ACACAC"/>
                  </a:solidFill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01D010-C539-48A9-8B19-940E8F10F786}"/>
                </a:ext>
              </a:extLst>
            </p:cNvPr>
            <p:cNvCxnSpPr>
              <a:stCxn id="150" idx="1"/>
              <a:endCxn id="149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ln w="57150">
              <a:solidFill>
                <a:srgbClr val="002060">
                  <a:alpha val="56000"/>
                </a:srgbClr>
              </a:solidFill>
              <a:bevel/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F43EC9-E701-4E3D-B6AA-56B041F4255A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ln w="57150">
              <a:solidFill>
                <a:schemeClr val="tx1">
                  <a:alpha val="56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38C93-2F5C-472F-8A46-A004C8B54BB8}"/>
              </a:ext>
            </a:extLst>
          </p:cNvPr>
          <p:cNvSpPr txBox="1"/>
          <p:nvPr/>
        </p:nvSpPr>
        <p:spPr>
          <a:xfrm rot="21269864">
            <a:off x="4736893" y="4802383"/>
            <a:ext cx="271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O(</a:t>
            </a:r>
            <a:r>
              <a:rPr lang="en-US" sz="3200" b="1" dirty="0" err="1">
                <a:latin typeface="Space Mono" panose="02000509040000020004" charset="0"/>
              </a:rPr>
              <a:t>nlog</a:t>
            </a:r>
            <a:r>
              <a:rPr lang="el-GR" sz="3200" b="1" i="1" dirty="0">
                <a:latin typeface="Space Mono" panose="02000509040000020004" charset="0"/>
              </a:rPr>
              <a:t>σ</a:t>
            </a:r>
            <a:r>
              <a:rPr lang="en-US" sz="3200" b="1" dirty="0">
                <a:latin typeface="Space Mono" panose="0200050904000002000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6C099-D33A-4CC5-8C34-9B204AD1F2D8}"/>
              </a:ext>
            </a:extLst>
          </p:cNvPr>
          <p:cNvSpPr txBox="1"/>
          <p:nvPr/>
        </p:nvSpPr>
        <p:spPr>
          <a:xfrm rot="21396326">
            <a:off x="8334429" y="5961901"/>
            <a:ext cx="3425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Space Mono" panose="02000509040000020004" charset="0"/>
              </a:rPr>
              <a:t>&gt; But why? (2)</a:t>
            </a:r>
          </a:p>
          <a:p>
            <a:pPr algn="r"/>
            <a:r>
              <a:rPr lang="en-US" sz="1200" b="1" dirty="0">
                <a:latin typeface="Space Mono" panose="02000509040000020004" charset="0"/>
              </a:rPr>
              <a:t> (2) Hold on, we’ll get there. &lt;</a:t>
            </a:r>
          </a:p>
        </p:txBody>
      </p:sp>
    </p:spTree>
    <p:extLst>
      <p:ext uri="{BB962C8B-B14F-4D97-AF65-F5344CB8AC3E}">
        <p14:creationId xmlns:p14="http://schemas.microsoft.com/office/powerpoint/2010/main" val="398584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7A6E-3499-44E1-861D-3724065BF641}"/>
              </a:ext>
            </a:extLst>
          </p:cNvPr>
          <p:cNvSpPr txBox="1">
            <a:spLocks/>
          </p:cNvSpPr>
          <p:nvPr/>
        </p:nvSpPr>
        <p:spPr>
          <a:xfrm>
            <a:off x="504207" y="340323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668CF6-6F3B-4A4E-8E54-A76593484CB4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Insert complexity analysis here</a:t>
            </a:r>
          </a:p>
        </p:txBody>
      </p:sp>
    </p:spTree>
    <p:extLst>
      <p:ext uri="{BB962C8B-B14F-4D97-AF65-F5344CB8AC3E}">
        <p14:creationId xmlns:p14="http://schemas.microsoft.com/office/powerpoint/2010/main" val="1925181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6C099-D33A-4CC5-8C34-9B204AD1F2D8}"/>
              </a:ext>
            </a:extLst>
          </p:cNvPr>
          <p:cNvSpPr txBox="1"/>
          <p:nvPr/>
        </p:nvSpPr>
        <p:spPr>
          <a:xfrm rot="21396326">
            <a:off x="8334429" y="5961901"/>
            <a:ext cx="3425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Space Mono" panose="02000509040000020004" charset="0"/>
              </a:rPr>
              <a:t>&gt; But why? (2)</a:t>
            </a:r>
          </a:p>
          <a:p>
            <a:pPr algn="r"/>
            <a:r>
              <a:rPr lang="en-US" sz="1200" b="1" dirty="0">
                <a:latin typeface="Space Mono" panose="02000509040000020004" charset="0"/>
              </a:rPr>
              <a:t> (2) Hold on, we’ll get there. &lt;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ECB77-7D53-4A30-8BB7-DEAF7BD559FA}"/>
              </a:ext>
            </a:extLst>
          </p:cNvPr>
          <p:cNvGrpSpPr/>
          <p:nvPr/>
        </p:nvGrpSpPr>
        <p:grpSpPr>
          <a:xfrm>
            <a:off x="4735234" y="4626200"/>
            <a:ext cx="3438388" cy="726431"/>
            <a:chOff x="4735234" y="4626200"/>
            <a:chExt cx="3438388" cy="7264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538C93-2F5C-472F-8A46-A004C8B54BB8}"/>
                </a:ext>
              </a:extLst>
            </p:cNvPr>
            <p:cNvSpPr txBox="1"/>
            <p:nvPr/>
          </p:nvSpPr>
          <p:spPr>
            <a:xfrm rot="21269864">
              <a:off x="4735234" y="4767856"/>
              <a:ext cx="343838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Space Mono" panose="02000509040000020004" charset="0"/>
                </a:rPr>
                <a:t>O(</a:t>
              </a:r>
              <a:r>
                <a:rPr lang="en-US" sz="3200" b="1" dirty="0" err="1">
                  <a:latin typeface="Space Mono" panose="02000509040000020004" charset="0"/>
                </a:rPr>
                <a:t>nlog</a:t>
              </a:r>
              <a:r>
                <a:rPr lang="el-GR" sz="3200" b="1" i="1" dirty="0">
                  <a:latin typeface="Space Mono" panose="02000509040000020004" charset="0"/>
                </a:rPr>
                <a:t>σ</a:t>
              </a:r>
              <a:r>
                <a:rPr lang="en-US" sz="3200" b="1" dirty="0">
                  <a:latin typeface="Space Mono" panose="02000509040000020004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B345B7-6B6F-4BDE-9B84-B864EFD0D909}"/>
                </a:ext>
              </a:extLst>
            </p:cNvPr>
            <p:cNvSpPr txBox="1"/>
            <p:nvPr/>
          </p:nvSpPr>
          <p:spPr>
            <a:xfrm>
              <a:off x="7462684" y="4626200"/>
              <a:ext cx="6341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ace Mono" panose="02000509040000020004" charset="0"/>
                  <a:ea typeface="+mn-ea"/>
                  <a:cs typeface="+mn-cs"/>
                </a:rPr>
                <a:t>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344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FE756-C7B7-4858-A811-2B24AC04E9BA}"/>
              </a:ext>
            </a:extLst>
          </p:cNvPr>
          <p:cNvSpPr txBox="1"/>
          <p:nvPr/>
        </p:nvSpPr>
        <p:spPr>
          <a:xfrm rot="21396326">
            <a:off x="3393943" y="3105836"/>
            <a:ext cx="513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Space Mono" panose="02000509040000020004" charset="0"/>
              </a:rPr>
              <a:t>&gt; But why?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833166-06EC-40CD-8628-501C412563E4}"/>
              </a:ext>
            </a:extLst>
          </p:cNvPr>
          <p:cNvSpPr txBox="1">
            <a:spLocks/>
          </p:cNvSpPr>
          <p:nvPr/>
        </p:nvSpPr>
        <p:spPr>
          <a:xfrm>
            <a:off x="615043" y="2529342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Applications of </a:t>
            </a:r>
            <a:r>
              <a:rPr lang="en-US" sz="6000" b="1" dirty="0" err="1">
                <a:latin typeface="Space Mono" panose="02000509040000020004" charset="0"/>
              </a:rPr>
              <a:t>Eertrees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EB923-E390-4584-9D7E-8DD241E1FA4F}"/>
              </a:ext>
            </a:extLst>
          </p:cNvPr>
          <p:cNvSpPr txBox="1"/>
          <p:nvPr/>
        </p:nvSpPr>
        <p:spPr>
          <a:xfrm rot="20195153">
            <a:off x="10320182" y="3866994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7AEE-C953-475E-B413-B83CF0E75CAA}"/>
              </a:ext>
            </a:extLst>
          </p:cNvPr>
          <p:cNvSpPr txBox="1"/>
          <p:nvPr/>
        </p:nvSpPr>
        <p:spPr>
          <a:xfrm rot="20960246">
            <a:off x="461654" y="2067677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💾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639A3-D75D-4DA6-BF22-973400655E12}"/>
              </a:ext>
            </a:extLst>
          </p:cNvPr>
          <p:cNvSpPr txBox="1">
            <a:spLocks/>
          </p:cNvSpPr>
          <p:nvPr/>
        </p:nvSpPr>
        <p:spPr>
          <a:xfrm>
            <a:off x="4874329" y="4587656"/>
            <a:ext cx="2175400" cy="6247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825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6AB7-7EF3-4D5A-B933-1847BCA69001}"/>
              </a:ext>
            </a:extLst>
          </p:cNvPr>
          <p:cNvSpPr txBox="1">
            <a:spLocks/>
          </p:cNvSpPr>
          <p:nvPr/>
        </p:nvSpPr>
        <p:spPr>
          <a:xfrm>
            <a:off x="615043" y="571374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Applications of </a:t>
            </a:r>
            <a:r>
              <a:rPr lang="en-US" sz="6000" b="1" dirty="0" err="1">
                <a:latin typeface="Space Mono" panose="02000509040000020004" charset="0"/>
              </a:rPr>
              <a:t>Eertrees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9EB29-2131-4C70-A4DB-3E3CAB94E8E5}"/>
              </a:ext>
            </a:extLst>
          </p:cNvPr>
          <p:cNvSpPr txBox="1"/>
          <p:nvPr/>
        </p:nvSpPr>
        <p:spPr>
          <a:xfrm rot="20195153">
            <a:off x="10320182" y="1909026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9BC0-02AF-4AE1-8BA6-1BAF50B48CFC}"/>
              </a:ext>
            </a:extLst>
          </p:cNvPr>
          <p:cNvSpPr txBox="1"/>
          <p:nvPr/>
        </p:nvSpPr>
        <p:spPr>
          <a:xfrm rot="20960246">
            <a:off x="461654" y="109709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5073-A029-4C93-8CDE-0FEFBF2E7DA5}"/>
              </a:ext>
            </a:extLst>
          </p:cNvPr>
          <p:cNvSpPr txBox="1"/>
          <p:nvPr/>
        </p:nvSpPr>
        <p:spPr>
          <a:xfrm>
            <a:off x="1403388" y="2673905"/>
            <a:ext cx="7607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US" sz="2400" b="1" dirty="0">
                <a:latin typeface="Quicksand" charset="0"/>
              </a:rPr>
              <a:t>DNA Sequencing: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A,C,G,T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Restriction Enzymes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Palindrome similarity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Instability of palindromes (helps predict cancer risk, diagnose weaknesses etc.)</a:t>
            </a:r>
          </a:p>
          <a:p>
            <a:r>
              <a:rPr lang="en-US" sz="2400" b="1" dirty="0">
                <a:latin typeface="Quicksand" charset="0"/>
              </a:rPr>
              <a:t>Information Retrieval: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SUS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Quicksand" charset="0"/>
            </a:endParaRP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sz="2400" dirty="0"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08;p60">
            <a:extLst>
              <a:ext uri="{FF2B5EF4-FFF2-40B4-BE49-F238E27FC236}">
                <a16:creationId xmlns:a16="http://schemas.microsoft.com/office/drawing/2014/main" id="{3C5D463C-9F1B-4597-A957-FA48BB45A6DD}"/>
              </a:ext>
            </a:extLst>
          </p:cNvPr>
          <p:cNvSpPr txBox="1">
            <a:spLocks/>
          </p:cNvSpPr>
          <p:nvPr/>
        </p:nvSpPr>
        <p:spPr>
          <a:xfrm>
            <a:off x="4856179" y="-241586"/>
            <a:ext cx="3482100" cy="48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Medical Icons</a:t>
            </a:r>
            <a:endParaRPr lang="en-US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09;p60">
            <a:extLst>
              <a:ext uri="{FF2B5EF4-FFF2-40B4-BE49-F238E27FC236}">
                <a16:creationId xmlns:a16="http://schemas.microsoft.com/office/drawing/2014/main" id="{D5D6AD02-A6B1-4F2E-9200-4C6E0B42D03F}"/>
              </a:ext>
            </a:extLst>
          </p:cNvPr>
          <p:cNvSpPr/>
          <p:nvPr/>
        </p:nvSpPr>
        <p:spPr>
          <a:xfrm>
            <a:off x="4866545" y="1355406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410;p60">
            <a:extLst>
              <a:ext uri="{FF2B5EF4-FFF2-40B4-BE49-F238E27FC236}">
                <a16:creationId xmlns:a16="http://schemas.microsoft.com/office/drawing/2014/main" id="{57B278E7-F3B9-4579-9D3E-3DA086718D01}"/>
              </a:ext>
            </a:extLst>
          </p:cNvPr>
          <p:cNvGrpSpPr/>
          <p:nvPr/>
        </p:nvGrpSpPr>
        <p:grpSpPr>
          <a:xfrm>
            <a:off x="4865594" y="1782519"/>
            <a:ext cx="354107" cy="355063"/>
            <a:chOff x="-28467625" y="2331750"/>
            <a:chExt cx="296150" cy="296950"/>
          </a:xfrm>
        </p:grpSpPr>
        <p:sp>
          <p:nvSpPr>
            <p:cNvPr id="5" name="Google Shape;10411;p60">
              <a:extLst>
                <a:ext uri="{FF2B5EF4-FFF2-40B4-BE49-F238E27FC236}">
                  <a16:creationId xmlns:a16="http://schemas.microsoft.com/office/drawing/2014/main" id="{F93D345C-F79F-42D7-B21A-B055C372EECE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12;p60">
              <a:extLst>
                <a:ext uri="{FF2B5EF4-FFF2-40B4-BE49-F238E27FC236}">
                  <a16:creationId xmlns:a16="http://schemas.microsoft.com/office/drawing/2014/main" id="{9A9FE358-4119-42F0-BE9B-3F0F3287D645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413;p60">
            <a:extLst>
              <a:ext uri="{FF2B5EF4-FFF2-40B4-BE49-F238E27FC236}">
                <a16:creationId xmlns:a16="http://schemas.microsoft.com/office/drawing/2014/main" id="{AD70DDDE-905A-4A2B-A715-AE7067644573}"/>
              </a:ext>
            </a:extLst>
          </p:cNvPr>
          <p:cNvGrpSpPr/>
          <p:nvPr/>
        </p:nvGrpSpPr>
        <p:grpSpPr>
          <a:xfrm>
            <a:off x="4879719" y="2225601"/>
            <a:ext cx="325858" cy="351327"/>
            <a:chOff x="-28461325" y="2701925"/>
            <a:chExt cx="272525" cy="293825"/>
          </a:xfrm>
        </p:grpSpPr>
        <p:sp>
          <p:nvSpPr>
            <p:cNvPr id="8" name="Google Shape;10414;p60">
              <a:extLst>
                <a:ext uri="{FF2B5EF4-FFF2-40B4-BE49-F238E27FC236}">
                  <a16:creationId xmlns:a16="http://schemas.microsoft.com/office/drawing/2014/main" id="{E55F3F80-27FE-46F2-833F-32B68DD31356}"/>
                </a:ext>
              </a:extLst>
            </p:cNvPr>
            <p:cNvSpPr/>
            <p:nvPr/>
          </p:nvSpPr>
          <p:spPr>
            <a:xfrm>
              <a:off x="-28427475" y="2789200"/>
              <a:ext cx="54375" cy="80525"/>
            </a:xfrm>
            <a:custGeom>
              <a:avLst/>
              <a:gdLst/>
              <a:ahLst/>
              <a:cxnLst/>
              <a:rect l="l" t="t" r="r" b="b"/>
              <a:pathLst>
                <a:path w="2175" h="3221" extrusionOk="0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15;p60">
              <a:extLst>
                <a:ext uri="{FF2B5EF4-FFF2-40B4-BE49-F238E27FC236}">
                  <a16:creationId xmlns:a16="http://schemas.microsoft.com/office/drawing/2014/main" id="{9CF98287-AB68-45A9-A1C4-87DEDE5196DD}"/>
                </a:ext>
              </a:extLst>
            </p:cNvPr>
            <p:cNvSpPr/>
            <p:nvPr/>
          </p:nvSpPr>
          <p:spPr>
            <a:xfrm>
              <a:off x="-28362875" y="2824025"/>
              <a:ext cx="124475" cy="103200"/>
            </a:xfrm>
            <a:custGeom>
              <a:avLst/>
              <a:gdLst/>
              <a:ahLst/>
              <a:cxnLst/>
              <a:rect l="l" t="t" r="r" b="b"/>
              <a:pathLst>
                <a:path w="4979" h="4128" extrusionOk="0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16;p60">
              <a:extLst>
                <a:ext uri="{FF2B5EF4-FFF2-40B4-BE49-F238E27FC236}">
                  <a16:creationId xmlns:a16="http://schemas.microsoft.com/office/drawing/2014/main" id="{57C386EA-D790-4375-A903-20781CE0FC39}"/>
                </a:ext>
              </a:extLst>
            </p:cNvPr>
            <p:cNvSpPr/>
            <p:nvPr/>
          </p:nvSpPr>
          <p:spPr>
            <a:xfrm>
              <a:off x="-28461325" y="2701925"/>
              <a:ext cx="272525" cy="293825"/>
            </a:xfrm>
            <a:custGeom>
              <a:avLst/>
              <a:gdLst/>
              <a:ahLst/>
              <a:cxnLst/>
              <a:rect l="l" t="t" r="r" b="b"/>
              <a:pathLst>
                <a:path w="10901" h="11753" extrusionOk="0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417;p60">
            <a:extLst>
              <a:ext uri="{FF2B5EF4-FFF2-40B4-BE49-F238E27FC236}">
                <a16:creationId xmlns:a16="http://schemas.microsoft.com/office/drawing/2014/main" id="{AFEDBD62-22CD-488F-8B1F-92246317B951}"/>
              </a:ext>
            </a:extLst>
          </p:cNvPr>
          <p:cNvGrpSpPr/>
          <p:nvPr/>
        </p:nvGrpSpPr>
        <p:grpSpPr>
          <a:xfrm>
            <a:off x="9924594" y="1689693"/>
            <a:ext cx="354107" cy="226974"/>
            <a:chOff x="-26585200" y="2025375"/>
            <a:chExt cx="296150" cy="189825"/>
          </a:xfrm>
        </p:grpSpPr>
        <p:sp>
          <p:nvSpPr>
            <p:cNvPr id="12" name="Google Shape;10418;p60">
              <a:extLst>
                <a:ext uri="{FF2B5EF4-FFF2-40B4-BE49-F238E27FC236}">
                  <a16:creationId xmlns:a16="http://schemas.microsoft.com/office/drawing/2014/main" id="{47369620-7EB6-4B85-B020-D01F9FD710FF}"/>
                </a:ext>
              </a:extLst>
            </p:cNvPr>
            <p:cNvSpPr/>
            <p:nvPr/>
          </p:nvSpPr>
          <p:spPr>
            <a:xfrm>
              <a:off x="-26340250" y="2127750"/>
              <a:ext cx="51200" cy="70125"/>
            </a:xfrm>
            <a:custGeom>
              <a:avLst/>
              <a:gdLst/>
              <a:ahLst/>
              <a:cxnLst/>
              <a:rect l="l" t="t" r="r" b="b"/>
              <a:pathLst>
                <a:path w="2048" h="2805" extrusionOk="0">
                  <a:moveTo>
                    <a:pt x="1008" y="977"/>
                  </a:moveTo>
                  <a:cubicBezTo>
                    <a:pt x="1229" y="1324"/>
                    <a:pt x="1386" y="1608"/>
                    <a:pt x="1386" y="1734"/>
                  </a:cubicBezTo>
                  <a:cubicBezTo>
                    <a:pt x="1323" y="1923"/>
                    <a:pt x="1166" y="2080"/>
                    <a:pt x="1008" y="2080"/>
                  </a:cubicBezTo>
                  <a:cubicBezTo>
                    <a:pt x="819" y="2080"/>
                    <a:pt x="662" y="1923"/>
                    <a:pt x="662" y="1734"/>
                  </a:cubicBezTo>
                  <a:cubicBezTo>
                    <a:pt x="662" y="1608"/>
                    <a:pt x="819" y="1324"/>
                    <a:pt x="1008" y="977"/>
                  </a:cubicBezTo>
                  <a:close/>
                  <a:moveTo>
                    <a:pt x="1008" y="1"/>
                  </a:moveTo>
                  <a:cubicBezTo>
                    <a:pt x="914" y="1"/>
                    <a:pt x="788" y="32"/>
                    <a:pt x="756" y="158"/>
                  </a:cubicBezTo>
                  <a:cubicBezTo>
                    <a:pt x="756" y="158"/>
                    <a:pt x="536" y="442"/>
                    <a:pt x="378" y="757"/>
                  </a:cubicBezTo>
                  <a:cubicBezTo>
                    <a:pt x="32" y="1324"/>
                    <a:pt x="0" y="1608"/>
                    <a:pt x="0" y="1765"/>
                  </a:cubicBezTo>
                  <a:cubicBezTo>
                    <a:pt x="0" y="2364"/>
                    <a:pt x="473" y="2805"/>
                    <a:pt x="1008" y="2805"/>
                  </a:cubicBezTo>
                  <a:cubicBezTo>
                    <a:pt x="1607" y="2805"/>
                    <a:pt x="2048" y="2332"/>
                    <a:pt x="2048" y="1765"/>
                  </a:cubicBezTo>
                  <a:cubicBezTo>
                    <a:pt x="2048" y="1608"/>
                    <a:pt x="2016" y="1387"/>
                    <a:pt x="1638" y="757"/>
                  </a:cubicBezTo>
                  <a:cubicBezTo>
                    <a:pt x="1449" y="442"/>
                    <a:pt x="1292" y="158"/>
                    <a:pt x="1292" y="158"/>
                  </a:cubicBezTo>
                  <a:cubicBezTo>
                    <a:pt x="1229" y="64"/>
                    <a:pt x="1134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19;p60">
              <a:extLst>
                <a:ext uri="{FF2B5EF4-FFF2-40B4-BE49-F238E27FC236}">
                  <a16:creationId xmlns:a16="http://schemas.microsoft.com/office/drawing/2014/main" id="{715D7FCA-529D-44ED-B4DE-B50970E011AB}"/>
                </a:ext>
              </a:extLst>
            </p:cNvPr>
            <p:cNvSpPr/>
            <p:nvPr/>
          </p:nvSpPr>
          <p:spPr>
            <a:xfrm>
              <a:off x="-26585200" y="2025375"/>
              <a:ext cx="295375" cy="189825"/>
            </a:xfrm>
            <a:custGeom>
              <a:avLst/>
              <a:gdLst/>
              <a:ahLst/>
              <a:cxnLst/>
              <a:rect l="l" t="t" r="r" b="b"/>
              <a:pathLst>
                <a:path w="11815" h="7593" extrusionOk="0">
                  <a:moveTo>
                    <a:pt x="10775" y="2016"/>
                  </a:moveTo>
                  <a:cubicBezTo>
                    <a:pt x="10964" y="2016"/>
                    <a:pt x="11121" y="2174"/>
                    <a:pt x="11121" y="2363"/>
                  </a:cubicBezTo>
                  <a:cubicBezTo>
                    <a:pt x="11121" y="2552"/>
                    <a:pt x="10964" y="2710"/>
                    <a:pt x="10775" y="2710"/>
                  </a:cubicBezTo>
                  <a:lnTo>
                    <a:pt x="9830" y="2710"/>
                  </a:lnTo>
                  <a:lnTo>
                    <a:pt x="9987" y="2016"/>
                  </a:lnTo>
                  <a:close/>
                  <a:moveTo>
                    <a:pt x="6238" y="693"/>
                  </a:moveTo>
                  <a:cubicBezTo>
                    <a:pt x="6081" y="1103"/>
                    <a:pt x="5734" y="1418"/>
                    <a:pt x="5261" y="1418"/>
                  </a:cubicBezTo>
                  <a:lnTo>
                    <a:pt x="3875" y="1418"/>
                  </a:lnTo>
                  <a:cubicBezTo>
                    <a:pt x="3686" y="1418"/>
                    <a:pt x="3529" y="1575"/>
                    <a:pt x="3529" y="1764"/>
                  </a:cubicBezTo>
                  <a:cubicBezTo>
                    <a:pt x="3529" y="1953"/>
                    <a:pt x="3686" y="2111"/>
                    <a:pt x="3875" y="2111"/>
                  </a:cubicBezTo>
                  <a:lnTo>
                    <a:pt x="9326" y="2111"/>
                  </a:lnTo>
                  <a:lnTo>
                    <a:pt x="9168" y="2836"/>
                  </a:lnTo>
                  <a:lnTo>
                    <a:pt x="5923" y="2836"/>
                  </a:lnTo>
                  <a:lnTo>
                    <a:pt x="5923" y="2710"/>
                  </a:lnTo>
                  <a:cubicBezTo>
                    <a:pt x="5734" y="2710"/>
                    <a:pt x="5576" y="2867"/>
                    <a:pt x="5576" y="3056"/>
                  </a:cubicBezTo>
                  <a:cubicBezTo>
                    <a:pt x="5576" y="3277"/>
                    <a:pt x="5734" y="3434"/>
                    <a:pt x="5923" y="3434"/>
                  </a:cubicBezTo>
                  <a:lnTo>
                    <a:pt x="8034" y="3434"/>
                  </a:lnTo>
                  <a:cubicBezTo>
                    <a:pt x="8223" y="3434"/>
                    <a:pt x="8380" y="3592"/>
                    <a:pt x="8380" y="3781"/>
                  </a:cubicBezTo>
                  <a:cubicBezTo>
                    <a:pt x="8380" y="3970"/>
                    <a:pt x="8223" y="4127"/>
                    <a:pt x="8034" y="4127"/>
                  </a:cubicBezTo>
                  <a:lnTo>
                    <a:pt x="5923" y="4127"/>
                  </a:lnTo>
                  <a:cubicBezTo>
                    <a:pt x="5734" y="4127"/>
                    <a:pt x="5576" y="4285"/>
                    <a:pt x="5576" y="4474"/>
                  </a:cubicBezTo>
                  <a:cubicBezTo>
                    <a:pt x="5576" y="4694"/>
                    <a:pt x="5734" y="4852"/>
                    <a:pt x="5923" y="4852"/>
                  </a:cubicBezTo>
                  <a:lnTo>
                    <a:pt x="7309" y="4852"/>
                  </a:lnTo>
                  <a:cubicBezTo>
                    <a:pt x="7498" y="4852"/>
                    <a:pt x="7656" y="5009"/>
                    <a:pt x="7656" y="5198"/>
                  </a:cubicBezTo>
                  <a:cubicBezTo>
                    <a:pt x="7656" y="5388"/>
                    <a:pt x="7498" y="5545"/>
                    <a:pt x="7309" y="5545"/>
                  </a:cubicBezTo>
                  <a:lnTo>
                    <a:pt x="5923" y="5545"/>
                  </a:lnTo>
                  <a:cubicBezTo>
                    <a:pt x="5734" y="5545"/>
                    <a:pt x="5576" y="5703"/>
                    <a:pt x="5576" y="5892"/>
                  </a:cubicBezTo>
                  <a:cubicBezTo>
                    <a:pt x="5576" y="6112"/>
                    <a:pt x="5734" y="6270"/>
                    <a:pt x="5923" y="6270"/>
                  </a:cubicBezTo>
                  <a:lnTo>
                    <a:pt x="6648" y="6270"/>
                  </a:lnTo>
                  <a:cubicBezTo>
                    <a:pt x="6837" y="6270"/>
                    <a:pt x="6994" y="6427"/>
                    <a:pt x="6994" y="6616"/>
                  </a:cubicBezTo>
                  <a:cubicBezTo>
                    <a:pt x="6994" y="6805"/>
                    <a:pt x="6837" y="6963"/>
                    <a:pt x="6648" y="6963"/>
                  </a:cubicBezTo>
                  <a:lnTo>
                    <a:pt x="3151" y="6963"/>
                  </a:lnTo>
                  <a:cubicBezTo>
                    <a:pt x="1796" y="6963"/>
                    <a:pt x="693" y="5860"/>
                    <a:pt x="693" y="4537"/>
                  </a:cubicBezTo>
                  <a:lnTo>
                    <a:pt x="693" y="3151"/>
                  </a:lnTo>
                  <a:cubicBezTo>
                    <a:pt x="693" y="1796"/>
                    <a:pt x="1796" y="693"/>
                    <a:pt x="3151" y="693"/>
                  </a:cubicBezTo>
                  <a:close/>
                  <a:moveTo>
                    <a:pt x="3088" y="0"/>
                  </a:moveTo>
                  <a:cubicBezTo>
                    <a:pt x="1355" y="0"/>
                    <a:pt x="0" y="1418"/>
                    <a:pt x="0" y="3119"/>
                  </a:cubicBezTo>
                  <a:lnTo>
                    <a:pt x="0" y="4474"/>
                  </a:lnTo>
                  <a:cubicBezTo>
                    <a:pt x="0" y="6207"/>
                    <a:pt x="1418" y="7593"/>
                    <a:pt x="3088" y="7593"/>
                  </a:cubicBezTo>
                  <a:lnTo>
                    <a:pt x="6616" y="7593"/>
                  </a:lnTo>
                  <a:cubicBezTo>
                    <a:pt x="7183" y="7593"/>
                    <a:pt x="7624" y="7120"/>
                    <a:pt x="7624" y="6585"/>
                  </a:cubicBezTo>
                  <a:cubicBezTo>
                    <a:pt x="7624" y="6459"/>
                    <a:pt x="7593" y="6301"/>
                    <a:pt x="7561" y="6175"/>
                  </a:cubicBezTo>
                  <a:cubicBezTo>
                    <a:pt x="7971" y="6049"/>
                    <a:pt x="8317" y="5671"/>
                    <a:pt x="8317" y="5198"/>
                  </a:cubicBezTo>
                  <a:cubicBezTo>
                    <a:pt x="8317" y="5072"/>
                    <a:pt x="8254" y="4915"/>
                    <a:pt x="8223" y="4789"/>
                  </a:cubicBezTo>
                  <a:cubicBezTo>
                    <a:pt x="8664" y="4694"/>
                    <a:pt x="8979" y="4285"/>
                    <a:pt x="8979" y="3812"/>
                  </a:cubicBezTo>
                  <a:cubicBezTo>
                    <a:pt x="8979" y="3686"/>
                    <a:pt x="8948" y="3592"/>
                    <a:pt x="8884" y="3466"/>
                  </a:cubicBezTo>
                  <a:lnTo>
                    <a:pt x="9389" y="3403"/>
                  </a:lnTo>
                  <a:lnTo>
                    <a:pt x="10775" y="3403"/>
                  </a:lnTo>
                  <a:cubicBezTo>
                    <a:pt x="11373" y="3403"/>
                    <a:pt x="11814" y="2930"/>
                    <a:pt x="11814" y="2395"/>
                  </a:cubicBezTo>
                  <a:cubicBezTo>
                    <a:pt x="11814" y="1796"/>
                    <a:pt x="11342" y="1386"/>
                    <a:pt x="10775" y="1386"/>
                  </a:cubicBezTo>
                  <a:lnTo>
                    <a:pt x="6616" y="1386"/>
                  </a:lnTo>
                  <a:cubicBezTo>
                    <a:pt x="6837" y="1103"/>
                    <a:pt x="6963" y="693"/>
                    <a:pt x="6963" y="347"/>
                  </a:cubicBezTo>
                  <a:cubicBezTo>
                    <a:pt x="6963" y="158"/>
                    <a:pt x="6805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20;p60">
              <a:extLst>
                <a:ext uri="{FF2B5EF4-FFF2-40B4-BE49-F238E27FC236}">
                  <a16:creationId xmlns:a16="http://schemas.microsoft.com/office/drawing/2014/main" id="{E671FF26-CE81-4076-A921-571096987C6E}"/>
                </a:ext>
              </a:extLst>
            </p:cNvPr>
            <p:cNvSpPr/>
            <p:nvPr/>
          </p:nvSpPr>
          <p:spPr>
            <a:xfrm>
              <a:off x="-26480450" y="20931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21;p60">
              <a:extLst>
                <a:ext uri="{FF2B5EF4-FFF2-40B4-BE49-F238E27FC236}">
                  <a16:creationId xmlns:a16="http://schemas.microsoft.com/office/drawing/2014/main" id="{0EC93BD4-7345-4BBE-9D2F-AFABBBA53701}"/>
                </a:ext>
              </a:extLst>
            </p:cNvPr>
            <p:cNvSpPr/>
            <p:nvPr/>
          </p:nvSpPr>
          <p:spPr>
            <a:xfrm>
              <a:off x="-26480450" y="2127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2;p60">
              <a:extLst>
                <a:ext uri="{FF2B5EF4-FFF2-40B4-BE49-F238E27FC236}">
                  <a16:creationId xmlns:a16="http://schemas.microsoft.com/office/drawing/2014/main" id="{CECD2EE8-EECF-4AA5-8E63-2DD484D7D101}"/>
                </a:ext>
              </a:extLst>
            </p:cNvPr>
            <p:cNvSpPr/>
            <p:nvPr/>
          </p:nvSpPr>
          <p:spPr>
            <a:xfrm>
              <a:off x="-26480450" y="2162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423;p60">
            <a:extLst>
              <a:ext uri="{FF2B5EF4-FFF2-40B4-BE49-F238E27FC236}">
                <a16:creationId xmlns:a16="http://schemas.microsoft.com/office/drawing/2014/main" id="{26BF68AC-EF65-42B3-9972-B1F8A97A50D6}"/>
              </a:ext>
            </a:extLst>
          </p:cNvPr>
          <p:cNvGrpSpPr/>
          <p:nvPr/>
        </p:nvGrpSpPr>
        <p:grpSpPr>
          <a:xfrm>
            <a:off x="7104373" y="1783461"/>
            <a:ext cx="353180" cy="353180"/>
            <a:chOff x="-26584425" y="2340425"/>
            <a:chExt cx="295375" cy="295375"/>
          </a:xfrm>
        </p:grpSpPr>
        <p:sp>
          <p:nvSpPr>
            <p:cNvPr id="18" name="Google Shape;10424;p60">
              <a:extLst>
                <a:ext uri="{FF2B5EF4-FFF2-40B4-BE49-F238E27FC236}">
                  <a16:creationId xmlns:a16="http://schemas.microsoft.com/office/drawing/2014/main" id="{E79A2106-9631-481B-9967-22E78D2F2ABC}"/>
                </a:ext>
              </a:extLst>
            </p:cNvPr>
            <p:cNvSpPr/>
            <p:nvPr/>
          </p:nvSpPr>
          <p:spPr>
            <a:xfrm>
              <a:off x="-26462350" y="2463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31"/>
                  </a:moveTo>
                  <a:cubicBezTo>
                    <a:pt x="1230" y="631"/>
                    <a:pt x="1387" y="788"/>
                    <a:pt x="1387" y="977"/>
                  </a:cubicBezTo>
                  <a:cubicBezTo>
                    <a:pt x="1324" y="1230"/>
                    <a:pt x="1167" y="1356"/>
                    <a:pt x="1009" y="1356"/>
                  </a:cubicBezTo>
                  <a:cubicBezTo>
                    <a:pt x="820" y="1356"/>
                    <a:pt x="662" y="1198"/>
                    <a:pt x="662" y="977"/>
                  </a:cubicBezTo>
                  <a:cubicBezTo>
                    <a:pt x="662" y="788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25;p60">
              <a:extLst>
                <a:ext uri="{FF2B5EF4-FFF2-40B4-BE49-F238E27FC236}">
                  <a16:creationId xmlns:a16="http://schemas.microsoft.com/office/drawing/2014/main" id="{867F8590-C14F-468A-9E62-3A1628EBE6FB}"/>
                </a:ext>
              </a:extLst>
            </p:cNvPr>
            <p:cNvSpPr/>
            <p:nvPr/>
          </p:nvSpPr>
          <p:spPr>
            <a:xfrm>
              <a:off x="-26500150" y="2376650"/>
              <a:ext cx="121325" cy="75175"/>
            </a:xfrm>
            <a:custGeom>
              <a:avLst/>
              <a:gdLst/>
              <a:ahLst/>
              <a:cxnLst/>
              <a:rect l="l" t="t" r="r" b="b"/>
              <a:pathLst>
                <a:path w="4853" h="3007" extrusionOk="0">
                  <a:moveTo>
                    <a:pt x="2521" y="662"/>
                  </a:moveTo>
                  <a:cubicBezTo>
                    <a:pt x="3088" y="662"/>
                    <a:pt x="3592" y="788"/>
                    <a:pt x="4065" y="977"/>
                  </a:cubicBezTo>
                  <a:lnTo>
                    <a:pt x="3403" y="2206"/>
                  </a:lnTo>
                  <a:cubicBezTo>
                    <a:pt x="3120" y="2080"/>
                    <a:pt x="2836" y="2048"/>
                    <a:pt x="2553" y="2048"/>
                  </a:cubicBezTo>
                  <a:cubicBezTo>
                    <a:pt x="2206" y="2048"/>
                    <a:pt x="1954" y="2080"/>
                    <a:pt x="1670" y="2206"/>
                  </a:cubicBezTo>
                  <a:lnTo>
                    <a:pt x="1009" y="977"/>
                  </a:lnTo>
                  <a:cubicBezTo>
                    <a:pt x="1481" y="788"/>
                    <a:pt x="1985" y="662"/>
                    <a:pt x="2521" y="662"/>
                  </a:cubicBezTo>
                  <a:close/>
                  <a:moveTo>
                    <a:pt x="2458" y="0"/>
                  </a:moveTo>
                  <a:cubicBezTo>
                    <a:pt x="1702" y="0"/>
                    <a:pt x="914" y="189"/>
                    <a:pt x="253" y="567"/>
                  </a:cubicBezTo>
                  <a:cubicBezTo>
                    <a:pt x="95" y="630"/>
                    <a:pt x="1" y="882"/>
                    <a:pt x="127" y="1040"/>
                  </a:cubicBezTo>
                  <a:lnTo>
                    <a:pt x="1198" y="2836"/>
                  </a:lnTo>
                  <a:cubicBezTo>
                    <a:pt x="1229" y="2930"/>
                    <a:pt x="1324" y="2993"/>
                    <a:pt x="1387" y="2993"/>
                  </a:cubicBezTo>
                  <a:cubicBezTo>
                    <a:pt x="1415" y="3003"/>
                    <a:pt x="1442" y="3006"/>
                    <a:pt x="1470" y="3006"/>
                  </a:cubicBezTo>
                  <a:cubicBezTo>
                    <a:pt x="1537" y="3006"/>
                    <a:pt x="1604" y="2984"/>
                    <a:pt x="1670" y="2962"/>
                  </a:cubicBezTo>
                  <a:cubicBezTo>
                    <a:pt x="1891" y="2804"/>
                    <a:pt x="2206" y="2710"/>
                    <a:pt x="2490" y="2710"/>
                  </a:cubicBezTo>
                  <a:cubicBezTo>
                    <a:pt x="2773" y="2710"/>
                    <a:pt x="3088" y="2804"/>
                    <a:pt x="3309" y="2962"/>
                  </a:cubicBezTo>
                  <a:cubicBezTo>
                    <a:pt x="3372" y="2993"/>
                    <a:pt x="3435" y="2993"/>
                    <a:pt x="3466" y="2993"/>
                  </a:cubicBezTo>
                  <a:lnTo>
                    <a:pt x="3561" y="2993"/>
                  </a:lnTo>
                  <a:cubicBezTo>
                    <a:pt x="3624" y="2962"/>
                    <a:pt x="3718" y="2930"/>
                    <a:pt x="3750" y="2836"/>
                  </a:cubicBezTo>
                  <a:lnTo>
                    <a:pt x="4789" y="1040"/>
                  </a:lnTo>
                  <a:cubicBezTo>
                    <a:pt x="4852" y="882"/>
                    <a:pt x="4821" y="630"/>
                    <a:pt x="4663" y="567"/>
                  </a:cubicBezTo>
                  <a:cubicBezTo>
                    <a:pt x="4002" y="189"/>
                    <a:pt x="3246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26;p60">
              <a:extLst>
                <a:ext uri="{FF2B5EF4-FFF2-40B4-BE49-F238E27FC236}">
                  <a16:creationId xmlns:a16="http://schemas.microsoft.com/office/drawing/2014/main" id="{5E260553-2590-49B7-864D-4DBAC78A21A0}"/>
                </a:ext>
              </a:extLst>
            </p:cNvPr>
            <p:cNvSpPr/>
            <p:nvPr/>
          </p:nvSpPr>
          <p:spPr>
            <a:xfrm>
              <a:off x="-26549775" y="2480750"/>
              <a:ext cx="95325" cy="105425"/>
            </a:xfrm>
            <a:custGeom>
              <a:avLst/>
              <a:gdLst/>
              <a:ahLst/>
              <a:cxnLst/>
              <a:rect l="l" t="t" r="r" b="b"/>
              <a:pathLst>
                <a:path w="3813" h="4217" extrusionOk="0">
                  <a:moveTo>
                    <a:pt x="2080" y="688"/>
                  </a:moveTo>
                  <a:cubicBezTo>
                    <a:pt x="2143" y="1287"/>
                    <a:pt x="2458" y="1791"/>
                    <a:pt x="2931" y="2169"/>
                  </a:cubicBezTo>
                  <a:lnTo>
                    <a:pt x="2238" y="3397"/>
                  </a:lnTo>
                  <a:cubicBezTo>
                    <a:pt x="1387" y="2767"/>
                    <a:pt x="820" y="1791"/>
                    <a:pt x="694" y="720"/>
                  </a:cubicBezTo>
                  <a:lnTo>
                    <a:pt x="2080" y="688"/>
                  </a:lnTo>
                  <a:close/>
                  <a:moveTo>
                    <a:pt x="2503" y="0"/>
                  </a:moveTo>
                  <a:cubicBezTo>
                    <a:pt x="2479" y="0"/>
                    <a:pt x="2454" y="8"/>
                    <a:pt x="2427" y="26"/>
                  </a:cubicBezTo>
                  <a:lnTo>
                    <a:pt x="347" y="58"/>
                  </a:lnTo>
                  <a:cubicBezTo>
                    <a:pt x="158" y="58"/>
                    <a:pt x="1" y="215"/>
                    <a:pt x="1" y="405"/>
                  </a:cubicBezTo>
                  <a:cubicBezTo>
                    <a:pt x="1" y="1192"/>
                    <a:pt x="221" y="1948"/>
                    <a:pt x="631" y="2610"/>
                  </a:cubicBezTo>
                  <a:cubicBezTo>
                    <a:pt x="1009" y="3240"/>
                    <a:pt x="1513" y="3807"/>
                    <a:pt x="2206" y="4185"/>
                  </a:cubicBezTo>
                  <a:cubicBezTo>
                    <a:pt x="2238" y="4217"/>
                    <a:pt x="2301" y="4217"/>
                    <a:pt x="2395" y="4217"/>
                  </a:cubicBezTo>
                  <a:lnTo>
                    <a:pt x="2458" y="4217"/>
                  </a:lnTo>
                  <a:cubicBezTo>
                    <a:pt x="2553" y="4185"/>
                    <a:pt x="2616" y="4154"/>
                    <a:pt x="2679" y="4059"/>
                  </a:cubicBezTo>
                  <a:lnTo>
                    <a:pt x="3718" y="2295"/>
                  </a:lnTo>
                  <a:cubicBezTo>
                    <a:pt x="3813" y="2106"/>
                    <a:pt x="3781" y="1917"/>
                    <a:pt x="3624" y="1791"/>
                  </a:cubicBezTo>
                  <a:cubicBezTo>
                    <a:pt x="3088" y="1476"/>
                    <a:pt x="2773" y="909"/>
                    <a:pt x="2773" y="342"/>
                  </a:cubicBezTo>
                  <a:cubicBezTo>
                    <a:pt x="2773" y="247"/>
                    <a:pt x="2742" y="121"/>
                    <a:pt x="2679" y="89"/>
                  </a:cubicBezTo>
                  <a:cubicBezTo>
                    <a:pt x="2612" y="45"/>
                    <a:pt x="2561" y="0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7;p60">
              <a:extLst>
                <a:ext uri="{FF2B5EF4-FFF2-40B4-BE49-F238E27FC236}">
                  <a16:creationId xmlns:a16="http://schemas.microsoft.com/office/drawing/2014/main" id="{E3950508-047F-4252-88BF-8E2040B9558B}"/>
                </a:ext>
              </a:extLst>
            </p:cNvPr>
            <p:cNvSpPr/>
            <p:nvPr/>
          </p:nvSpPr>
          <p:spPr>
            <a:xfrm>
              <a:off x="-26421375" y="2481400"/>
              <a:ext cx="96900" cy="104000"/>
            </a:xfrm>
            <a:custGeom>
              <a:avLst/>
              <a:gdLst/>
              <a:ahLst/>
              <a:cxnLst/>
              <a:rect l="l" t="t" r="r" b="b"/>
              <a:pathLst>
                <a:path w="3876" h="4160" extrusionOk="0">
                  <a:moveTo>
                    <a:pt x="1796" y="694"/>
                  </a:moveTo>
                  <a:lnTo>
                    <a:pt x="3151" y="725"/>
                  </a:lnTo>
                  <a:cubicBezTo>
                    <a:pt x="3056" y="1765"/>
                    <a:pt x="2489" y="2741"/>
                    <a:pt x="1638" y="3371"/>
                  </a:cubicBezTo>
                  <a:lnTo>
                    <a:pt x="914" y="2206"/>
                  </a:lnTo>
                  <a:cubicBezTo>
                    <a:pt x="1386" y="1796"/>
                    <a:pt x="1701" y="1292"/>
                    <a:pt x="1796" y="694"/>
                  </a:cubicBezTo>
                  <a:close/>
                  <a:moveTo>
                    <a:pt x="1418" y="0"/>
                  </a:moveTo>
                  <a:cubicBezTo>
                    <a:pt x="1355" y="0"/>
                    <a:pt x="1229" y="32"/>
                    <a:pt x="1197" y="63"/>
                  </a:cubicBezTo>
                  <a:cubicBezTo>
                    <a:pt x="1103" y="158"/>
                    <a:pt x="1071" y="221"/>
                    <a:pt x="1071" y="316"/>
                  </a:cubicBezTo>
                  <a:cubicBezTo>
                    <a:pt x="1071" y="883"/>
                    <a:pt x="756" y="1450"/>
                    <a:pt x="252" y="1765"/>
                  </a:cubicBezTo>
                  <a:cubicBezTo>
                    <a:pt x="95" y="1891"/>
                    <a:pt x="0" y="2080"/>
                    <a:pt x="126" y="2237"/>
                  </a:cubicBezTo>
                  <a:lnTo>
                    <a:pt x="1197" y="4002"/>
                  </a:lnTo>
                  <a:cubicBezTo>
                    <a:pt x="1229" y="4065"/>
                    <a:pt x="1323" y="4128"/>
                    <a:pt x="1386" y="4159"/>
                  </a:cubicBezTo>
                  <a:lnTo>
                    <a:pt x="1481" y="4159"/>
                  </a:lnTo>
                  <a:cubicBezTo>
                    <a:pt x="1544" y="4159"/>
                    <a:pt x="1575" y="4159"/>
                    <a:pt x="1670" y="4128"/>
                  </a:cubicBezTo>
                  <a:cubicBezTo>
                    <a:pt x="2300" y="3718"/>
                    <a:pt x="2836" y="3182"/>
                    <a:pt x="3245" y="2552"/>
                  </a:cubicBezTo>
                  <a:cubicBezTo>
                    <a:pt x="3623" y="1891"/>
                    <a:pt x="3844" y="1135"/>
                    <a:pt x="3875" y="347"/>
                  </a:cubicBezTo>
                  <a:cubicBezTo>
                    <a:pt x="3875" y="189"/>
                    <a:pt x="3718" y="32"/>
                    <a:pt x="3529" y="32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28;p60">
              <a:extLst>
                <a:ext uri="{FF2B5EF4-FFF2-40B4-BE49-F238E27FC236}">
                  <a16:creationId xmlns:a16="http://schemas.microsoft.com/office/drawing/2014/main" id="{E07D7E10-129E-4530-AD21-59D4B177C9A2}"/>
                </a:ext>
              </a:extLst>
            </p:cNvPr>
            <p:cNvSpPr/>
            <p:nvPr/>
          </p:nvSpPr>
          <p:spPr>
            <a:xfrm>
              <a:off x="-26584425" y="23404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5861" y="693"/>
                  </a:moveTo>
                  <a:cubicBezTo>
                    <a:pt x="7247" y="693"/>
                    <a:pt x="8570" y="1260"/>
                    <a:pt x="9578" y="2237"/>
                  </a:cubicBezTo>
                  <a:cubicBezTo>
                    <a:pt x="10555" y="3214"/>
                    <a:pt x="11090" y="4537"/>
                    <a:pt x="11090" y="5955"/>
                  </a:cubicBezTo>
                  <a:cubicBezTo>
                    <a:pt x="11090" y="7309"/>
                    <a:pt x="10586" y="8632"/>
                    <a:pt x="9578" y="9641"/>
                  </a:cubicBezTo>
                  <a:cubicBezTo>
                    <a:pt x="8570" y="10617"/>
                    <a:pt x="7278" y="11184"/>
                    <a:pt x="5861" y="11184"/>
                  </a:cubicBezTo>
                  <a:cubicBezTo>
                    <a:pt x="4474" y="11184"/>
                    <a:pt x="3151" y="10617"/>
                    <a:pt x="2174" y="9641"/>
                  </a:cubicBezTo>
                  <a:cubicBezTo>
                    <a:pt x="1166" y="8664"/>
                    <a:pt x="631" y="7372"/>
                    <a:pt x="631" y="5955"/>
                  </a:cubicBezTo>
                  <a:cubicBezTo>
                    <a:pt x="631" y="4568"/>
                    <a:pt x="1166" y="3214"/>
                    <a:pt x="2174" y="2237"/>
                  </a:cubicBezTo>
                  <a:cubicBezTo>
                    <a:pt x="3151" y="1260"/>
                    <a:pt x="4443" y="693"/>
                    <a:pt x="5861" y="693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1" y="2836"/>
                    <a:pt x="1" y="4316"/>
                    <a:pt x="1" y="5891"/>
                  </a:cubicBezTo>
                  <a:cubicBezTo>
                    <a:pt x="1" y="7467"/>
                    <a:pt x="631" y="8979"/>
                    <a:pt x="1733" y="10082"/>
                  </a:cubicBezTo>
                  <a:cubicBezTo>
                    <a:pt x="2836" y="11184"/>
                    <a:pt x="4317" y="11814"/>
                    <a:pt x="5892" y="11814"/>
                  </a:cubicBezTo>
                  <a:cubicBezTo>
                    <a:pt x="7467" y="11814"/>
                    <a:pt x="8980" y="11184"/>
                    <a:pt x="10082" y="10082"/>
                  </a:cubicBezTo>
                  <a:cubicBezTo>
                    <a:pt x="11185" y="8979"/>
                    <a:pt x="11815" y="7467"/>
                    <a:pt x="11815" y="5891"/>
                  </a:cubicBezTo>
                  <a:cubicBezTo>
                    <a:pt x="11815" y="4379"/>
                    <a:pt x="11185" y="2867"/>
                    <a:pt x="10082" y="1733"/>
                  </a:cubicBezTo>
                  <a:cubicBezTo>
                    <a:pt x="8980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429;p60">
            <a:extLst>
              <a:ext uri="{FF2B5EF4-FFF2-40B4-BE49-F238E27FC236}">
                <a16:creationId xmlns:a16="http://schemas.microsoft.com/office/drawing/2014/main" id="{E425B597-F932-48C5-824E-4349D4789FB2}"/>
              </a:ext>
            </a:extLst>
          </p:cNvPr>
          <p:cNvGrpSpPr/>
          <p:nvPr/>
        </p:nvGrpSpPr>
        <p:grpSpPr>
          <a:xfrm>
            <a:off x="7099202" y="2224555"/>
            <a:ext cx="363523" cy="353419"/>
            <a:chOff x="-26585200" y="2710400"/>
            <a:chExt cx="304025" cy="295575"/>
          </a:xfrm>
        </p:grpSpPr>
        <p:sp>
          <p:nvSpPr>
            <p:cNvPr id="24" name="Google Shape;10430;p60">
              <a:extLst>
                <a:ext uri="{FF2B5EF4-FFF2-40B4-BE49-F238E27FC236}">
                  <a16:creationId xmlns:a16="http://schemas.microsoft.com/office/drawing/2014/main" id="{6E56015A-8FCD-4321-B39C-A14418AF4D7F}"/>
                </a:ext>
              </a:extLst>
            </p:cNvPr>
            <p:cNvSpPr/>
            <p:nvPr/>
          </p:nvSpPr>
          <p:spPr>
            <a:xfrm>
              <a:off x="-26585200" y="2710400"/>
              <a:ext cx="304025" cy="295575"/>
            </a:xfrm>
            <a:custGeom>
              <a:avLst/>
              <a:gdLst/>
              <a:ahLst/>
              <a:cxnLst/>
              <a:rect l="l" t="t" r="r" b="b"/>
              <a:pathLst>
                <a:path w="12161" h="11823" extrusionOk="0">
                  <a:moveTo>
                    <a:pt x="8711" y="717"/>
                  </a:moveTo>
                  <a:cubicBezTo>
                    <a:pt x="9333" y="717"/>
                    <a:pt x="9956" y="954"/>
                    <a:pt x="10428" y="1426"/>
                  </a:cubicBezTo>
                  <a:cubicBezTo>
                    <a:pt x="11373" y="2371"/>
                    <a:pt x="11373" y="3915"/>
                    <a:pt x="10428" y="4829"/>
                  </a:cubicBezTo>
                  <a:lnTo>
                    <a:pt x="9830" y="5427"/>
                  </a:lnTo>
                  <a:lnTo>
                    <a:pt x="7404" y="3001"/>
                  </a:lnTo>
                  <a:lnTo>
                    <a:pt x="7971" y="2403"/>
                  </a:lnTo>
                  <a:cubicBezTo>
                    <a:pt x="8191" y="2214"/>
                    <a:pt x="8443" y="2088"/>
                    <a:pt x="8727" y="2088"/>
                  </a:cubicBezTo>
                  <a:cubicBezTo>
                    <a:pt x="9011" y="2088"/>
                    <a:pt x="9294" y="2214"/>
                    <a:pt x="9483" y="2403"/>
                  </a:cubicBezTo>
                  <a:cubicBezTo>
                    <a:pt x="9546" y="2466"/>
                    <a:pt x="9633" y="2497"/>
                    <a:pt x="9719" y="2497"/>
                  </a:cubicBezTo>
                  <a:cubicBezTo>
                    <a:pt x="9806" y="2497"/>
                    <a:pt x="9893" y="2466"/>
                    <a:pt x="9956" y="2403"/>
                  </a:cubicBezTo>
                  <a:cubicBezTo>
                    <a:pt x="10082" y="2277"/>
                    <a:pt x="10082" y="2056"/>
                    <a:pt x="9956" y="1930"/>
                  </a:cubicBezTo>
                  <a:cubicBezTo>
                    <a:pt x="9641" y="1615"/>
                    <a:pt x="9200" y="1426"/>
                    <a:pt x="8727" y="1426"/>
                  </a:cubicBezTo>
                  <a:cubicBezTo>
                    <a:pt x="8254" y="1426"/>
                    <a:pt x="7813" y="1615"/>
                    <a:pt x="7530" y="1930"/>
                  </a:cubicBezTo>
                  <a:lnTo>
                    <a:pt x="6931" y="2529"/>
                  </a:lnTo>
                  <a:lnTo>
                    <a:pt x="6459" y="2056"/>
                  </a:lnTo>
                  <a:lnTo>
                    <a:pt x="6994" y="1426"/>
                  </a:lnTo>
                  <a:cubicBezTo>
                    <a:pt x="7467" y="954"/>
                    <a:pt x="8089" y="717"/>
                    <a:pt x="8711" y="717"/>
                  </a:cubicBezTo>
                  <a:close/>
                  <a:moveTo>
                    <a:pt x="2048" y="6372"/>
                  </a:moveTo>
                  <a:lnTo>
                    <a:pt x="4474" y="8830"/>
                  </a:lnTo>
                  <a:lnTo>
                    <a:pt x="3875" y="9397"/>
                  </a:lnTo>
                  <a:cubicBezTo>
                    <a:pt x="3686" y="9602"/>
                    <a:pt x="3426" y="9704"/>
                    <a:pt x="3162" y="9704"/>
                  </a:cubicBezTo>
                  <a:cubicBezTo>
                    <a:pt x="2899" y="9704"/>
                    <a:pt x="2631" y="9602"/>
                    <a:pt x="2426" y="9397"/>
                  </a:cubicBezTo>
                  <a:cubicBezTo>
                    <a:pt x="2363" y="9350"/>
                    <a:pt x="2276" y="9326"/>
                    <a:pt x="2190" y="9326"/>
                  </a:cubicBezTo>
                  <a:cubicBezTo>
                    <a:pt x="2103" y="9326"/>
                    <a:pt x="2016" y="9350"/>
                    <a:pt x="1953" y="9397"/>
                  </a:cubicBezTo>
                  <a:cubicBezTo>
                    <a:pt x="1827" y="9523"/>
                    <a:pt x="1827" y="9775"/>
                    <a:pt x="1953" y="9869"/>
                  </a:cubicBezTo>
                  <a:cubicBezTo>
                    <a:pt x="2331" y="10247"/>
                    <a:pt x="2741" y="10405"/>
                    <a:pt x="3182" y="10405"/>
                  </a:cubicBezTo>
                  <a:cubicBezTo>
                    <a:pt x="3623" y="10405"/>
                    <a:pt x="4096" y="10247"/>
                    <a:pt x="4411" y="9869"/>
                  </a:cubicBezTo>
                  <a:lnTo>
                    <a:pt x="4978" y="9302"/>
                  </a:lnTo>
                  <a:lnTo>
                    <a:pt x="5450" y="9775"/>
                  </a:lnTo>
                  <a:lnTo>
                    <a:pt x="4820" y="10436"/>
                  </a:lnTo>
                  <a:cubicBezTo>
                    <a:pt x="4348" y="10909"/>
                    <a:pt x="3733" y="11145"/>
                    <a:pt x="3119" y="11145"/>
                  </a:cubicBezTo>
                  <a:cubicBezTo>
                    <a:pt x="2505" y="11145"/>
                    <a:pt x="1890" y="10909"/>
                    <a:pt x="1418" y="10436"/>
                  </a:cubicBezTo>
                  <a:cubicBezTo>
                    <a:pt x="473" y="9491"/>
                    <a:pt x="473" y="7948"/>
                    <a:pt x="1449" y="6971"/>
                  </a:cubicBezTo>
                  <a:lnTo>
                    <a:pt x="2048" y="6372"/>
                  </a:lnTo>
                  <a:close/>
                  <a:moveTo>
                    <a:pt x="3151" y="701"/>
                  </a:moveTo>
                  <a:cubicBezTo>
                    <a:pt x="3781" y="701"/>
                    <a:pt x="4411" y="954"/>
                    <a:pt x="4883" y="1426"/>
                  </a:cubicBezTo>
                  <a:lnTo>
                    <a:pt x="10460" y="7002"/>
                  </a:lnTo>
                  <a:cubicBezTo>
                    <a:pt x="11373" y="7948"/>
                    <a:pt x="11373" y="9491"/>
                    <a:pt x="10428" y="10436"/>
                  </a:cubicBezTo>
                  <a:cubicBezTo>
                    <a:pt x="9956" y="10909"/>
                    <a:pt x="9333" y="11145"/>
                    <a:pt x="8711" y="11145"/>
                  </a:cubicBezTo>
                  <a:cubicBezTo>
                    <a:pt x="8089" y="11145"/>
                    <a:pt x="7467" y="10909"/>
                    <a:pt x="6994" y="10436"/>
                  </a:cubicBezTo>
                  <a:lnTo>
                    <a:pt x="6175" y="9617"/>
                  </a:lnTo>
                  <a:lnTo>
                    <a:pt x="5198" y="8641"/>
                  </a:lnTo>
                  <a:lnTo>
                    <a:pt x="2237" y="5679"/>
                  </a:lnTo>
                  <a:lnTo>
                    <a:pt x="1418" y="4860"/>
                  </a:lnTo>
                  <a:cubicBezTo>
                    <a:pt x="473" y="3915"/>
                    <a:pt x="473" y="2371"/>
                    <a:pt x="1418" y="1426"/>
                  </a:cubicBezTo>
                  <a:cubicBezTo>
                    <a:pt x="1890" y="954"/>
                    <a:pt x="2520" y="701"/>
                    <a:pt x="3151" y="701"/>
                  </a:cubicBezTo>
                  <a:close/>
                  <a:moveTo>
                    <a:pt x="8727" y="0"/>
                  </a:moveTo>
                  <a:cubicBezTo>
                    <a:pt x="7931" y="0"/>
                    <a:pt x="7136" y="308"/>
                    <a:pt x="6522" y="922"/>
                  </a:cubicBezTo>
                  <a:lnTo>
                    <a:pt x="5955" y="1489"/>
                  </a:lnTo>
                  <a:lnTo>
                    <a:pt x="5356" y="922"/>
                  </a:lnTo>
                  <a:cubicBezTo>
                    <a:pt x="4757" y="323"/>
                    <a:pt x="3970" y="8"/>
                    <a:pt x="3151" y="8"/>
                  </a:cubicBezTo>
                  <a:cubicBezTo>
                    <a:pt x="2331" y="8"/>
                    <a:pt x="1544" y="323"/>
                    <a:pt x="945" y="922"/>
                  </a:cubicBezTo>
                  <a:cubicBezTo>
                    <a:pt x="347" y="1489"/>
                    <a:pt x="32" y="2277"/>
                    <a:pt x="32" y="3127"/>
                  </a:cubicBezTo>
                  <a:cubicBezTo>
                    <a:pt x="32" y="3946"/>
                    <a:pt x="347" y="4734"/>
                    <a:pt x="945" y="5333"/>
                  </a:cubicBezTo>
                  <a:lnTo>
                    <a:pt x="1544" y="5900"/>
                  </a:lnTo>
                  <a:lnTo>
                    <a:pt x="945" y="6498"/>
                  </a:lnTo>
                  <a:cubicBezTo>
                    <a:pt x="347" y="7097"/>
                    <a:pt x="32" y="7885"/>
                    <a:pt x="0" y="8704"/>
                  </a:cubicBezTo>
                  <a:cubicBezTo>
                    <a:pt x="0" y="9523"/>
                    <a:pt x="315" y="10310"/>
                    <a:pt x="914" y="10909"/>
                  </a:cubicBezTo>
                  <a:cubicBezTo>
                    <a:pt x="1481" y="11508"/>
                    <a:pt x="2331" y="11823"/>
                    <a:pt x="3119" y="11823"/>
                  </a:cubicBezTo>
                  <a:cubicBezTo>
                    <a:pt x="3907" y="11823"/>
                    <a:pt x="4726" y="11508"/>
                    <a:pt x="5324" y="10909"/>
                  </a:cubicBezTo>
                  <a:lnTo>
                    <a:pt x="5892" y="10310"/>
                  </a:lnTo>
                  <a:lnTo>
                    <a:pt x="6490" y="10909"/>
                  </a:lnTo>
                  <a:cubicBezTo>
                    <a:pt x="7089" y="11508"/>
                    <a:pt x="7876" y="11823"/>
                    <a:pt x="8695" y="11823"/>
                  </a:cubicBezTo>
                  <a:cubicBezTo>
                    <a:pt x="9515" y="11823"/>
                    <a:pt x="10302" y="11508"/>
                    <a:pt x="10901" y="10909"/>
                  </a:cubicBezTo>
                  <a:cubicBezTo>
                    <a:pt x="11499" y="10310"/>
                    <a:pt x="11814" y="9523"/>
                    <a:pt x="11814" y="8704"/>
                  </a:cubicBezTo>
                  <a:cubicBezTo>
                    <a:pt x="11846" y="7885"/>
                    <a:pt x="11531" y="7097"/>
                    <a:pt x="10932" y="6498"/>
                  </a:cubicBezTo>
                  <a:lnTo>
                    <a:pt x="10334" y="5900"/>
                  </a:lnTo>
                  <a:lnTo>
                    <a:pt x="10932" y="5333"/>
                  </a:lnTo>
                  <a:cubicBezTo>
                    <a:pt x="12161" y="4104"/>
                    <a:pt x="12161" y="2119"/>
                    <a:pt x="10932" y="922"/>
                  </a:cubicBezTo>
                  <a:cubicBezTo>
                    <a:pt x="10318" y="308"/>
                    <a:pt x="9522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31;p60">
              <a:extLst>
                <a:ext uri="{FF2B5EF4-FFF2-40B4-BE49-F238E27FC236}">
                  <a16:creationId xmlns:a16="http://schemas.microsoft.com/office/drawing/2014/main" id="{49ECEF26-C5C4-4BE4-96F3-78E47036E00C}"/>
                </a:ext>
              </a:extLst>
            </p:cNvPr>
            <p:cNvSpPr/>
            <p:nvPr/>
          </p:nvSpPr>
          <p:spPr>
            <a:xfrm>
              <a:off x="-26495425" y="2801375"/>
              <a:ext cx="118175" cy="113250"/>
            </a:xfrm>
            <a:custGeom>
              <a:avLst/>
              <a:gdLst/>
              <a:ahLst/>
              <a:cxnLst/>
              <a:rect l="l" t="t" r="r" b="b"/>
              <a:pathLst>
                <a:path w="4727" h="4530" extrusionOk="0">
                  <a:moveTo>
                    <a:pt x="2111" y="749"/>
                  </a:moveTo>
                  <a:cubicBezTo>
                    <a:pt x="2175" y="749"/>
                    <a:pt x="2301" y="780"/>
                    <a:pt x="2364" y="843"/>
                  </a:cubicBezTo>
                  <a:lnTo>
                    <a:pt x="3813" y="2324"/>
                  </a:lnTo>
                  <a:cubicBezTo>
                    <a:pt x="3907" y="2418"/>
                    <a:pt x="3907" y="2639"/>
                    <a:pt x="3813" y="2796"/>
                  </a:cubicBezTo>
                  <a:lnTo>
                    <a:pt x="2805" y="3773"/>
                  </a:lnTo>
                  <a:cubicBezTo>
                    <a:pt x="2757" y="3836"/>
                    <a:pt x="2671" y="3868"/>
                    <a:pt x="2584" y="3868"/>
                  </a:cubicBezTo>
                  <a:cubicBezTo>
                    <a:pt x="2497" y="3868"/>
                    <a:pt x="2411" y="3836"/>
                    <a:pt x="2364" y="3773"/>
                  </a:cubicBezTo>
                  <a:lnTo>
                    <a:pt x="883" y="2324"/>
                  </a:lnTo>
                  <a:cubicBezTo>
                    <a:pt x="788" y="2198"/>
                    <a:pt x="788" y="1946"/>
                    <a:pt x="883" y="1851"/>
                  </a:cubicBezTo>
                  <a:lnTo>
                    <a:pt x="1891" y="843"/>
                  </a:lnTo>
                  <a:cubicBezTo>
                    <a:pt x="1954" y="780"/>
                    <a:pt x="2048" y="749"/>
                    <a:pt x="2111" y="749"/>
                  </a:cubicBezTo>
                  <a:close/>
                  <a:moveTo>
                    <a:pt x="2092" y="0"/>
                  </a:moveTo>
                  <a:cubicBezTo>
                    <a:pt x="1828" y="0"/>
                    <a:pt x="1560" y="103"/>
                    <a:pt x="1355" y="307"/>
                  </a:cubicBezTo>
                  <a:lnTo>
                    <a:pt x="379" y="1284"/>
                  </a:lnTo>
                  <a:cubicBezTo>
                    <a:pt x="1" y="1694"/>
                    <a:pt x="1" y="2355"/>
                    <a:pt x="379" y="2733"/>
                  </a:cubicBezTo>
                  <a:lnTo>
                    <a:pt x="1828" y="4183"/>
                  </a:lnTo>
                  <a:cubicBezTo>
                    <a:pt x="2017" y="4403"/>
                    <a:pt x="2301" y="4529"/>
                    <a:pt x="2584" y="4529"/>
                  </a:cubicBezTo>
                  <a:cubicBezTo>
                    <a:pt x="2868" y="4529"/>
                    <a:pt x="3151" y="4403"/>
                    <a:pt x="3340" y="4183"/>
                  </a:cubicBezTo>
                  <a:lnTo>
                    <a:pt x="4317" y="3206"/>
                  </a:lnTo>
                  <a:cubicBezTo>
                    <a:pt x="4726" y="2828"/>
                    <a:pt x="4726" y="2166"/>
                    <a:pt x="4317" y="1757"/>
                  </a:cubicBezTo>
                  <a:lnTo>
                    <a:pt x="2805" y="307"/>
                  </a:lnTo>
                  <a:cubicBezTo>
                    <a:pt x="2616" y="103"/>
                    <a:pt x="2356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32;p60">
              <a:extLst>
                <a:ext uri="{FF2B5EF4-FFF2-40B4-BE49-F238E27FC236}">
                  <a16:creationId xmlns:a16="http://schemas.microsoft.com/office/drawing/2014/main" id="{E2E34C80-A009-40A5-88CF-A8E0EAFADDE3}"/>
                </a:ext>
              </a:extLst>
            </p:cNvPr>
            <p:cNvSpPr/>
            <p:nvPr/>
          </p:nvSpPr>
          <p:spPr>
            <a:xfrm>
              <a:off x="-26375700" y="2956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33;p60">
              <a:extLst>
                <a:ext uri="{FF2B5EF4-FFF2-40B4-BE49-F238E27FC236}">
                  <a16:creationId xmlns:a16="http://schemas.microsoft.com/office/drawing/2014/main" id="{1BCCA8BC-CD2B-483F-BA0A-B86AD14B3617}"/>
                </a:ext>
              </a:extLst>
            </p:cNvPr>
            <p:cNvSpPr/>
            <p:nvPr/>
          </p:nvSpPr>
          <p:spPr>
            <a:xfrm>
              <a:off x="-26339475" y="29201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34;p60">
              <a:extLst>
                <a:ext uri="{FF2B5EF4-FFF2-40B4-BE49-F238E27FC236}">
                  <a16:creationId xmlns:a16="http://schemas.microsoft.com/office/drawing/2014/main" id="{365FAC87-7B65-4D81-B40A-9098AB0F7623}"/>
                </a:ext>
              </a:extLst>
            </p:cNvPr>
            <p:cNvSpPr/>
            <p:nvPr/>
          </p:nvSpPr>
          <p:spPr>
            <a:xfrm>
              <a:off x="-26363900" y="28956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8" y="1"/>
                  </a:moveTo>
                  <a:cubicBezTo>
                    <a:pt x="159" y="1"/>
                    <a:pt x="1" y="159"/>
                    <a:pt x="1" y="348"/>
                  </a:cubicBezTo>
                  <a:cubicBezTo>
                    <a:pt x="1" y="537"/>
                    <a:pt x="159" y="694"/>
                    <a:pt x="348" y="694"/>
                  </a:cubicBezTo>
                  <a:cubicBezTo>
                    <a:pt x="537" y="694"/>
                    <a:pt x="694" y="537"/>
                    <a:pt x="694" y="348"/>
                  </a:cubicBezTo>
                  <a:cubicBezTo>
                    <a:pt x="694" y="159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35;p60">
              <a:extLst>
                <a:ext uri="{FF2B5EF4-FFF2-40B4-BE49-F238E27FC236}">
                  <a16:creationId xmlns:a16="http://schemas.microsoft.com/office/drawing/2014/main" id="{74B78414-2226-478E-BFBB-07212C3D59DE}"/>
                </a:ext>
              </a:extLst>
            </p:cNvPr>
            <p:cNvSpPr/>
            <p:nvPr/>
          </p:nvSpPr>
          <p:spPr>
            <a:xfrm>
              <a:off x="-26369400" y="29256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36;p60">
              <a:extLst>
                <a:ext uri="{FF2B5EF4-FFF2-40B4-BE49-F238E27FC236}">
                  <a16:creationId xmlns:a16="http://schemas.microsoft.com/office/drawing/2014/main" id="{6BF95662-B430-4146-9590-2CDADC12539D}"/>
                </a:ext>
              </a:extLst>
            </p:cNvPr>
            <p:cNvSpPr/>
            <p:nvPr/>
          </p:nvSpPr>
          <p:spPr>
            <a:xfrm>
              <a:off x="-26400125" y="2932125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44"/>
                    <a:pt x="1" y="465"/>
                    <a:pt x="95" y="591"/>
                  </a:cubicBezTo>
                  <a:cubicBezTo>
                    <a:pt x="158" y="654"/>
                    <a:pt x="253" y="685"/>
                    <a:pt x="343" y="685"/>
                  </a:cubicBezTo>
                  <a:cubicBezTo>
                    <a:pt x="434" y="685"/>
                    <a:pt x="521" y="654"/>
                    <a:pt x="568" y="591"/>
                  </a:cubicBezTo>
                  <a:cubicBezTo>
                    <a:pt x="694" y="465"/>
                    <a:pt x="694" y="244"/>
                    <a:pt x="568" y="118"/>
                  </a:cubicBezTo>
                  <a:cubicBezTo>
                    <a:pt x="521" y="39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37;p60">
              <a:extLst>
                <a:ext uri="{FF2B5EF4-FFF2-40B4-BE49-F238E27FC236}">
                  <a16:creationId xmlns:a16="http://schemas.microsoft.com/office/drawing/2014/main" id="{E1F93714-FE24-4772-AAFB-12ADBBAED83F}"/>
                </a:ext>
              </a:extLst>
            </p:cNvPr>
            <p:cNvSpPr/>
            <p:nvPr/>
          </p:nvSpPr>
          <p:spPr>
            <a:xfrm>
              <a:off x="-26528500" y="28043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38;p60">
              <a:extLst>
                <a:ext uri="{FF2B5EF4-FFF2-40B4-BE49-F238E27FC236}">
                  <a16:creationId xmlns:a16="http://schemas.microsoft.com/office/drawing/2014/main" id="{CD7F3C6B-41F3-4FE3-A731-4A694EE5DEF4}"/>
                </a:ext>
              </a:extLst>
            </p:cNvPr>
            <p:cNvSpPr/>
            <p:nvPr/>
          </p:nvSpPr>
          <p:spPr>
            <a:xfrm>
              <a:off x="-26490700" y="2768100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221"/>
                    <a:pt x="1" y="441"/>
                    <a:pt x="95" y="567"/>
                  </a:cubicBezTo>
                  <a:cubicBezTo>
                    <a:pt x="158" y="646"/>
                    <a:pt x="237" y="685"/>
                    <a:pt x="320" y="685"/>
                  </a:cubicBezTo>
                  <a:cubicBezTo>
                    <a:pt x="402" y="685"/>
                    <a:pt x="489" y="646"/>
                    <a:pt x="568" y="567"/>
                  </a:cubicBezTo>
                  <a:cubicBezTo>
                    <a:pt x="694" y="441"/>
                    <a:pt x="694" y="221"/>
                    <a:pt x="568" y="95"/>
                  </a:cubicBez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39;p60">
              <a:extLst>
                <a:ext uri="{FF2B5EF4-FFF2-40B4-BE49-F238E27FC236}">
                  <a16:creationId xmlns:a16="http://schemas.microsoft.com/office/drawing/2014/main" id="{870F883A-E2A9-419B-AD02-A912F56C96D4}"/>
                </a:ext>
              </a:extLst>
            </p:cNvPr>
            <p:cNvSpPr/>
            <p:nvPr/>
          </p:nvSpPr>
          <p:spPr>
            <a:xfrm>
              <a:off x="-26515100" y="27429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40;p60">
              <a:extLst>
                <a:ext uri="{FF2B5EF4-FFF2-40B4-BE49-F238E27FC236}">
                  <a16:creationId xmlns:a16="http://schemas.microsoft.com/office/drawing/2014/main" id="{8BAF067C-A1BE-4B43-B642-1BB7A427B20D}"/>
                </a:ext>
              </a:extLst>
            </p:cNvPr>
            <p:cNvSpPr/>
            <p:nvPr/>
          </p:nvSpPr>
          <p:spPr>
            <a:xfrm>
              <a:off x="-26522200" y="2774400"/>
              <a:ext cx="17350" cy="15975"/>
            </a:xfrm>
            <a:custGeom>
              <a:avLst/>
              <a:gdLst/>
              <a:ahLst/>
              <a:cxnLst/>
              <a:rect l="l" t="t" r="r" b="b"/>
              <a:pathLst>
                <a:path w="694" h="639" extrusionOk="0">
                  <a:moveTo>
                    <a:pt x="355" y="0"/>
                  </a:moveTo>
                  <a:cubicBezTo>
                    <a:pt x="268" y="0"/>
                    <a:pt x="174" y="32"/>
                    <a:pt x="95" y="95"/>
                  </a:cubicBezTo>
                  <a:cubicBezTo>
                    <a:pt x="0" y="189"/>
                    <a:pt x="0" y="441"/>
                    <a:pt x="95" y="567"/>
                  </a:cubicBezTo>
                  <a:cubicBezTo>
                    <a:pt x="158" y="615"/>
                    <a:pt x="253" y="638"/>
                    <a:pt x="343" y="638"/>
                  </a:cubicBezTo>
                  <a:cubicBezTo>
                    <a:pt x="434" y="638"/>
                    <a:pt x="520" y="615"/>
                    <a:pt x="568" y="567"/>
                  </a:cubicBezTo>
                  <a:cubicBezTo>
                    <a:pt x="694" y="441"/>
                    <a:pt x="694" y="189"/>
                    <a:pt x="568" y="95"/>
                  </a:cubicBezTo>
                  <a:cubicBezTo>
                    <a:pt x="520" y="32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41;p60">
              <a:extLst>
                <a:ext uri="{FF2B5EF4-FFF2-40B4-BE49-F238E27FC236}">
                  <a16:creationId xmlns:a16="http://schemas.microsoft.com/office/drawing/2014/main" id="{8536300E-AFC0-425A-BE9F-EBB6107455B4}"/>
                </a:ext>
              </a:extLst>
            </p:cNvPr>
            <p:cNvSpPr/>
            <p:nvPr/>
          </p:nvSpPr>
          <p:spPr>
            <a:xfrm>
              <a:off x="-26552925" y="27791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442;p60">
            <a:extLst>
              <a:ext uri="{FF2B5EF4-FFF2-40B4-BE49-F238E27FC236}">
                <a16:creationId xmlns:a16="http://schemas.microsoft.com/office/drawing/2014/main" id="{6F089A6A-AA33-4546-8D85-95B6D85F5B4C}"/>
              </a:ext>
            </a:extLst>
          </p:cNvPr>
          <p:cNvGrpSpPr/>
          <p:nvPr/>
        </p:nvGrpSpPr>
        <p:grpSpPr>
          <a:xfrm>
            <a:off x="5754337" y="2666033"/>
            <a:ext cx="354136" cy="353210"/>
            <a:chOff x="-24709875" y="1970225"/>
            <a:chExt cx="296175" cy="295400"/>
          </a:xfrm>
        </p:grpSpPr>
        <p:sp>
          <p:nvSpPr>
            <p:cNvPr id="37" name="Google Shape;10443;p60">
              <a:extLst>
                <a:ext uri="{FF2B5EF4-FFF2-40B4-BE49-F238E27FC236}">
                  <a16:creationId xmlns:a16="http://schemas.microsoft.com/office/drawing/2014/main" id="{3FA027FE-7A4E-47B9-9021-33E5B9897898}"/>
                </a:ext>
              </a:extLst>
            </p:cNvPr>
            <p:cNvSpPr/>
            <p:nvPr/>
          </p:nvSpPr>
          <p:spPr>
            <a:xfrm>
              <a:off x="-24709875" y="197022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44;p60">
              <a:extLst>
                <a:ext uri="{FF2B5EF4-FFF2-40B4-BE49-F238E27FC236}">
                  <a16:creationId xmlns:a16="http://schemas.microsoft.com/office/drawing/2014/main" id="{9F65197F-9164-478C-A656-D981C0D0053B}"/>
                </a:ext>
              </a:extLst>
            </p:cNvPr>
            <p:cNvSpPr/>
            <p:nvPr/>
          </p:nvSpPr>
          <p:spPr>
            <a:xfrm>
              <a:off x="-24639775" y="20923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445;p60">
            <a:extLst>
              <a:ext uri="{FF2B5EF4-FFF2-40B4-BE49-F238E27FC236}">
                <a16:creationId xmlns:a16="http://schemas.microsoft.com/office/drawing/2014/main" id="{FE666806-D3BF-4C8B-8129-3E866B354346}"/>
              </a:ext>
            </a:extLst>
          </p:cNvPr>
          <p:cNvGrpSpPr/>
          <p:nvPr/>
        </p:nvGrpSpPr>
        <p:grpSpPr>
          <a:xfrm>
            <a:off x="5786352" y="3112911"/>
            <a:ext cx="290107" cy="354107"/>
            <a:chOff x="-24683100" y="2340425"/>
            <a:chExt cx="242625" cy="296150"/>
          </a:xfrm>
        </p:grpSpPr>
        <p:sp>
          <p:nvSpPr>
            <p:cNvPr id="40" name="Google Shape;10446;p60">
              <a:extLst>
                <a:ext uri="{FF2B5EF4-FFF2-40B4-BE49-F238E27FC236}">
                  <a16:creationId xmlns:a16="http://schemas.microsoft.com/office/drawing/2014/main" id="{FE600D41-CCE1-40FF-B14E-8D7152189538}"/>
                </a:ext>
              </a:extLst>
            </p:cNvPr>
            <p:cNvSpPr/>
            <p:nvPr/>
          </p:nvSpPr>
          <p:spPr>
            <a:xfrm>
              <a:off x="-24683100" y="2392400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47;p60">
              <a:extLst>
                <a:ext uri="{FF2B5EF4-FFF2-40B4-BE49-F238E27FC236}">
                  <a16:creationId xmlns:a16="http://schemas.microsoft.com/office/drawing/2014/main" id="{7D6D2177-AE25-4087-B484-5AC6A777F388}"/>
                </a:ext>
              </a:extLst>
            </p:cNvPr>
            <p:cNvSpPr/>
            <p:nvPr/>
          </p:nvSpPr>
          <p:spPr>
            <a:xfrm>
              <a:off x="-24649225" y="2541250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48;p60">
              <a:extLst>
                <a:ext uri="{FF2B5EF4-FFF2-40B4-BE49-F238E27FC236}">
                  <a16:creationId xmlns:a16="http://schemas.microsoft.com/office/drawing/2014/main" id="{82E9598F-77DE-4354-9C33-5344A1D33F43}"/>
                </a:ext>
              </a:extLst>
            </p:cNvPr>
            <p:cNvSpPr/>
            <p:nvPr/>
          </p:nvSpPr>
          <p:spPr>
            <a:xfrm>
              <a:off x="-24544475" y="2340425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49;p60">
              <a:extLst>
                <a:ext uri="{FF2B5EF4-FFF2-40B4-BE49-F238E27FC236}">
                  <a16:creationId xmlns:a16="http://schemas.microsoft.com/office/drawing/2014/main" id="{91DAD612-0FAD-4288-9BA5-38FB82C3EF4B}"/>
                </a:ext>
              </a:extLst>
            </p:cNvPr>
            <p:cNvSpPr/>
            <p:nvPr/>
          </p:nvSpPr>
          <p:spPr>
            <a:xfrm>
              <a:off x="-24501150" y="2375075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0450;p60">
            <a:extLst>
              <a:ext uri="{FF2B5EF4-FFF2-40B4-BE49-F238E27FC236}">
                <a16:creationId xmlns:a16="http://schemas.microsoft.com/office/drawing/2014/main" id="{2F253E52-B947-4DB3-A4CD-AB326C70BD97}"/>
              </a:ext>
            </a:extLst>
          </p:cNvPr>
          <p:cNvSpPr/>
          <p:nvPr/>
        </p:nvSpPr>
        <p:spPr>
          <a:xfrm>
            <a:off x="5786789" y="3554076"/>
            <a:ext cx="290077" cy="354136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0451;p60">
            <a:extLst>
              <a:ext uri="{FF2B5EF4-FFF2-40B4-BE49-F238E27FC236}">
                <a16:creationId xmlns:a16="http://schemas.microsoft.com/office/drawing/2014/main" id="{D657B69C-7FBD-4698-A573-317BD0F4102A}"/>
              </a:ext>
            </a:extLst>
          </p:cNvPr>
          <p:cNvGrpSpPr/>
          <p:nvPr/>
        </p:nvGrpSpPr>
        <p:grpSpPr>
          <a:xfrm>
            <a:off x="7992594" y="2666033"/>
            <a:ext cx="360713" cy="353210"/>
            <a:chOff x="-22881800" y="1971800"/>
            <a:chExt cx="301675" cy="295400"/>
          </a:xfrm>
        </p:grpSpPr>
        <p:sp>
          <p:nvSpPr>
            <p:cNvPr id="46" name="Google Shape;10452;p60">
              <a:extLst>
                <a:ext uri="{FF2B5EF4-FFF2-40B4-BE49-F238E27FC236}">
                  <a16:creationId xmlns:a16="http://schemas.microsoft.com/office/drawing/2014/main" id="{790A6359-AF2B-4081-8CBD-7B2AB5B475F9}"/>
                </a:ext>
              </a:extLst>
            </p:cNvPr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53;p60">
              <a:extLst>
                <a:ext uri="{FF2B5EF4-FFF2-40B4-BE49-F238E27FC236}">
                  <a16:creationId xmlns:a16="http://schemas.microsoft.com/office/drawing/2014/main" id="{DE4B95F1-A165-4B89-9FD7-6C51AE3F3E55}"/>
                </a:ext>
              </a:extLst>
            </p:cNvPr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54;p60">
              <a:extLst>
                <a:ext uri="{FF2B5EF4-FFF2-40B4-BE49-F238E27FC236}">
                  <a16:creationId xmlns:a16="http://schemas.microsoft.com/office/drawing/2014/main" id="{DE4747C5-627E-45FC-887F-33F6BB0F9614}"/>
                </a:ext>
              </a:extLst>
            </p:cNvPr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55;p60">
              <a:extLst>
                <a:ext uri="{FF2B5EF4-FFF2-40B4-BE49-F238E27FC236}">
                  <a16:creationId xmlns:a16="http://schemas.microsoft.com/office/drawing/2014/main" id="{0FE1B64D-1DAC-42EC-91BB-3B169C0197FE}"/>
                </a:ext>
              </a:extLst>
            </p:cNvPr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56;p60">
              <a:extLst>
                <a:ext uri="{FF2B5EF4-FFF2-40B4-BE49-F238E27FC236}">
                  <a16:creationId xmlns:a16="http://schemas.microsoft.com/office/drawing/2014/main" id="{77F78718-201A-4F3B-A8FD-55A8E2E84B0F}"/>
                </a:ext>
              </a:extLst>
            </p:cNvPr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57;p60">
              <a:extLst>
                <a:ext uri="{FF2B5EF4-FFF2-40B4-BE49-F238E27FC236}">
                  <a16:creationId xmlns:a16="http://schemas.microsoft.com/office/drawing/2014/main" id="{85366EB8-F406-4842-8648-50DB156549A9}"/>
                </a:ext>
              </a:extLst>
            </p:cNvPr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458;p60">
            <a:extLst>
              <a:ext uri="{FF2B5EF4-FFF2-40B4-BE49-F238E27FC236}">
                <a16:creationId xmlns:a16="http://schemas.microsoft.com/office/drawing/2014/main" id="{DC9E6080-0736-41CF-A81D-D6CB7FE002A2}"/>
              </a:ext>
            </a:extLst>
          </p:cNvPr>
          <p:cNvSpPr/>
          <p:nvPr/>
        </p:nvSpPr>
        <p:spPr>
          <a:xfrm>
            <a:off x="5326091" y="1335633"/>
            <a:ext cx="314589" cy="354136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459;p60">
            <a:extLst>
              <a:ext uri="{FF2B5EF4-FFF2-40B4-BE49-F238E27FC236}">
                <a16:creationId xmlns:a16="http://schemas.microsoft.com/office/drawing/2014/main" id="{90DF15A2-F29E-4E58-8EF5-A33A49EBB8CC}"/>
              </a:ext>
            </a:extLst>
          </p:cNvPr>
          <p:cNvSpPr/>
          <p:nvPr/>
        </p:nvSpPr>
        <p:spPr>
          <a:xfrm>
            <a:off x="5304434" y="1783074"/>
            <a:ext cx="357903" cy="353897"/>
          </a:xfrm>
          <a:custGeom>
            <a:avLst/>
            <a:gdLst/>
            <a:ahLst/>
            <a:cxnLst/>
            <a:rect l="l" t="t" r="r" b="b"/>
            <a:pathLst>
              <a:path w="11973" h="11839" extrusionOk="0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0460;p60">
            <a:extLst>
              <a:ext uri="{FF2B5EF4-FFF2-40B4-BE49-F238E27FC236}">
                <a16:creationId xmlns:a16="http://schemas.microsoft.com/office/drawing/2014/main" id="{42A0F29B-5ABA-46D0-A7CF-D7F8CBF4502C}"/>
              </a:ext>
            </a:extLst>
          </p:cNvPr>
          <p:cNvGrpSpPr/>
          <p:nvPr/>
        </p:nvGrpSpPr>
        <p:grpSpPr>
          <a:xfrm>
            <a:off x="5368939" y="2224196"/>
            <a:ext cx="227930" cy="354136"/>
            <a:chOff x="-28043900" y="2701925"/>
            <a:chExt cx="190625" cy="296175"/>
          </a:xfrm>
        </p:grpSpPr>
        <p:sp>
          <p:nvSpPr>
            <p:cNvPr id="55" name="Google Shape;10461;p60">
              <a:extLst>
                <a:ext uri="{FF2B5EF4-FFF2-40B4-BE49-F238E27FC236}">
                  <a16:creationId xmlns:a16="http://schemas.microsoft.com/office/drawing/2014/main" id="{3F668E35-F0A3-4792-9CB9-ED1216107DE4}"/>
                </a:ext>
              </a:extLst>
            </p:cNvPr>
            <p:cNvSpPr/>
            <p:nvPr/>
          </p:nvSpPr>
          <p:spPr>
            <a:xfrm>
              <a:off x="-28043900" y="2701925"/>
              <a:ext cx="190625" cy="296175"/>
            </a:xfrm>
            <a:custGeom>
              <a:avLst/>
              <a:gdLst/>
              <a:ahLst/>
              <a:cxnLst/>
              <a:rect l="l" t="t" r="r" b="b"/>
              <a:pathLst>
                <a:path w="7625" h="11847" extrusionOk="0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62;p60">
              <a:extLst>
                <a:ext uri="{FF2B5EF4-FFF2-40B4-BE49-F238E27FC236}">
                  <a16:creationId xmlns:a16="http://schemas.microsoft.com/office/drawing/2014/main" id="{BDED0CDB-1E47-47F3-B551-488D3A81BB58}"/>
                </a:ext>
              </a:extLst>
            </p:cNvPr>
            <p:cNvSpPr/>
            <p:nvPr/>
          </p:nvSpPr>
          <p:spPr>
            <a:xfrm>
              <a:off x="-27976950" y="29106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63;p60">
              <a:extLst>
                <a:ext uri="{FF2B5EF4-FFF2-40B4-BE49-F238E27FC236}">
                  <a16:creationId xmlns:a16="http://schemas.microsoft.com/office/drawing/2014/main" id="{0C9BF574-EB00-4C44-A159-8B42EC25C478}"/>
                </a:ext>
              </a:extLst>
            </p:cNvPr>
            <p:cNvSpPr/>
            <p:nvPr/>
          </p:nvSpPr>
          <p:spPr>
            <a:xfrm>
              <a:off x="-27924175" y="29279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64;p60">
              <a:extLst>
                <a:ext uri="{FF2B5EF4-FFF2-40B4-BE49-F238E27FC236}">
                  <a16:creationId xmlns:a16="http://schemas.microsoft.com/office/drawing/2014/main" id="{84AF38E3-0883-4481-AD28-16C4B5D09888}"/>
                </a:ext>
              </a:extLst>
            </p:cNvPr>
            <p:cNvSpPr/>
            <p:nvPr/>
          </p:nvSpPr>
          <p:spPr>
            <a:xfrm>
              <a:off x="-27976950" y="2946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465;p60">
              <a:extLst>
                <a:ext uri="{FF2B5EF4-FFF2-40B4-BE49-F238E27FC236}">
                  <a16:creationId xmlns:a16="http://schemas.microsoft.com/office/drawing/2014/main" id="{3C1061DA-90BB-4F67-9BD9-054286930760}"/>
                </a:ext>
              </a:extLst>
            </p:cNvPr>
            <p:cNvSpPr/>
            <p:nvPr/>
          </p:nvSpPr>
          <p:spPr>
            <a:xfrm>
              <a:off x="-28010800" y="2893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466;p60">
            <a:extLst>
              <a:ext uri="{FF2B5EF4-FFF2-40B4-BE49-F238E27FC236}">
                <a16:creationId xmlns:a16="http://schemas.microsoft.com/office/drawing/2014/main" id="{DAC813FA-74BB-44ED-8B8B-78B48BFDF88C}"/>
              </a:ext>
            </a:extLst>
          </p:cNvPr>
          <p:cNvGrpSpPr/>
          <p:nvPr/>
        </p:nvGrpSpPr>
        <p:grpSpPr>
          <a:xfrm>
            <a:off x="7541805" y="1336135"/>
            <a:ext cx="354136" cy="353180"/>
            <a:chOff x="-26215025" y="1971025"/>
            <a:chExt cx="296175" cy="295375"/>
          </a:xfrm>
        </p:grpSpPr>
        <p:sp>
          <p:nvSpPr>
            <p:cNvPr id="61" name="Google Shape;10467;p60">
              <a:extLst>
                <a:ext uri="{FF2B5EF4-FFF2-40B4-BE49-F238E27FC236}">
                  <a16:creationId xmlns:a16="http://schemas.microsoft.com/office/drawing/2014/main" id="{56589A2A-66BE-4624-AF1C-E09FAFBBBA06}"/>
                </a:ext>
              </a:extLst>
            </p:cNvPr>
            <p:cNvSpPr/>
            <p:nvPr/>
          </p:nvSpPr>
          <p:spPr>
            <a:xfrm>
              <a:off x="-26092950" y="1971025"/>
              <a:ext cx="51225" cy="225275"/>
            </a:xfrm>
            <a:custGeom>
              <a:avLst/>
              <a:gdLst/>
              <a:ahLst/>
              <a:cxnLst/>
              <a:rect l="l" t="t" r="r" b="b"/>
              <a:pathLst>
                <a:path w="2049" h="9011" extrusionOk="0">
                  <a:moveTo>
                    <a:pt x="1009" y="7246"/>
                  </a:moveTo>
                  <a:cubicBezTo>
                    <a:pt x="1198" y="7593"/>
                    <a:pt x="1355" y="7877"/>
                    <a:pt x="1355" y="8003"/>
                  </a:cubicBezTo>
                  <a:cubicBezTo>
                    <a:pt x="1355" y="8192"/>
                    <a:pt x="1198" y="8349"/>
                    <a:pt x="1009" y="8349"/>
                  </a:cubicBezTo>
                  <a:cubicBezTo>
                    <a:pt x="820" y="8349"/>
                    <a:pt x="662" y="8192"/>
                    <a:pt x="662" y="8003"/>
                  </a:cubicBezTo>
                  <a:cubicBezTo>
                    <a:pt x="694" y="7877"/>
                    <a:pt x="820" y="7562"/>
                    <a:pt x="1009" y="7246"/>
                  </a:cubicBezTo>
                  <a:close/>
                  <a:moveTo>
                    <a:pt x="977" y="0"/>
                  </a:moveTo>
                  <a:cubicBezTo>
                    <a:pt x="788" y="0"/>
                    <a:pt x="631" y="158"/>
                    <a:pt x="631" y="347"/>
                  </a:cubicBezTo>
                  <a:lnTo>
                    <a:pt x="631" y="6490"/>
                  </a:lnTo>
                  <a:cubicBezTo>
                    <a:pt x="536" y="6616"/>
                    <a:pt x="410" y="6774"/>
                    <a:pt x="316" y="6963"/>
                  </a:cubicBezTo>
                  <a:cubicBezTo>
                    <a:pt x="32" y="7562"/>
                    <a:pt x="1" y="7845"/>
                    <a:pt x="1" y="8003"/>
                  </a:cubicBezTo>
                  <a:cubicBezTo>
                    <a:pt x="1" y="8601"/>
                    <a:pt x="473" y="9011"/>
                    <a:pt x="1009" y="9011"/>
                  </a:cubicBezTo>
                  <a:cubicBezTo>
                    <a:pt x="1576" y="9011"/>
                    <a:pt x="2048" y="8538"/>
                    <a:pt x="2048" y="8003"/>
                  </a:cubicBezTo>
                  <a:cubicBezTo>
                    <a:pt x="2048" y="7845"/>
                    <a:pt x="1985" y="7593"/>
                    <a:pt x="1639" y="6963"/>
                  </a:cubicBezTo>
                  <a:cubicBezTo>
                    <a:pt x="1513" y="6774"/>
                    <a:pt x="1418" y="6585"/>
                    <a:pt x="1324" y="6490"/>
                  </a:cubicBezTo>
                  <a:lnTo>
                    <a:pt x="1324" y="347"/>
                  </a:lnTo>
                  <a:cubicBezTo>
                    <a:pt x="1324" y="158"/>
                    <a:pt x="1166" y="0"/>
                    <a:pt x="9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68;p60">
              <a:extLst>
                <a:ext uri="{FF2B5EF4-FFF2-40B4-BE49-F238E27FC236}">
                  <a16:creationId xmlns:a16="http://schemas.microsoft.com/office/drawing/2014/main" id="{DCA1DBA1-5AE5-44D3-BF96-522341AB1EA6}"/>
                </a:ext>
              </a:extLst>
            </p:cNvPr>
            <p:cNvSpPr/>
            <p:nvPr/>
          </p:nvSpPr>
          <p:spPr>
            <a:xfrm>
              <a:off x="-26179575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69;p60">
              <a:extLst>
                <a:ext uri="{FF2B5EF4-FFF2-40B4-BE49-F238E27FC236}">
                  <a16:creationId xmlns:a16="http://schemas.microsoft.com/office/drawing/2014/main" id="{70DA1C6C-E6D6-4F3D-B6A6-BE9DC7BF5C0C}"/>
                </a:ext>
              </a:extLst>
            </p:cNvPr>
            <p:cNvSpPr/>
            <p:nvPr/>
          </p:nvSpPr>
          <p:spPr>
            <a:xfrm>
              <a:off x="-26163050" y="2178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70;p60">
              <a:extLst>
                <a:ext uri="{FF2B5EF4-FFF2-40B4-BE49-F238E27FC236}">
                  <a16:creationId xmlns:a16="http://schemas.microsoft.com/office/drawing/2014/main" id="{0EECCD34-9CB5-4956-89A6-A1EB4E01F4BE}"/>
                </a:ext>
              </a:extLst>
            </p:cNvPr>
            <p:cNvSpPr/>
            <p:nvPr/>
          </p:nvSpPr>
          <p:spPr>
            <a:xfrm>
              <a:off x="-26145725" y="2214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71;p60">
              <a:extLst>
                <a:ext uri="{FF2B5EF4-FFF2-40B4-BE49-F238E27FC236}">
                  <a16:creationId xmlns:a16="http://schemas.microsoft.com/office/drawing/2014/main" id="{603F5DFB-4924-4A3B-9F36-D96C3506C2DD}"/>
                </a:ext>
              </a:extLst>
            </p:cNvPr>
            <p:cNvSpPr/>
            <p:nvPr/>
          </p:nvSpPr>
          <p:spPr>
            <a:xfrm>
              <a:off x="-25988975" y="21789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662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72;p60">
              <a:extLst>
                <a:ext uri="{FF2B5EF4-FFF2-40B4-BE49-F238E27FC236}">
                  <a16:creationId xmlns:a16="http://schemas.microsoft.com/office/drawing/2014/main" id="{35010BCB-3304-455C-8F3C-1E1724A9F5D2}"/>
                </a:ext>
              </a:extLst>
            </p:cNvPr>
            <p:cNvSpPr/>
            <p:nvPr/>
          </p:nvSpPr>
          <p:spPr>
            <a:xfrm>
              <a:off x="-260063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3;p60">
              <a:extLst>
                <a:ext uri="{FF2B5EF4-FFF2-40B4-BE49-F238E27FC236}">
                  <a16:creationId xmlns:a16="http://schemas.microsoft.com/office/drawing/2014/main" id="{BFE6373C-0E21-467B-965E-0CC57199A129}"/>
                </a:ext>
              </a:extLst>
            </p:cNvPr>
            <p:cNvSpPr/>
            <p:nvPr/>
          </p:nvSpPr>
          <p:spPr>
            <a:xfrm>
              <a:off x="-25972450" y="2214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74;p60">
              <a:extLst>
                <a:ext uri="{FF2B5EF4-FFF2-40B4-BE49-F238E27FC236}">
                  <a16:creationId xmlns:a16="http://schemas.microsoft.com/office/drawing/2014/main" id="{A46E10A9-2C40-43EF-98CC-BD967C4D566D}"/>
                </a:ext>
              </a:extLst>
            </p:cNvPr>
            <p:cNvSpPr/>
            <p:nvPr/>
          </p:nvSpPr>
          <p:spPr>
            <a:xfrm>
              <a:off x="-26215025" y="2108850"/>
              <a:ext cx="296175" cy="157550"/>
            </a:xfrm>
            <a:custGeom>
              <a:avLst/>
              <a:gdLst/>
              <a:ahLst/>
              <a:cxnLst/>
              <a:rect l="l" t="t" r="r" b="b"/>
              <a:pathLst>
                <a:path w="11847" h="6302" extrusionOk="0">
                  <a:moveTo>
                    <a:pt x="4128" y="725"/>
                  </a:moveTo>
                  <a:cubicBezTo>
                    <a:pt x="3970" y="946"/>
                    <a:pt x="3844" y="1198"/>
                    <a:pt x="3781" y="1418"/>
                  </a:cubicBezTo>
                  <a:cubicBezTo>
                    <a:pt x="3781" y="1450"/>
                    <a:pt x="3749" y="1513"/>
                    <a:pt x="3749" y="1544"/>
                  </a:cubicBezTo>
                  <a:cubicBezTo>
                    <a:pt x="3403" y="1355"/>
                    <a:pt x="2993" y="1261"/>
                    <a:pt x="2615" y="1261"/>
                  </a:cubicBezTo>
                  <a:cubicBezTo>
                    <a:pt x="2111" y="1261"/>
                    <a:pt x="1450" y="1418"/>
                    <a:pt x="1166" y="1891"/>
                  </a:cubicBezTo>
                  <a:cubicBezTo>
                    <a:pt x="1040" y="2080"/>
                    <a:pt x="851" y="2175"/>
                    <a:pt x="694" y="2175"/>
                  </a:cubicBezTo>
                  <a:lnTo>
                    <a:pt x="694" y="1072"/>
                  </a:lnTo>
                  <a:cubicBezTo>
                    <a:pt x="694" y="851"/>
                    <a:pt x="851" y="725"/>
                    <a:pt x="1040" y="725"/>
                  </a:cubicBezTo>
                  <a:close/>
                  <a:moveTo>
                    <a:pt x="10775" y="725"/>
                  </a:moveTo>
                  <a:cubicBezTo>
                    <a:pt x="10964" y="725"/>
                    <a:pt x="11122" y="883"/>
                    <a:pt x="11122" y="1072"/>
                  </a:cubicBezTo>
                  <a:lnTo>
                    <a:pt x="11122" y="2175"/>
                  </a:lnTo>
                  <a:cubicBezTo>
                    <a:pt x="10933" y="2175"/>
                    <a:pt x="10775" y="2080"/>
                    <a:pt x="10649" y="1891"/>
                  </a:cubicBezTo>
                  <a:cubicBezTo>
                    <a:pt x="10429" y="1513"/>
                    <a:pt x="10050" y="1261"/>
                    <a:pt x="9546" y="1261"/>
                  </a:cubicBezTo>
                  <a:cubicBezTo>
                    <a:pt x="9074" y="1261"/>
                    <a:pt x="8696" y="1513"/>
                    <a:pt x="8444" y="1891"/>
                  </a:cubicBezTo>
                  <a:cubicBezTo>
                    <a:pt x="8412" y="1985"/>
                    <a:pt x="8349" y="2049"/>
                    <a:pt x="8286" y="2143"/>
                  </a:cubicBezTo>
                  <a:cubicBezTo>
                    <a:pt x="8255" y="1828"/>
                    <a:pt x="8097" y="1355"/>
                    <a:pt x="7719" y="725"/>
                  </a:cubicBezTo>
                  <a:close/>
                  <a:moveTo>
                    <a:pt x="9609" y="1922"/>
                  </a:moveTo>
                  <a:cubicBezTo>
                    <a:pt x="9830" y="1922"/>
                    <a:pt x="9987" y="2049"/>
                    <a:pt x="10113" y="2206"/>
                  </a:cubicBezTo>
                  <a:cubicBezTo>
                    <a:pt x="10334" y="2616"/>
                    <a:pt x="10744" y="2836"/>
                    <a:pt x="11185" y="2836"/>
                  </a:cubicBezTo>
                  <a:lnTo>
                    <a:pt x="11185" y="5546"/>
                  </a:lnTo>
                  <a:lnTo>
                    <a:pt x="694" y="5546"/>
                  </a:lnTo>
                  <a:lnTo>
                    <a:pt x="694" y="2931"/>
                  </a:lnTo>
                  <a:cubicBezTo>
                    <a:pt x="1135" y="2931"/>
                    <a:pt x="1576" y="2679"/>
                    <a:pt x="1765" y="2301"/>
                  </a:cubicBezTo>
                  <a:cubicBezTo>
                    <a:pt x="1828" y="2143"/>
                    <a:pt x="2143" y="2017"/>
                    <a:pt x="2615" y="2017"/>
                  </a:cubicBezTo>
                  <a:cubicBezTo>
                    <a:pt x="3056" y="2017"/>
                    <a:pt x="3371" y="2175"/>
                    <a:pt x="3497" y="2301"/>
                  </a:cubicBezTo>
                  <a:lnTo>
                    <a:pt x="3529" y="2364"/>
                  </a:lnTo>
                  <a:cubicBezTo>
                    <a:pt x="3529" y="2395"/>
                    <a:pt x="3560" y="2395"/>
                    <a:pt x="3560" y="2395"/>
                  </a:cubicBezTo>
                  <a:cubicBezTo>
                    <a:pt x="3560" y="2868"/>
                    <a:pt x="3686" y="3309"/>
                    <a:pt x="3939" y="3718"/>
                  </a:cubicBezTo>
                  <a:cubicBezTo>
                    <a:pt x="4317" y="4380"/>
                    <a:pt x="4947" y="4758"/>
                    <a:pt x="5671" y="4852"/>
                  </a:cubicBezTo>
                  <a:lnTo>
                    <a:pt x="5923" y="4852"/>
                  </a:lnTo>
                  <a:cubicBezTo>
                    <a:pt x="7121" y="4852"/>
                    <a:pt x="8097" y="4033"/>
                    <a:pt x="8286" y="2868"/>
                  </a:cubicBezTo>
                  <a:cubicBezTo>
                    <a:pt x="8727" y="2773"/>
                    <a:pt x="8916" y="2458"/>
                    <a:pt x="9074" y="2206"/>
                  </a:cubicBezTo>
                  <a:cubicBezTo>
                    <a:pt x="9200" y="2017"/>
                    <a:pt x="9357" y="1922"/>
                    <a:pt x="9609" y="192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5955"/>
                  </a:lnTo>
                  <a:cubicBezTo>
                    <a:pt x="0" y="6144"/>
                    <a:pt x="158" y="6302"/>
                    <a:pt x="347" y="6302"/>
                  </a:cubicBezTo>
                  <a:lnTo>
                    <a:pt x="11500" y="6302"/>
                  </a:lnTo>
                  <a:cubicBezTo>
                    <a:pt x="11689" y="6302"/>
                    <a:pt x="11846" y="6144"/>
                    <a:pt x="11846" y="5955"/>
                  </a:cubicBezTo>
                  <a:lnTo>
                    <a:pt x="11846" y="1072"/>
                  </a:lnTo>
                  <a:cubicBezTo>
                    <a:pt x="11846" y="505"/>
                    <a:pt x="11374" y="1"/>
                    <a:pt x="10775" y="1"/>
                  </a:cubicBezTo>
                  <a:lnTo>
                    <a:pt x="7089" y="1"/>
                  </a:lnTo>
                  <a:cubicBezTo>
                    <a:pt x="6963" y="1"/>
                    <a:pt x="6837" y="64"/>
                    <a:pt x="6774" y="190"/>
                  </a:cubicBezTo>
                  <a:cubicBezTo>
                    <a:pt x="6679" y="316"/>
                    <a:pt x="6711" y="442"/>
                    <a:pt x="6774" y="568"/>
                  </a:cubicBezTo>
                  <a:lnTo>
                    <a:pt x="6805" y="599"/>
                  </a:lnTo>
                  <a:cubicBezTo>
                    <a:pt x="7341" y="1387"/>
                    <a:pt x="7625" y="2017"/>
                    <a:pt x="7625" y="2490"/>
                  </a:cubicBezTo>
                  <a:cubicBezTo>
                    <a:pt x="7625" y="3435"/>
                    <a:pt x="6868" y="4191"/>
                    <a:pt x="5923" y="4191"/>
                  </a:cubicBezTo>
                  <a:lnTo>
                    <a:pt x="5734" y="4191"/>
                  </a:lnTo>
                  <a:cubicBezTo>
                    <a:pt x="5230" y="4128"/>
                    <a:pt x="4789" y="3813"/>
                    <a:pt x="4506" y="3340"/>
                  </a:cubicBezTo>
                  <a:cubicBezTo>
                    <a:pt x="4191" y="2836"/>
                    <a:pt x="4159" y="2206"/>
                    <a:pt x="4411" y="1702"/>
                  </a:cubicBezTo>
                  <a:cubicBezTo>
                    <a:pt x="4506" y="1387"/>
                    <a:pt x="4758" y="977"/>
                    <a:pt x="5041" y="599"/>
                  </a:cubicBezTo>
                  <a:lnTo>
                    <a:pt x="5073" y="568"/>
                  </a:lnTo>
                  <a:cubicBezTo>
                    <a:pt x="5136" y="442"/>
                    <a:pt x="5136" y="316"/>
                    <a:pt x="5073" y="190"/>
                  </a:cubicBezTo>
                  <a:cubicBezTo>
                    <a:pt x="4978" y="95"/>
                    <a:pt x="4884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475;p60">
            <a:extLst>
              <a:ext uri="{FF2B5EF4-FFF2-40B4-BE49-F238E27FC236}">
                <a16:creationId xmlns:a16="http://schemas.microsoft.com/office/drawing/2014/main" id="{44F1E0FF-4495-42BA-BD33-02F6173CC43C}"/>
              </a:ext>
            </a:extLst>
          </p:cNvPr>
          <p:cNvGrpSpPr/>
          <p:nvPr/>
        </p:nvGrpSpPr>
        <p:grpSpPr>
          <a:xfrm>
            <a:off x="7541327" y="1783924"/>
            <a:ext cx="355093" cy="352253"/>
            <a:chOff x="-26215825" y="2341200"/>
            <a:chExt cx="296975" cy="294600"/>
          </a:xfrm>
        </p:grpSpPr>
        <p:sp>
          <p:nvSpPr>
            <p:cNvPr id="70" name="Google Shape;10476;p60">
              <a:extLst>
                <a:ext uri="{FF2B5EF4-FFF2-40B4-BE49-F238E27FC236}">
                  <a16:creationId xmlns:a16="http://schemas.microsoft.com/office/drawing/2014/main" id="{CE5CF57E-A325-4FFC-9CF9-2378F824930B}"/>
                </a:ext>
              </a:extLst>
            </p:cNvPr>
            <p:cNvSpPr/>
            <p:nvPr/>
          </p:nvSpPr>
          <p:spPr>
            <a:xfrm>
              <a:off x="-26215025" y="2463275"/>
              <a:ext cx="296175" cy="172525"/>
            </a:xfrm>
            <a:custGeom>
              <a:avLst/>
              <a:gdLst/>
              <a:ahLst/>
              <a:cxnLst/>
              <a:rect l="l" t="t" r="r" b="b"/>
              <a:pathLst>
                <a:path w="11847" h="6901" extrusionOk="0">
                  <a:moveTo>
                    <a:pt x="10113" y="725"/>
                  </a:moveTo>
                  <a:cubicBezTo>
                    <a:pt x="10712" y="725"/>
                    <a:pt x="11122" y="1198"/>
                    <a:pt x="11122" y="1734"/>
                  </a:cubicBezTo>
                  <a:cubicBezTo>
                    <a:pt x="11122" y="2332"/>
                    <a:pt x="10649" y="2773"/>
                    <a:pt x="10113" y="2773"/>
                  </a:cubicBezTo>
                  <a:lnTo>
                    <a:pt x="6994" y="2773"/>
                  </a:lnTo>
                  <a:cubicBezTo>
                    <a:pt x="6616" y="2773"/>
                    <a:pt x="6301" y="2458"/>
                    <a:pt x="6301" y="2049"/>
                  </a:cubicBezTo>
                  <a:cubicBezTo>
                    <a:pt x="6301" y="1860"/>
                    <a:pt x="6396" y="1671"/>
                    <a:pt x="6553" y="1545"/>
                  </a:cubicBezTo>
                  <a:cubicBezTo>
                    <a:pt x="6837" y="1891"/>
                    <a:pt x="7247" y="2080"/>
                    <a:pt x="7688" y="2080"/>
                  </a:cubicBezTo>
                  <a:cubicBezTo>
                    <a:pt x="8255" y="2080"/>
                    <a:pt x="8727" y="1671"/>
                    <a:pt x="9137" y="1293"/>
                  </a:cubicBezTo>
                  <a:cubicBezTo>
                    <a:pt x="9452" y="977"/>
                    <a:pt x="9767" y="725"/>
                    <a:pt x="10113" y="725"/>
                  </a:cubicBezTo>
                  <a:close/>
                  <a:moveTo>
                    <a:pt x="7656" y="3466"/>
                  </a:moveTo>
                  <a:lnTo>
                    <a:pt x="7656" y="4853"/>
                  </a:lnTo>
                  <a:lnTo>
                    <a:pt x="6963" y="4853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3"/>
                  </a:lnTo>
                  <a:lnTo>
                    <a:pt x="8381" y="4853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3"/>
                  </a:lnTo>
                  <a:lnTo>
                    <a:pt x="9767" y="4853"/>
                  </a:lnTo>
                  <a:lnTo>
                    <a:pt x="9767" y="3466"/>
                  </a:lnTo>
                  <a:lnTo>
                    <a:pt x="10113" y="3466"/>
                  </a:lnTo>
                  <a:cubicBezTo>
                    <a:pt x="10240" y="3466"/>
                    <a:pt x="10334" y="3466"/>
                    <a:pt x="10460" y="3435"/>
                  </a:cubicBezTo>
                  <a:close/>
                  <a:moveTo>
                    <a:pt x="2993" y="4128"/>
                  </a:moveTo>
                  <a:cubicBezTo>
                    <a:pt x="3371" y="4128"/>
                    <a:pt x="3781" y="4254"/>
                    <a:pt x="4128" y="4412"/>
                  </a:cubicBezTo>
                  <a:lnTo>
                    <a:pt x="5829" y="5325"/>
                  </a:lnTo>
                  <a:cubicBezTo>
                    <a:pt x="6049" y="5451"/>
                    <a:pt x="6364" y="5514"/>
                    <a:pt x="6648" y="5514"/>
                  </a:cubicBezTo>
                  <a:lnTo>
                    <a:pt x="10838" y="5514"/>
                  </a:lnTo>
                  <a:cubicBezTo>
                    <a:pt x="11027" y="5514"/>
                    <a:pt x="11185" y="5672"/>
                    <a:pt x="11185" y="5861"/>
                  </a:cubicBezTo>
                  <a:cubicBezTo>
                    <a:pt x="11185" y="6050"/>
                    <a:pt x="10964" y="6239"/>
                    <a:pt x="10775" y="6239"/>
                  </a:cubicBezTo>
                  <a:lnTo>
                    <a:pt x="6616" y="6239"/>
                  </a:lnTo>
                  <a:cubicBezTo>
                    <a:pt x="6459" y="6239"/>
                    <a:pt x="6238" y="6176"/>
                    <a:pt x="6144" y="6113"/>
                  </a:cubicBezTo>
                  <a:lnTo>
                    <a:pt x="4443" y="5199"/>
                  </a:lnTo>
                  <a:cubicBezTo>
                    <a:pt x="4002" y="4979"/>
                    <a:pt x="3497" y="4853"/>
                    <a:pt x="2993" y="4853"/>
                  </a:cubicBezTo>
                  <a:lnTo>
                    <a:pt x="694" y="4853"/>
                  </a:lnTo>
                  <a:lnTo>
                    <a:pt x="694" y="4128"/>
                  </a:lnTo>
                  <a:close/>
                  <a:moveTo>
                    <a:pt x="10113" y="1"/>
                  </a:moveTo>
                  <a:cubicBezTo>
                    <a:pt x="9515" y="1"/>
                    <a:pt x="9042" y="442"/>
                    <a:pt x="8664" y="788"/>
                  </a:cubicBezTo>
                  <a:cubicBezTo>
                    <a:pt x="8349" y="1104"/>
                    <a:pt x="8034" y="1387"/>
                    <a:pt x="7656" y="1387"/>
                  </a:cubicBezTo>
                  <a:cubicBezTo>
                    <a:pt x="7404" y="1387"/>
                    <a:pt x="7121" y="1230"/>
                    <a:pt x="7026" y="946"/>
                  </a:cubicBezTo>
                  <a:cubicBezTo>
                    <a:pt x="6973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6" y="757"/>
                  </a:cubicBezTo>
                  <a:cubicBezTo>
                    <a:pt x="6018" y="914"/>
                    <a:pt x="5577" y="1450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70" y="4758"/>
                    <a:pt x="6207" y="4727"/>
                    <a:pt x="6144" y="4695"/>
                  </a:cubicBezTo>
                  <a:lnTo>
                    <a:pt x="4443" y="3781"/>
                  </a:lnTo>
                  <a:cubicBezTo>
                    <a:pt x="4002" y="3561"/>
                    <a:pt x="3497" y="3435"/>
                    <a:pt x="2993" y="3435"/>
                  </a:cubicBezTo>
                  <a:lnTo>
                    <a:pt x="347" y="3435"/>
                  </a:lnTo>
                  <a:cubicBezTo>
                    <a:pt x="158" y="3435"/>
                    <a:pt x="0" y="3592"/>
                    <a:pt x="0" y="3781"/>
                  </a:cubicBezTo>
                  <a:lnTo>
                    <a:pt x="0" y="5168"/>
                  </a:lnTo>
                  <a:cubicBezTo>
                    <a:pt x="0" y="5357"/>
                    <a:pt x="158" y="5514"/>
                    <a:pt x="347" y="5514"/>
                  </a:cubicBezTo>
                  <a:lnTo>
                    <a:pt x="2993" y="5514"/>
                  </a:lnTo>
                  <a:cubicBezTo>
                    <a:pt x="3371" y="5514"/>
                    <a:pt x="3781" y="5640"/>
                    <a:pt x="4128" y="5798"/>
                  </a:cubicBezTo>
                  <a:lnTo>
                    <a:pt x="5829" y="6711"/>
                  </a:lnTo>
                  <a:cubicBezTo>
                    <a:pt x="6049" y="6806"/>
                    <a:pt x="6364" y="6900"/>
                    <a:pt x="6648" y="6900"/>
                  </a:cubicBezTo>
                  <a:lnTo>
                    <a:pt x="10838" y="6900"/>
                  </a:lnTo>
                  <a:cubicBezTo>
                    <a:pt x="11405" y="6900"/>
                    <a:pt x="11846" y="6428"/>
                    <a:pt x="11846" y="5861"/>
                  </a:cubicBezTo>
                  <a:cubicBezTo>
                    <a:pt x="11846" y="5451"/>
                    <a:pt x="11563" y="5042"/>
                    <a:pt x="11122" y="4884"/>
                  </a:cubicBezTo>
                  <a:lnTo>
                    <a:pt x="11122" y="3088"/>
                  </a:lnTo>
                  <a:cubicBezTo>
                    <a:pt x="11563" y="2805"/>
                    <a:pt x="11846" y="2301"/>
                    <a:pt x="11846" y="1734"/>
                  </a:cubicBezTo>
                  <a:cubicBezTo>
                    <a:pt x="11846" y="788"/>
                    <a:pt x="11059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77;p60">
              <a:extLst>
                <a:ext uri="{FF2B5EF4-FFF2-40B4-BE49-F238E27FC236}">
                  <a16:creationId xmlns:a16="http://schemas.microsoft.com/office/drawing/2014/main" id="{AC4D9582-EE6D-4422-998D-4CCFD47F4143}"/>
                </a:ext>
              </a:extLst>
            </p:cNvPr>
            <p:cNvSpPr/>
            <p:nvPr/>
          </p:nvSpPr>
          <p:spPr>
            <a:xfrm>
              <a:off x="-26215825" y="2341200"/>
              <a:ext cx="296975" cy="119750"/>
            </a:xfrm>
            <a:custGeom>
              <a:avLst/>
              <a:gdLst/>
              <a:ahLst/>
              <a:cxnLst/>
              <a:rect l="l" t="t" r="r" b="b"/>
              <a:pathLst>
                <a:path w="11879" h="4790" extrusionOk="0">
                  <a:moveTo>
                    <a:pt x="10807" y="1702"/>
                  </a:moveTo>
                  <a:cubicBezTo>
                    <a:pt x="10996" y="1702"/>
                    <a:pt x="11154" y="1859"/>
                    <a:pt x="11154" y="2048"/>
                  </a:cubicBezTo>
                  <a:cubicBezTo>
                    <a:pt x="11154" y="2237"/>
                    <a:pt x="10996" y="2395"/>
                    <a:pt x="10807" y="2395"/>
                  </a:cubicBezTo>
                  <a:lnTo>
                    <a:pt x="10461" y="2395"/>
                  </a:lnTo>
                  <a:lnTo>
                    <a:pt x="10461" y="1702"/>
                  </a:lnTo>
                  <a:close/>
                  <a:moveTo>
                    <a:pt x="2112" y="788"/>
                  </a:moveTo>
                  <a:lnTo>
                    <a:pt x="9484" y="1292"/>
                  </a:lnTo>
                  <a:cubicBezTo>
                    <a:pt x="9641" y="1355"/>
                    <a:pt x="9799" y="1450"/>
                    <a:pt x="9799" y="1670"/>
                  </a:cubicBezTo>
                  <a:lnTo>
                    <a:pt x="9799" y="2489"/>
                  </a:lnTo>
                  <a:cubicBezTo>
                    <a:pt x="9799" y="2647"/>
                    <a:pt x="9673" y="2805"/>
                    <a:pt x="9515" y="2836"/>
                  </a:cubicBezTo>
                  <a:lnTo>
                    <a:pt x="2112" y="3907"/>
                  </a:lnTo>
                  <a:lnTo>
                    <a:pt x="2112" y="788"/>
                  </a:lnTo>
                  <a:close/>
                  <a:moveTo>
                    <a:pt x="726" y="725"/>
                  </a:moveTo>
                  <a:lnTo>
                    <a:pt x="1450" y="757"/>
                  </a:lnTo>
                  <a:lnTo>
                    <a:pt x="1450" y="3970"/>
                  </a:lnTo>
                  <a:lnTo>
                    <a:pt x="726" y="4065"/>
                  </a:lnTo>
                  <a:lnTo>
                    <a:pt x="726" y="725"/>
                  </a:lnTo>
                  <a:close/>
                  <a:moveTo>
                    <a:pt x="379" y="1"/>
                  </a:moveTo>
                  <a:cubicBezTo>
                    <a:pt x="316" y="1"/>
                    <a:pt x="190" y="32"/>
                    <a:pt x="95" y="64"/>
                  </a:cubicBezTo>
                  <a:cubicBezTo>
                    <a:pt x="32" y="158"/>
                    <a:pt x="1" y="221"/>
                    <a:pt x="1" y="316"/>
                  </a:cubicBezTo>
                  <a:lnTo>
                    <a:pt x="1" y="4506"/>
                  </a:lnTo>
                  <a:cubicBezTo>
                    <a:pt x="32" y="4569"/>
                    <a:pt x="64" y="4695"/>
                    <a:pt x="127" y="4726"/>
                  </a:cubicBezTo>
                  <a:cubicBezTo>
                    <a:pt x="221" y="4758"/>
                    <a:pt x="284" y="4789"/>
                    <a:pt x="379" y="4789"/>
                  </a:cubicBezTo>
                  <a:lnTo>
                    <a:pt x="410" y="4789"/>
                  </a:lnTo>
                  <a:lnTo>
                    <a:pt x="9578" y="3498"/>
                  </a:lnTo>
                  <a:cubicBezTo>
                    <a:pt x="9862" y="3466"/>
                    <a:pt x="10145" y="3309"/>
                    <a:pt x="10303" y="3057"/>
                  </a:cubicBezTo>
                  <a:lnTo>
                    <a:pt x="10870" y="3057"/>
                  </a:lnTo>
                  <a:cubicBezTo>
                    <a:pt x="11437" y="3057"/>
                    <a:pt x="11878" y="2584"/>
                    <a:pt x="11878" y="2048"/>
                  </a:cubicBezTo>
                  <a:cubicBezTo>
                    <a:pt x="11878" y="1481"/>
                    <a:pt x="11406" y="1009"/>
                    <a:pt x="10870" y="1009"/>
                  </a:cubicBezTo>
                  <a:lnTo>
                    <a:pt x="10272" y="1009"/>
                  </a:lnTo>
                  <a:cubicBezTo>
                    <a:pt x="10114" y="788"/>
                    <a:pt x="9830" y="662"/>
                    <a:pt x="9515" y="631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478;p60">
            <a:extLst>
              <a:ext uri="{FF2B5EF4-FFF2-40B4-BE49-F238E27FC236}">
                <a16:creationId xmlns:a16="http://schemas.microsoft.com/office/drawing/2014/main" id="{79752422-79D4-4269-972B-344AD846A159}"/>
              </a:ext>
            </a:extLst>
          </p:cNvPr>
          <p:cNvGrpSpPr/>
          <p:nvPr/>
        </p:nvGrpSpPr>
        <p:grpSpPr>
          <a:xfrm>
            <a:off x="7573357" y="2224674"/>
            <a:ext cx="291033" cy="353180"/>
            <a:chOff x="-26179575" y="2710600"/>
            <a:chExt cx="243400" cy="295375"/>
          </a:xfrm>
        </p:grpSpPr>
        <p:sp>
          <p:nvSpPr>
            <p:cNvPr id="73" name="Google Shape;10479;p60">
              <a:extLst>
                <a:ext uri="{FF2B5EF4-FFF2-40B4-BE49-F238E27FC236}">
                  <a16:creationId xmlns:a16="http://schemas.microsoft.com/office/drawing/2014/main" id="{3243CE93-3D3A-4457-8C48-3E3370B519D0}"/>
                </a:ext>
              </a:extLst>
            </p:cNvPr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0;p60">
              <a:extLst>
                <a:ext uri="{FF2B5EF4-FFF2-40B4-BE49-F238E27FC236}">
                  <a16:creationId xmlns:a16="http://schemas.microsoft.com/office/drawing/2014/main" id="{6622DA9F-660C-4F92-BDF1-1F4FC7F5A0B8}"/>
                </a:ext>
              </a:extLst>
            </p:cNvPr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1;p60">
              <a:extLst>
                <a:ext uri="{FF2B5EF4-FFF2-40B4-BE49-F238E27FC236}">
                  <a16:creationId xmlns:a16="http://schemas.microsoft.com/office/drawing/2014/main" id="{4D88684D-8678-4118-B1DE-77F4BFFA6858}"/>
                </a:ext>
              </a:extLst>
            </p:cNvPr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0482;p60">
            <a:extLst>
              <a:ext uri="{FF2B5EF4-FFF2-40B4-BE49-F238E27FC236}">
                <a16:creationId xmlns:a16="http://schemas.microsoft.com/office/drawing/2014/main" id="{82845140-F519-450E-859D-F64D7232E647}"/>
              </a:ext>
            </a:extLst>
          </p:cNvPr>
          <p:cNvGrpSpPr/>
          <p:nvPr/>
        </p:nvGrpSpPr>
        <p:grpSpPr>
          <a:xfrm>
            <a:off x="6212417" y="2666048"/>
            <a:ext cx="337187" cy="353180"/>
            <a:chOff x="-24328675" y="1971025"/>
            <a:chExt cx="282000" cy="295375"/>
          </a:xfrm>
        </p:grpSpPr>
        <p:sp>
          <p:nvSpPr>
            <p:cNvPr id="77" name="Google Shape;10483;p60">
              <a:extLst>
                <a:ext uri="{FF2B5EF4-FFF2-40B4-BE49-F238E27FC236}">
                  <a16:creationId xmlns:a16="http://schemas.microsoft.com/office/drawing/2014/main" id="{08168A68-506A-4F4F-B74A-D9C612C9F10C}"/>
                </a:ext>
              </a:extLst>
            </p:cNvPr>
            <p:cNvSpPr/>
            <p:nvPr/>
          </p:nvSpPr>
          <p:spPr>
            <a:xfrm>
              <a:off x="-24217625" y="209232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1009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09" y="1418"/>
                  </a:cubicBezTo>
                  <a:cubicBezTo>
                    <a:pt x="820" y="1418"/>
                    <a:pt x="663" y="1260"/>
                    <a:pt x="663" y="1071"/>
                  </a:cubicBezTo>
                  <a:cubicBezTo>
                    <a:pt x="663" y="851"/>
                    <a:pt x="820" y="693"/>
                    <a:pt x="1009" y="693"/>
                  </a:cubicBezTo>
                  <a:close/>
                  <a:moveTo>
                    <a:pt x="1009" y="0"/>
                  </a:moveTo>
                  <a:cubicBezTo>
                    <a:pt x="442" y="0"/>
                    <a:pt x="1" y="473"/>
                    <a:pt x="1" y="1008"/>
                  </a:cubicBezTo>
                  <a:cubicBezTo>
                    <a:pt x="1" y="1607"/>
                    <a:pt x="474" y="2048"/>
                    <a:pt x="1009" y="2048"/>
                  </a:cubicBezTo>
                  <a:cubicBezTo>
                    <a:pt x="1576" y="2048"/>
                    <a:pt x="2049" y="1575"/>
                    <a:pt x="2049" y="1008"/>
                  </a:cubicBezTo>
                  <a:cubicBezTo>
                    <a:pt x="2080" y="473"/>
                    <a:pt x="1608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84;p60">
              <a:extLst>
                <a:ext uri="{FF2B5EF4-FFF2-40B4-BE49-F238E27FC236}">
                  <a16:creationId xmlns:a16="http://schemas.microsoft.com/office/drawing/2014/main" id="{5A36E575-6F92-424C-8F14-75D9B5406D0E}"/>
                </a:ext>
              </a:extLst>
            </p:cNvPr>
            <p:cNvSpPr/>
            <p:nvPr/>
          </p:nvSpPr>
          <p:spPr>
            <a:xfrm>
              <a:off x="-24328675" y="1971025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2017" y="2080"/>
                  </a:moveTo>
                  <a:cubicBezTo>
                    <a:pt x="2206" y="2080"/>
                    <a:pt x="2364" y="2237"/>
                    <a:pt x="2364" y="2458"/>
                  </a:cubicBezTo>
                  <a:cubicBezTo>
                    <a:pt x="2364" y="2647"/>
                    <a:pt x="2206" y="2804"/>
                    <a:pt x="2017" y="2804"/>
                  </a:cubicBezTo>
                  <a:cubicBezTo>
                    <a:pt x="1797" y="2804"/>
                    <a:pt x="1639" y="2647"/>
                    <a:pt x="1639" y="2458"/>
                  </a:cubicBezTo>
                  <a:cubicBezTo>
                    <a:pt x="1639" y="2237"/>
                    <a:pt x="1797" y="2080"/>
                    <a:pt x="2017" y="2080"/>
                  </a:cubicBezTo>
                  <a:close/>
                  <a:moveTo>
                    <a:pt x="5451" y="662"/>
                  </a:moveTo>
                  <a:cubicBezTo>
                    <a:pt x="5861" y="662"/>
                    <a:pt x="6302" y="1198"/>
                    <a:pt x="6617" y="2080"/>
                  </a:cubicBezTo>
                  <a:cubicBezTo>
                    <a:pt x="6680" y="2237"/>
                    <a:pt x="6743" y="2458"/>
                    <a:pt x="6806" y="2647"/>
                  </a:cubicBezTo>
                  <a:cubicBezTo>
                    <a:pt x="6365" y="2804"/>
                    <a:pt x="5955" y="2962"/>
                    <a:pt x="5451" y="3151"/>
                  </a:cubicBezTo>
                  <a:cubicBezTo>
                    <a:pt x="5042" y="2962"/>
                    <a:pt x="4569" y="2773"/>
                    <a:pt x="4128" y="2647"/>
                  </a:cubicBezTo>
                  <a:cubicBezTo>
                    <a:pt x="4191" y="2458"/>
                    <a:pt x="4254" y="2237"/>
                    <a:pt x="4317" y="2080"/>
                  </a:cubicBezTo>
                  <a:cubicBezTo>
                    <a:pt x="4632" y="1229"/>
                    <a:pt x="5073" y="662"/>
                    <a:pt x="5451" y="662"/>
                  </a:cubicBezTo>
                  <a:close/>
                  <a:moveTo>
                    <a:pt x="3970" y="3308"/>
                  </a:moveTo>
                  <a:cubicBezTo>
                    <a:pt x="4191" y="3403"/>
                    <a:pt x="4411" y="3466"/>
                    <a:pt x="4632" y="3560"/>
                  </a:cubicBezTo>
                  <a:cubicBezTo>
                    <a:pt x="4506" y="3623"/>
                    <a:pt x="4380" y="3718"/>
                    <a:pt x="4254" y="3781"/>
                  </a:cubicBezTo>
                  <a:cubicBezTo>
                    <a:pt x="4128" y="3875"/>
                    <a:pt x="4002" y="3938"/>
                    <a:pt x="3844" y="4033"/>
                  </a:cubicBezTo>
                  <a:lnTo>
                    <a:pt x="3970" y="3308"/>
                  </a:lnTo>
                  <a:close/>
                  <a:moveTo>
                    <a:pt x="6963" y="3340"/>
                  </a:moveTo>
                  <a:lnTo>
                    <a:pt x="7089" y="4064"/>
                  </a:lnTo>
                  <a:cubicBezTo>
                    <a:pt x="6963" y="3970"/>
                    <a:pt x="6806" y="3907"/>
                    <a:pt x="6680" y="3812"/>
                  </a:cubicBezTo>
                  <a:cubicBezTo>
                    <a:pt x="6554" y="3718"/>
                    <a:pt x="6396" y="3655"/>
                    <a:pt x="6302" y="3592"/>
                  </a:cubicBezTo>
                  <a:cubicBezTo>
                    <a:pt x="6522" y="3497"/>
                    <a:pt x="6774" y="3403"/>
                    <a:pt x="6963" y="3340"/>
                  </a:cubicBezTo>
                  <a:close/>
                  <a:moveTo>
                    <a:pt x="10240" y="4285"/>
                  </a:moveTo>
                  <a:cubicBezTo>
                    <a:pt x="10271" y="4285"/>
                    <a:pt x="10366" y="4285"/>
                    <a:pt x="10397" y="4317"/>
                  </a:cubicBezTo>
                  <a:cubicBezTo>
                    <a:pt x="10460" y="4380"/>
                    <a:pt x="10523" y="4443"/>
                    <a:pt x="10555" y="4537"/>
                  </a:cubicBezTo>
                  <a:cubicBezTo>
                    <a:pt x="10586" y="4600"/>
                    <a:pt x="10555" y="4726"/>
                    <a:pt x="10492" y="4821"/>
                  </a:cubicBezTo>
                  <a:cubicBezTo>
                    <a:pt x="10452" y="4920"/>
                    <a:pt x="10336" y="4982"/>
                    <a:pt x="10225" y="4982"/>
                  </a:cubicBezTo>
                  <a:cubicBezTo>
                    <a:pt x="10160" y="4982"/>
                    <a:pt x="10097" y="4961"/>
                    <a:pt x="10051" y="4915"/>
                  </a:cubicBezTo>
                  <a:cubicBezTo>
                    <a:pt x="9956" y="4884"/>
                    <a:pt x="9925" y="4821"/>
                    <a:pt x="9893" y="4726"/>
                  </a:cubicBezTo>
                  <a:cubicBezTo>
                    <a:pt x="9830" y="4663"/>
                    <a:pt x="9893" y="4537"/>
                    <a:pt x="9925" y="4443"/>
                  </a:cubicBezTo>
                  <a:cubicBezTo>
                    <a:pt x="9988" y="4348"/>
                    <a:pt x="10114" y="4285"/>
                    <a:pt x="10240" y="4285"/>
                  </a:cubicBezTo>
                  <a:close/>
                  <a:moveTo>
                    <a:pt x="8922" y="2925"/>
                  </a:moveTo>
                  <a:cubicBezTo>
                    <a:pt x="9452" y="2925"/>
                    <a:pt x="9823" y="3054"/>
                    <a:pt x="9956" y="3277"/>
                  </a:cubicBezTo>
                  <a:cubicBezTo>
                    <a:pt x="9988" y="3340"/>
                    <a:pt x="10019" y="3466"/>
                    <a:pt x="10019" y="3592"/>
                  </a:cubicBezTo>
                  <a:cubicBezTo>
                    <a:pt x="9704" y="3623"/>
                    <a:pt x="9452" y="3812"/>
                    <a:pt x="9295" y="4096"/>
                  </a:cubicBezTo>
                  <a:cubicBezTo>
                    <a:pt x="9137" y="4317"/>
                    <a:pt x="9137" y="4600"/>
                    <a:pt x="9169" y="4884"/>
                  </a:cubicBezTo>
                  <a:cubicBezTo>
                    <a:pt x="9169" y="4978"/>
                    <a:pt x="9200" y="5010"/>
                    <a:pt x="9232" y="5041"/>
                  </a:cubicBezTo>
                  <a:cubicBezTo>
                    <a:pt x="9169" y="5167"/>
                    <a:pt x="9043" y="5293"/>
                    <a:pt x="8917" y="5388"/>
                  </a:cubicBezTo>
                  <a:cubicBezTo>
                    <a:pt x="8570" y="5073"/>
                    <a:pt x="8224" y="4821"/>
                    <a:pt x="7814" y="4537"/>
                  </a:cubicBezTo>
                  <a:cubicBezTo>
                    <a:pt x="7783" y="4033"/>
                    <a:pt x="7719" y="3560"/>
                    <a:pt x="7625" y="3119"/>
                  </a:cubicBezTo>
                  <a:cubicBezTo>
                    <a:pt x="7814" y="3088"/>
                    <a:pt x="8035" y="3025"/>
                    <a:pt x="8192" y="2993"/>
                  </a:cubicBezTo>
                  <a:cubicBezTo>
                    <a:pt x="8459" y="2947"/>
                    <a:pt x="8704" y="2925"/>
                    <a:pt x="8922" y="2925"/>
                  </a:cubicBezTo>
                  <a:close/>
                  <a:moveTo>
                    <a:pt x="2868" y="3088"/>
                  </a:moveTo>
                  <a:lnTo>
                    <a:pt x="3340" y="3182"/>
                  </a:lnTo>
                  <a:cubicBezTo>
                    <a:pt x="3246" y="3623"/>
                    <a:pt x="3183" y="4096"/>
                    <a:pt x="3151" y="4600"/>
                  </a:cubicBezTo>
                  <a:cubicBezTo>
                    <a:pt x="2742" y="4884"/>
                    <a:pt x="2364" y="5199"/>
                    <a:pt x="2049" y="5482"/>
                  </a:cubicBezTo>
                  <a:cubicBezTo>
                    <a:pt x="1891" y="5325"/>
                    <a:pt x="1765" y="5199"/>
                    <a:pt x="1639" y="5041"/>
                  </a:cubicBezTo>
                  <a:cubicBezTo>
                    <a:pt x="1009" y="4253"/>
                    <a:pt x="788" y="3623"/>
                    <a:pt x="977" y="3308"/>
                  </a:cubicBezTo>
                  <a:cubicBezTo>
                    <a:pt x="1009" y="3245"/>
                    <a:pt x="1103" y="3151"/>
                    <a:pt x="1198" y="3119"/>
                  </a:cubicBezTo>
                  <a:cubicBezTo>
                    <a:pt x="1419" y="3340"/>
                    <a:pt x="1671" y="3497"/>
                    <a:pt x="1986" y="3497"/>
                  </a:cubicBezTo>
                  <a:cubicBezTo>
                    <a:pt x="2364" y="3497"/>
                    <a:pt x="2679" y="3308"/>
                    <a:pt x="2868" y="3088"/>
                  </a:cubicBezTo>
                  <a:close/>
                  <a:moveTo>
                    <a:pt x="3057" y="5451"/>
                  </a:moveTo>
                  <a:lnTo>
                    <a:pt x="3057" y="5923"/>
                  </a:lnTo>
                  <a:lnTo>
                    <a:pt x="3057" y="6364"/>
                  </a:lnTo>
                  <a:cubicBezTo>
                    <a:pt x="2868" y="6207"/>
                    <a:pt x="2679" y="6049"/>
                    <a:pt x="2521" y="5923"/>
                  </a:cubicBezTo>
                  <a:cubicBezTo>
                    <a:pt x="2679" y="5766"/>
                    <a:pt x="2868" y="5577"/>
                    <a:pt x="3057" y="5451"/>
                  </a:cubicBezTo>
                  <a:close/>
                  <a:moveTo>
                    <a:pt x="7909" y="5451"/>
                  </a:moveTo>
                  <a:cubicBezTo>
                    <a:pt x="8098" y="5577"/>
                    <a:pt x="8318" y="5766"/>
                    <a:pt x="8476" y="5923"/>
                  </a:cubicBezTo>
                  <a:cubicBezTo>
                    <a:pt x="8318" y="6081"/>
                    <a:pt x="8098" y="6238"/>
                    <a:pt x="7909" y="6364"/>
                  </a:cubicBezTo>
                  <a:lnTo>
                    <a:pt x="7909" y="5923"/>
                  </a:lnTo>
                  <a:lnTo>
                    <a:pt x="7909" y="5451"/>
                  </a:lnTo>
                  <a:close/>
                  <a:moveTo>
                    <a:pt x="5483" y="3938"/>
                  </a:moveTo>
                  <a:cubicBezTo>
                    <a:pt x="5735" y="4096"/>
                    <a:pt x="6050" y="4253"/>
                    <a:pt x="6333" y="4411"/>
                  </a:cubicBezTo>
                  <a:cubicBezTo>
                    <a:pt x="6617" y="4569"/>
                    <a:pt x="6900" y="4758"/>
                    <a:pt x="7152" y="4915"/>
                  </a:cubicBezTo>
                  <a:cubicBezTo>
                    <a:pt x="7184" y="5230"/>
                    <a:pt x="7184" y="5545"/>
                    <a:pt x="7184" y="5923"/>
                  </a:cubicBezTo>
                  <a:cubicBezTo>
                    <a:pt x="7184" y="6238"/>
                    <a:pt x="7184" y="6585"/>
                    <a:pt x="7152" y="6900"/>
                  </a:cubicBezTo>
                  <a:cubicBezTo>
                    <a:pt x="6932" y="7057"/>
                    <a:pt x="6648" y="7246"/>
                    <a:pt x="6333" y="7404"/>
                  </a:cubicBezTo>
                  <a:cubicBezTo>
                    <a:pt x="6050" y="7562"/>
                    <a:pt x="5735" y="7719"/>
                    <a:pt x="5483" y="7877"/>
                  </a:cubicBezTo>
                  <a:cubicBezTo>
                    <a:pt x="5199" y="7719"/>
                    <a:pt x="4884" y="7562"/>
                    <a:pt x="4601" y="7404"/>
                  </a:cubicBezTo>
                  <a:cubicBezTo>
                    <a:pt x="4317" y="7246"/>
                    <a:pt x="4065" y="7057"/>
                    <a:pt x="3781" y="6900"/>
                  </a:cubicBezTo>
                  <a:cubicBezTo>
                    <a:pt x="3750" y="6585"/>
                    <a:pt x="3750" y="6238"/>
                    <a:pt x="3750" y="5923"/>
                  </a:cubicBezTo>
                  <a:cubicBezTo>
                    <a:pt x="3750" y="5577"/>
                    <a:pt x="3750" y="5230"/>
                    <a:pt x="3781" y="4915"/>
                  </a:cubicBezTo>
                  <a:cubicBezTo>
                    <a:pt x="4065" y="4726"/>
                    <a:pt x="4317" y="4569"/>
                    <a:pt x="4601" y="4411"/>
                  </a:cubicBezTo>
                  <a:cubicBezTo>
                    <a:pt x="4884" y="4253"/>
                    <a:pt x="5199" y="4096"/>
                    <a:pt x="5483" y="3938"/>
                  </a:cubicBezTo>
                  <a:close/>
                  <a:moveTo>
                    <a:pt x="3876" y="7751"/>
                  </a:moveTo>
                  <a:cubicBezTo>
                    <a:pt x="4002" y="7845"/>
                    <a:pt x="4159" y="7908"/>
                    <a:pt x="4285" y="8003"/>
                  </a:cubicBezTo>
                  <a:cubicBezTo>
                    <a:pt x="4411" y="8066"/>
                    <a:pt x="4506" y="8160"/>
                    <a:pt x="4664" y="8223"/>
                  </a:cubicBezTo>
                  <a:cubicBezTo>
                    <a:pt x="4443" y="8318"/>
                    <a:pt x="4191" y="8444"/>
                    <a:pt x="4002" y="8475"/>
                  </a:cubicBezTo>
                  <a:lnTo>
                    <a:pt x="3876" y="7751"/>
                  </a:lnTo>
                  <a:close/>
                  <a:moveTo>
                    <a:pt x="7089" y="7751"/>
                  </a:moveTo>
                  <a:lnTo>
                    <a:pt x="6963" y="8475"/>
                  </a:lnTo>
                  <a:cubicBezTo>
                    <a:pt x="6711" y="8381"/>
                    <a:pt x="6522" y="8318"/>
                    <a:pt x="6302" y="8223"/>
                  </a:cubicBezTo>
                  <a:cubicBezTo>
                    <a:pt x="6396" y="8160"/>
                    <a:pt x="6554" y="8066"/>
                    <a:pt x="6680" y="8003"/>
                  </a:cubicBezTo>
                  <a:cubicBezTo>
                    <a:pt x="6806" y="7908"/>
                    <a:pt x="6963" y="7845"/>
                    <a:pt x="7089" y="7751"/>
                  </a:cubicBezTo>
                  <a:close/>
                  <a:moveTo>
                    <a:pt x="1986" y="6396"/>
                  </a:moveTo>
                  <a:cubicBezTo>
                    <a:pt x="2364" y="6711"/>
                    <a:pt x="2710" y="6963"/>
                    <a:pt x="3088" y="7278"/>
                  </a:cubicBezTo>
                  <a:cubicBezTo>
                    <a:pt x="3151" y="7814"/>
                    <a:pt x="3214" y="8286"/>
                    <a:pt x="3309" y="8696"/>
                  </a:cubicBezTo>
                  <a:cubicBezTo>
                    <a:pt x="3088" y="8727"/>
                    <a:pt x="2931" y="8790"/>
                    <a:pt x="2742" y="8790"/>
                  </a:cubicBezTo>
                  <a:cubicBezTo>
                    <a:pt x="2475" y="8836"/>
                    <a:pt x="2230" y="8858"/>
                    <a:pt x="2011" y="8858"/>
                  </a:cubicBezTo>
                  <a:cubicBezTo>
                    <a:pt x="1482" y="8858"/>
                    <a:pt x="1111" y="8730"/>
                    <a:pt x="977" y="8507"/>
                  </a:cubicBezTo>
                  <a:cubicBezTo>
                    <a:pt x="788" y="8160"/>
                    <a:pt x="1009" y="7530"/>
                    <a:pt x="1608" y="6805"/>
                  </a:cubicBezTo>
                  <a:cubicBezTo>
                    <a:pt x="1734" y="6648"/>
                    <a:pt x="1828" y="6553"/>
                    <a:pt x="1986" y="6396"/>
                  </a:cubicBezTo>
                  <a:close/>
                  <a:moveTo>
                    <a:pt x="8980" y="6364"/>
                  </a:moveTo>
                  <a:cubicBezTo>
                    <a:pt x="9137" y="6553"/>
                    <a:pt x="9232" y="6648"/>
                    <a:pt x="9358" y="6805"/>
                  </a:cubicBezTo>
                  <a:cubicBezTo>
                    <a:pt x="9956" y="7530"/>
                    <a:pt x="10177" y="8160"/>
                    <a:pt x="9988" y="8507"/>
                  </a:cubicBezTo>
                  <a:cubicBezTo>
                    <a:pt x="9858" y="8745"/>
                    <a:pt x="9505" y="8864"/>
                    <a:pt x="9000" y="8864"/>
                  </a:cubicBezTo>
                  <a:cubicBezTo>
                    <a:pt x="8770" y="8864"/>
                    <a:pt x="8509" y="8839"/>
                    <a:pt x="8224" y="8790"/>
                  </a:cubicBezTo>
                  <a:cubicBezTo>
                    <a:pt x="8035" y="8727"/>
                    <a:pt x="7877" y="8696"/>
                    <a:pt x="7656" y="8664"/>
                  </a:cubicBezTo>
                  <a:cubicBezTo>
                    <a:pt x="7751" y="8223"/>
                    <a:pt x="7814" y="7751"/>
                    <a:pt x="7877" y="7246"/>
                  </a:cubicBezTo>
                  <a:cubicBezTo>
                    <a:pt x="8255" y="6963"/>
                    <a:pt x="8665" y="6648"/>
                    <a:pt x="8980" y="6364"/>
                  </a:cubicBezTo>
                  <a:close/>
                  <a:moveTo>
                    <a:pt x="4159" y="10334"/>
                  </a:moveTo>
                  <a:cubicBezTo>
                    <a:pt x="4285" y="10334"/>
                    <a:pt x="4411" y="10397"/>
                    <a:pt x="4474" y="10491"/>
                  </a:cubicBezTo>
                  <a:cubicBezTo>
                    <a:pt x="4537" y="10554"/>
                    <a:pt x="4537" y="10649"/>
                    <a:pt x="4537" y="10743"/>
                  </a:cubicBezTo>
                  <a:cubicBezTo>
                    <a:pt x="4474" y="10838"/>
                    <a:pt x="4443" y="10901"/>
                    <a:pt x="4380" y="10964"/>
                  </a:cubicBezTo>
                  <a:cubicBezTo>
                    <a:pt x="4319" y="10994"/>
                    <a:pt x="4259" y="11008"/>
                    <a:pt x="4200" y="11008"/>
                  </a:cubicBezTo>
                  <a:cubicBezTo>
                    <a:pt x="4076" y="11008"/>
                    <a:pt x="3962" y="10945"/>
                    <a:pt x="3876" y="10838"/>
                  </a:cubicBezTo>
                  <a:cubicBezTo>
                    <a:pt x="3844" y="10743"/>
                    <a:pt x="3844" y="10680"/>
                    <a:pt x="3844" y="10554"/>
                  </a:cubicBezTo>
                  <a:cubicBezTo>
                    <a:pt x="3876" y="10491"/>
                    <a:pt x="3939" y="10397"/>
                    <a:pt x="4002" y="10365"/>
                  </a:cubicBezTo>
                  <a:cubicBezTo>
                    <a:pt x="4033" y="10334"/>
                    <a:pt x="4128" y="10334"/>
                    <a:pt x="4159" y="10334"/>
                  </a:cubicBezTo>
                  <a:close/>
                  <a:moveTo>
                    <a:pt x="5420" y="8664"/>
                  </a:moveTo>
                  <a:cubicBezTo>
                    <a:pt x="5861" y="8853"/>
                    <a:pt x="6333" y="9042"/>
                    <a:pt x="6774" y="9168"/>
                  </a:cubicBezTo>
                  <a:cubicBezTo>
                    <a:pt x="6774" y="9326"/>
                    <a:pt x="6680" y="9515"/>
                    <a:pt x="6617" y="9735"/>
                  </a:cubicBezTo>
                  <a:cubicBezTo>
                    <a:pt x="6302" y="10586"/>
                    <a:pt x="5861" y="11153"/>
                    <a:pt x="5451" y="11153"/>
                  </a:cubicBezTo>
                  <a:cubicBezTo>
                    <a:pt x="5388" y="11153"/>
                    <a:pt x="5262" y="11090"/>
                    <a:pt x="5136" y="11059"/>
                  </a:cubicBezTo>
                  <a:cubicBezTo>
                    <a:pt x="5136" y="11027"/>
                    <a:pt x="5199" y="10996"/>
                    <a:pt x="5199" y="10933"/>
                  </a:cubicBezTo>
                  <a:cubicBezTo>
                    <a:pt x="5262" y="10680"/>
                    <a:pt x="5231" y="10397"/>
                    <a:pt x="5073" y="10145"/>
                  </a:cubicBezTo>
                  <a:cubicBezTo>
                    <a:pt x="4916" y="9830"/>
                    <a:pt x="4601" y="9704"/>
                    <a:pt x="4254" y="9641"/>
                  </a:cubicBezTo>
                  <a:cubicBezTo>
                    <a:pt x="4191" y="9483"/>
                    <a:pt x="4128" y="9326"/>
                    <a:pt x="4096" y="9168"/>
                  </a:cubicBezTo>
                  <a:cubicBezTo>
                    <a:pt x="4506" y="9011"/>
                    <a:pt x="4947" y="8853"/>
                    <a:pt x="5420" y="8664"/>
                  </a:cubicBezTo>
                  <a:close/>
                  <a:moveTo>
                    <a:pt x="5420" y="0"/>
                  </a:moveTo>
                  <a:cubicBezTo>
                    <a:pt x="4727" y="0"/>
                    <a:pt x="4096" y="662"/>
                    <a:pt x="3624" y="1859"/>
                  </a:cubicBezTo>
                  <a:cubicBezTo>
                    <a:pt x="3529" y="2048"/>
                    <a:pt x="3498" y="2237"/>
                    <a:pt x="3403" y="2458"/>
                  </a:cubicBezTo>
                  <a:cubicBezTo>
                    <a:pt x="3246" y="2395"/>
                    <a:pt x="3151" y="2363"/>
                    <a:pt x="2994" y="2363"/>
                  </a:cubicBezTo>
                  <a:cubicBezTo>
                    <a:pt x="2962" y="1828"/>
                    <a:pt x="2521" y="1418"/>
                    <a:pt x="1954" y="1418"/>
                  </a:cubicBezTo>
                  <a:cubicBezTo>
                    <a:pt x="1387" y="1418"/>
                    <a:pt x="946" y="1891"/>
                    <a:pt x="946" y="2426"/>
                  </a:cubicBezTo>
                  <a:cubicBezTo>
                    <a:pt x="662" y="2552"/>
                    <a:pt x="473" y="2710"/>
                    <a:pt x="347" y="2962"/>
                  </a:cubicBezTo>
                  <a:cubicBezTo>
                    <a:pt x="1" y="3592"/>
                    <a:pt x="221" y="4443"/>
                    <a:pt x="1072" y="5419"/>
                  </a:cubicBezTo>
                  <a:cubicBezTo>
                    <a:pt x="1166" y="5577"/>
                    <a:pt x="1324" y="5766"/>
                    <a:pt x="1482" y="5892"/>
                  </a:cubicBezTo>
                  <a:cubicBezTo>
                    <a:pt x="1324" y="6049"/>
                    <a:pt x="1229" y="6207"/>
                    <a:pt x="1072" y="6364"/>
                  </a:cubicBezTo>
                  <a:cubicBezTo>
                    <a:pt x="221" y="7372"/>
                    <a:pt x="1" y="8223"/>
                    <a:pt x="347" y="8853"/>
                  </a:cubicBezTo>
                  <a:cubicBezTo>
                    <a:pt x="631" y="9326"/>
                    <a:pt x="1166" y="9578"/>
                    <a:pt x="2017" y="9578"/>
                  </a:cubicBezTo>
                  <a:cubicBezTo>
                    <a:pt x="2269" y="9578"/>
                    <a:pt x="2553" y="9515"/>
                    <a:pt x="2868" y="9483"/>
                  </a:cubicBezTo>
                  <a:lnTo>
                    <a:pt x="3466" y="9357"/>
                  </a:lnTo>
                  <a:cubicBezTo>
                    <a:pt x="3498" y="9515"/>
                    <a:pt x="3529" y="9704"/>
                    <a:pt x="3624" y="9798"/>
                  </a:cubicBezTo>
                  <a:cubicBezTo>
                    <a:pt x="3403" y="9956"/>
                    <a:pt x="3246" y="10145"/>
                    <a:pt x="3183" y="10397"/>
                  </a:cubicBezTo>
                  <a:cubicBezTo>
                    <a:pt x="3120" y="10680"/>
                    <a:pt x="3151" y="10933"/>
                    <a:pt x="3309" y="11185"/>
                  </a:cubicBezTo>
                  <a:cubicBezTo>
                    <a:pt x="3498" y="11500"/>
                    <a:pt x="3844" y="11689"/>
                    <a:pt x="4222" y="11689"/>
                  </a:cubicBezTo>
                  <a:cubicBezTo>
                    <a:pt x="4380" y="11689"/>
                    <a:pt x="4569" y="11657"/>
                    <a:pt x="4727" y="11531"/>
                  </a:cubicBezTo>
                  <a:cubicBezTo>
                    <a:pt x="4947" y="11689"/>
                    <a:pt x="5199" y="11815"/>
                    <a:pt x="5483" y="11815"/>
                  </a:cubicBezTo>
                  <a:cubicBezTo>
                    <a:pt x="6176" y="11815"/>
                    <a:pt x="6806" y="11153"/>
                    <a:pt x="7278" y="9956"/>
                  </a:cubicBezTo>
                  <a:cubicBezTo>
                    <a:pt x="7373" y="9767"/>
                    <a:pt x="7404" y="9578"/>
                    <a:pt x="7467" y="9357"/>
                  </a:cubicBezTo>
                  <a:cubicBezTo>
                    <a:pt x="7688" y="9420"/>
                    <a:pt x="7909" y="9452"/>
                    <a:pt x="8098" y="9483"/>
                  </a:cubicBezTo>
                  <a:cubicBezTo>
                    <a:pt x="8413" y="9515"/>
                    <a:pt x="8696" y="9578"/>
                    <a:pt x="8980" y="9578"/>
                  </a:cubicBezTo>
                  <a:cubicBezTo>
                    <a:pt x="9767" y="9578"/>
                    <a:pt x="10366" y="9326"/>
                    <a:pt x="10618" y="8853"/>
                  </a:cubicBezTo>
                  <a:cubicBezTo>
                    <a:pt x="10996" y="8223"/>
                    <a:pt x="10744" y="7372"/>
                    <a:pt x="9925" y="6364"/>
                  </a:cubicBezTo>
                  <a:cubicBezTo>
                    <a:pt x="9799" y="6207"/>
                    <a:pt x="9641" y="6049"/>
                    <a:pt x="9484" y="5892"/>
                  </a:cubicBezTo>
                  <a:cubicBezTo>
                    <a:pt x="9610" y="5797"/>
                    <a:pt x="9673" y="5671"/>
                    <a:pt x="9799" y="5577"/>
                  </a:cubicBezTo>
                  <a:cubicBezTo>
                    <a:pt x="9956" y="5671"/>
                    <a:pt x="10114" y="5703"/>
                    <a:pt x="10240" y="5703"/>
                  </a:cubicBezTo>
                  <a:cubicBezTo>
                    <a:pt x="10586" y="5703"/>
                    <a:pt x="10933" y="5514"/>
                    <a:pt x="11154" y="5199"/>
                  </a:cubicBezTo>
                  <a:cubicBezTo>
                    <a:pt x="11248" y="4915"/>
                    <a:pt x="11280" y="4663"/>
                    <a:pt x="11217" y="4380"/>
                  </a:cubicBezTo>
                  <a:cubicBezTo>
                    <a:pt x="11122" y="4096"/>
                    <a:pt x="10965" y="3875"/>
                    <a:pt x="10744" y="3749"/>
                  </a:cubicBezTo>
                  <a:cubicBezTo>
                    <a:pt x="10775" y="3466"/>
                    <a:pt x="10712" y="3182"/>
                    <a:pt x="10586" y="2962"/>
                  </a:cubicBezTo>
                  <a:cubicBezTo>
                    <a:pt x="10325" y="2486"/>
                    <a:pt x="9740" y="2262"/>
                    <a:pt x="8927" y="2262"/>
                  </a:cubicBezTo>
                  <a:cubicBezTo>
                    <a:pt x="8663" y="2262"/>
                    <a:pt x="8375" y="2285"/>
                    <a:pt x="8066" y="2332"/>
                  </a:cubicBezTo>
                  <a:cubicBezTo>
                    <a:pt x="7877" y="2363"/>
                    <a:pt x="7656" y="2395"/>
                    <a:pt x="7436" y="2458"/>
                  </a:cubicBezTo>
                  <a:cubicBezTo>
                    <a:pt x="7341" y="2237"/>
                    <a:pt x="7310" y="2017"/>
                    <a:pt x="7247" y="1859"/>
                  </a:cubicBezTo>
                  <a:cubicBezTo>
                    <a:pt x="6806" y="630"/>
                    <a:pt x="6144" y="0"/>
                    <a:pt x="5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0485;p60">
            <a:extLst>
              <a:ext uri="{FF2B5EF4-FFF2-40B4-BE49-F238E27FC236}">
                <a16:creationId xmlns:a16="http://schemas.microsoft.com/office/drawing/2014/main" id="{58326EC4-CDD0-43E8-A060-92E00171BF6D}"/>
              </a:ext>
            </a:extLst>
          </p:cNvPr>
          <p:cNvGrpSpPr/>
          <p:nvPr/>
        </p:nvGrpSpPr>
        <p:grpSpPr>
          <a:xfrm>
            <a:off x="6214778" y="3113374"/>
            <a:ext cx="332464" cy="353180"/>
            <a:chOff x="-24330250" y="2340425"/>
            <a:chExt cx="278050" cy="295375"/>
          </a:xfrm>
        </p:grpSpPr>
        <p:sp>
          <p:nvSpPr>
            <p:cNvPr id="80" name="Google Shape;10486;p60">
              <a:extLst>
                <a:ext uri="{FF2B5EF4-FFF2-40B4-BE49-F238E27FC236}">
                  <a16:creationId xmlns:a16="http://schemas.microsoft.com/office/drawing/2014/main" id="{35E63E51-8CBB-4402-9320-D34D8F4FECE3}"/>
                </a:ext>
              </a:extLst>
            </p:cNvPr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87;p60">
              <a:extLst>
                <a:ext uri="{FF2B5EF4-FFF2-40B4-BE49-F238E27FC236}">
                  <a16:creationId xmlns:a16="http://schemas.microsoft.com/office/drawing/2014/main" id="{BEE50BF3-D800-42CF-B2AD-9E8AD4A0B5EE}"/>
                </a:ext>
              </a:extLst>
            </p:cNvPr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88;p60">
              <a:extLst>
                <a:ext uri="{FF2B5EF4-FFF2-40B4-BE49-F238E27FC236}">
                  <a16:creationId xmlns:a16="http://schemas.microsoft.com/office/drawing/2014/main" id="{1FBEB349-4E7A-47BA-8CDD-F360F0AC3E6E}"/>
                </a:ext>
              </a:extLst>
            </p:cNvPr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89;p60">
              <a:extLst>
                <a:ext uri="{FF2B5EF4-FFF2-40B4-BE49-F238E27FC236}">
                  <a16:creationId xmlns:a16="http://schemas.microsoft.com/office/drawing/2014/main" id="{48E232E7-9E39-4D41-8B7C-CB81E8D6F73D}"/>
                </a:ext>
              </a:extLst>
            </p:cNvPr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90;p60">
              <a:extLst>
                <a:ext uri="{FF2B5EF4-FFF2-40B4-BE49-F238E27FC236}">
                  <a16:creationId xmlns:a16="http://schemas.microsoft.com/office/drawing/2014/main" id="{92C94CBD-25BC-40C6-B862-3C5C319659BC}"/>
                </a:ext>
              </a:extLst>
            </p:cNvPr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91;p60">
              <a:extLst>
                <a:ext uri="{FF2B5EF4-FFF2-40B4-BE49-F238E27FC236}">
                  <a16:creationId xmlns:a16="http://schemas.microsoft.com/office/drawing/2014/main" id="{E1979423-D38C-4C3E-86FA-E5FC8285932E}"/>
                </a:ext>
              </a:extLst>
            </p:cNvPr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92;p60">
              <a:extLst>
                <a:ext uri="{FF2B5EF4-FFF2-40B4-BE49-F238E27FC236}">
                  <a16:creationId xmlns:a16="http://schemas.microsoft.com/office/drawing/2014/main" id="{96E7581D-D04B-4CB1-8FCB-B0848A4E8696}"/>
                </a:ext>
              </a:extLst>
            </p:cNvPr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0493;p60">
            <a:extLst>
              <a:ext uri="{FF2B5EF4-FFF2-40B4-BE49-F238E27FC236}">
                <a16:creationId xmlns:a16="http://schemas.microsoft.com/office/drawing/2014/main" id="{384696D8-EFA3-4071-978C-145721AC7E0D}"/>
              </a:ext>
            </a:extLst>
          </p:cNvPr>
          <p:cNvGrpSpPr/>
          <p:nvPr/>
        </p:nvGrpSpPr>
        <p:grpSpPr>
          <a:xfrm>
            <a:off x="6204420" y="3554587"/>
            <a:ext cx="353180" cy="353180"/>
            <a:chOff x="-24338900" y="2710600"/>
            <a:chExt cx="295375" cy="295375"/>
          </a:xfrm>
        </p:grpSpPr>
        <p:sp>
          <p:nvSpPr>
            <p:cNvPr id="88" name="Google Shape;10494;p60">
              <a:extLst>
                <a:ext uri="{FF2B5EF4-FFF2-40B4-BE49-F238E27FC236}">
                  <a16:creationId xmlns:a16="http://schemas.microsoft.com/office/drawing/2014/main" id="{F4305772-36F6-40A6-9955-2F4A16CCFC5D}"/>
                </a:ext>
              </a:extLst>
            </p:cNvPr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95;p60">
              <a:extLst>
                <a:ext uri="{FF2B5EF4-FFF2-40B4-BE49-F238E27FC236}">
                  <a16:creationId xmlns:a16="http://schemas.microsoft.com/office/drawing/2014/main" id="{FF399FB5-0D10-4A65-8F8C-7E6D33C44154}"/>
                </a:ext>
              </a:extLst>
            </p:cNvPr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0496;p60">
            <a:extLst>
              <a:ext uri="{FF2B5EF4-FFF2-40B4-BE49-F238E27FC236}">
                <a16:creationId xmlns:a16="http://schemas.microsoft.com/office/drawing/2014/main" id="{C0D57A0D-3C84-4A06-A3F2-4646DA56EA14}"/>
              </a:ext>
            </a:extLst>
          </p:cNvPr>
          <p:cNvGrpSpPr/>
          <p:nvPr/>
        </p:nvGrpSpPr>
        <p:grpSpPr>
          <a:xfrm>
            <a:off x="7995419" y="3113972"/>
            <a:ext cx="355063" cy="351984"/>
            <a:chOff x="-22859750" y="2335900"/>
            <a:chExt cx="296950" cy="294375"/>
          </a:xfrm>
        </p:grpSpPr>
        <p:sp>
          <p:nvSpPr>
            <p:cNvPr id="91" name="Google Shape;10497;p60">
              <a:extLst>
                <a:ext uri="{FF2B5EF4-FFF2-40B4-BE49-F238E27FC236}">
                  <a16:creationId xmlns:a16="http://schemas.microsoft.com/office/drawing/2014/main" id="{8DD57444-8089-4E8C-9BB1-F232C72F3FA7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498;p60">
              <a:extLst>
                <a:ext uri="{FF2B5EF4-FFF2-40B4-BE49-F238E27FC236}">
                  <a16:creationId xmlns:a16="http://schemas.microsoft.com/office/drawing/2014/main" id="{4B7FF4DF-6391-4EF5-A99D-47D4D97217E6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499;p60">
              <a:extLst>
                <a:ext uri="{FF2B5EF4-FFF2-40B4-BE49-F238E27FC236}">
                  <a16:creationId xmlns:a16="http://schemas.microsoft.com/office/drawing/2014/main" id="{C6BDC7D5-AC86-4057-9A17-79F7F8BCE032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0500;p60">
            <a:extLst>
              <a:ext uri="{FF2B5EF4-FFF2-40B4-BE49-F238E27FC236}">
                <a16:creationId xmlns:a16="http://schemas.microsoft.com/office/drawing/2014/main" id="{B33C8881-DE3A-4CB1-AE04-3641C934EC18}"/>
              </a:ext>
            </a:extLst>
          </p:cNvPr>
          <p:cNvGrpSpPr/>
          <p:nvPr/>
        </p:nvGrpSpPr>
        <p:grpSpPr>
          <a:xfrm>
            <a:off x="5774767" y="1336120"/>
            <a:ext cx="311749" cy="353210"/>
            <a:chOff x="-27710725" y="1959200"/>
            <a:chExt cx="260725" cy="295400"/>
          </a:xfrm>
        </p:grpSpPr>
        <p:sp>
          <p:nvSpPr>
            <p:cNvPr id="95" name="Google Shape;10501;p60">
              <a:extLst>
                <a:ext uri="{FF2B5EF4-FFF2-40B4-BE49-F238E27FC236}">
                  <a16:creationId xmlns:a16="http://schemas.microsoft.com/office/drawing/2014/main" id="{4D5C3217-2EB8-4E81-BA07-89FA1479D373}"/>
                </a:ext>
              </a:extLst>
            </p:cNvPr>
            <p:cNvSpPr/>
            <p:nvPr/>
          </p:nvSpPr>
          <p:spPr>
            <a:xfrm>
              <a:off x="-27710725" y="1959200"/>
              <a:ext cx="260725" cy="295400"/>
            </a:xfrm>
            <a:custGeom>
              <a:avLst/>
              <a:gdLst/>
              <a:ahLst/>
              <a:cxnLst/>
              <a:rect l="l" t="t" r="r" b="b"/>
              <a:pathLst>
                <a:path w="10429" h="11816" extrusionOk="0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502;p60">
              <a:extLst>
                <a:ext uri="{FF2B5EF4-FFF2-40B4-BE49-F238E27FC236}">
                  <a16:creationId xmlns:a16="http://schemas.microsoft.com/office/drawing/2014/main" id="{8DA0298F-6DF5-4B4E-8140-9AC915F6F035}"/>
                </a:ext>
              </a:extLst>
            </p:cNvPr>
            <p:cNvSpPr/>
            <p:nvPr/>
          </p:nvSpPr>
          <p:spPr>
            <a:xfrm>
              <a:off x="-27502000" y="2084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0503;p60">
            <a:extLst>
              <a:ext uri="{FF2B5EF4-FFF2-40B4-BE49-F238E27FC236}">
                <a16:creationId xmlns:a16="http://schemas.microsoft.com/office/drawing/2014/main" id="{7E0B3E67-543C-44CF-9077-AFDAAC0A8022}"/>
              </a:ext>
            </a:extLst>
          </p:cNvPr>
          <p:cNvGrpSpPr/>
          <p:nvPr/>
        </p:nvGrpSpPr>
        <p:grpSpPr>
          <a:xfrm>
            <a:off x="5752631" y="1844666"/>
            <a:ext cx="356020" cy="230770"/>
            <a:chOff x="-27728850" y="2382950"/>
            <a:chExt cx="297750" cy="193000"/>
          </a:xfrm>
        </p:grpSpPr>
        <p:sp>
          <p:nvSpPr>
            <p:cNvPr id="98" name="Google Shape;10504;p60">
              <a:extLst>
                <a:ext uri="{FF2B5EF4-FFF2-40B4-BE49-F238E27FC236}">
                  <a16:creationId xmlns:a16="http://schemas.microsoft.com/office/drawing/2014/main" id="{0665CC60-830C-4E31-82B5-972C2FBBAEAB}"/>
                </a:ext>
              </a:extLst>
            </p:cNvPr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505;p60">
              <a:extLst>
                <a:ext uri="{FF2B5EF4-FFF2-40B4-BE49-F238E27FC236}">
                  <a16:creationId xmlns:a16="http://schemas.microsoft.com/office/drawing/2014/main" id="{FCFE9B2D-F23C-4DB2-BBA7-24884A5B806F}"/>
                </a:ext>
              </a:extLst>
            </p:cNvPr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506;p60">
              <a:extLst>
                <a:ext uri="{FF2B5EF4-FFF2-40B4-BE49-F238E27FC236}">
                  <a16:creationId xmlns:a16="http://schemas.microsoft.com/office/drawing/2014/main" id="{568503B8-3A84-4848-A704-CC9C1DA2F80C}"/>
                </a:ext>
              </a:extLst>
            </p:cNvPr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507;p60">
            <a:extLst>
              <a:ext uri="{FF2B5EF4-FFF2-40B4-BE49-F238E27FC236}">
                <a16:creationId xmlns:a16="http://schemas.microsoft.com/office/drawing/2014/main" id="{477D8BB1-E408-4583-A9EF-C14668C332D5}"/>
              </a:ext>
            </a:extLst>
          </p:cNvPr>
          <p:cNvSpPr/>
          <p:nvPr/>
        </p:nvSpPr>
        <p:spPr>
          <a:xfrm>
            <a:off x="5753569" y="2230994"/>
            <a:ext cx="355093" cy="340476"/>
          </a:xfrm>
          <a:custGeom>
            <a:avLst/>
            <a:gdLst/>
            <a:ahLst/>
            <a:cxnLst/>
            <a:rect l="l" t="t" r="r" b="b"/>
            <a:pathLst>
              <a:path w="11879" h="11390" extrusionOk="0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508;p60">
            <a:extLst>
              <a:ext uri="{FF2B5EF4-FFF2-40B4-BE49-F238E27FC236}">
                <a16:creationId xmlns:a16="http://schemas.microsoft.com/office/drawing/2014/main" id="{97B98645-ED87-402D-855B-52427ACC072D}"/>
              </a:ext>
            </a:extLst>
          </p:cNvPr>
          <p:cNvSpPr/>
          <p:nvPr/>
        </p:nvSpPr>
        <p:spPr>
          <a:xfrm>
            <a:off x="7984417" y="1335633"/>
            <a:ext cx="354136" cy="354136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509;p60">
            <a:extLst>
              <a:ext uri="{FF2B5EF4-FFF2-40B4-BE49-F238E27FC236}">
                <a16:creationId xmlns:a16="http://schemas.microsoft.com/office/drawing/2014/main" id="{87787657-7EE4-4F86-B649-68F3035E42B7}"/>
              </a:ext>
            </a:extLst>
          </p:cNvPr>
          <p:cNvGrpSpPr/>
          <p:nvPr/>
        </p:nvGrpSpPr>
        <p:grpSpPr>
          <a:xfrm>
            <a:off x="7983975" y="1792877"/>
            <a:ext cx="354136" cy="334348"/>
            <a:chOff x="-25844850" y="2357750"/>
            <a:chExt cx="296175" cy="279625"/>
          </a:xfrm>
        </p:grpSpPr>
        <p:sp>
          <p:nvSpPr>
            <p:cNvPr id="104" name="Google Shape;10510;p60">
              <a:extLst>
                <a:ext uri="{FF2B5EF4-FFF2-40B4-BE49-F238E27FC236}">
                  <a16:creationId xmlns:a16="http://schemas.microsoft.com/office/drawing/2014/main" id="{E469E2A2-F80C-4EDB-B674-963528D66E4D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11;p60">
              <a:extLst>
                <a:ext uri="{FF2B5EF4-FFF2-40B4-BE49-F238E27FC236}">
                  <a16:creationId xmlns:a16="http://schemas.microsoft.com/office/drawing/2014/main" id="{217EB53A-EA80-4464-920C-74D6116F3CEC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512;p60">
              <a:extLst>
                <a:ext uri="{FF2B5EF4-FFF2-40B4-BE49-F238E27FC236}">
                  <a16:creationId xmlns:a16="http://schemas.microsoft.com/office/drawing/2014/main" id="{0D0C01AD-2965-40F2-8E20-12BA1C979B87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513;p60">
              <a:extLst>
                <a:ext uri="{FF2B5EF4-FFF2-40B4-BE49-F238E27FC236}">
                  <a16:creationId xmlns:a16="http://schemas.microsoft.com/office/drawing/2014/main" id="{B4424109-7483-4E30-844C-FBF4554C1528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514;p60">
              <a:extLst>
                <a:ext uri="{FF2B5EF4-FFF2-40B4-BE49-F238E27FC236}">
                  <a16:creationId xmlns:a16="http://schemas.microsoft.com/office/drawing/2014/main" id="{20BDB131-8918-4C2C-B5CA-8CB2F4310D77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15;p60">
              <a:extLst>
                <a:ext uri="{FF2B5EF4-FFF2-40B4-BE49-F238E27FC236}">
                  <a16:creationId xmlns:a16="http://schemas.microsoft.com/office/drawing/2014/main" id="{34DD0F2A-338C-4B3E-9B94-4BAABFEB47E9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0516;p60">
            <a:extLst>
              <a:ext uri="{FF2B5EF4-FFF2-40B4-BE49-F238E27FC236}">
                <a16:creationId xmlns:a16="http://schemas.microsoft.com/office/drawing/2014/main" id="{867FAF53-F3DB-4379-8A55-0C169D6B052C}"/>
              </a:ext>
            </a:extLst>
          </p:cNvPr>
          <p:cNvSpPr/>
          <p:nvPr/>
        </p:nvSpPr>
        <p:spPr>
          <a:xfrm>
            <a:off x="7982071" y="2224283"/>
            <a:ext cx="358830" cy="353897"/>
          </a:xfrm>
          <a:custGeom>
            <a:avLst/>
            <a:gdLst/>
            <a:ahLst/>
            <a:cxnLst/>
            <a:rect l="l" t="t" r="r" b="b"/>
            <a:pathLst>
              <a:path w="12004" h="11839" extrusionOk="0">
                <a:moveTo>
                  <a:pt x="7435" y="685"/>
                </a:moveTo>
                <a:cubicBezTo>
                  <a:pt x="7530" y="685"/>
                  <a:pt x="7656" y="748"/>
                  <a:pt x="7687" y="811"/>
                </a:cubicBezTo>
                <a:lnTo>
                  <a:pt x="11121" y="4246"/>
                </a:lnTo>
                <a:cubicBezTo>
                  <a:pt x="11279" y="4372"/>
                  <a:pt x="11279" y="4592"/>
                  <a:pt x="11121" y="4718"/>
                </a:cubicBezTo>
                <a:cubicBezTo>
                  <a:pt x="11058" y="4781"/>
                  <a:pt x="10964" y="4813"/>
                  <a:pt x="10873" y="4813"/>
                </a:cubicBezTo>
                <a:cubicBezTo>
                  <a:pt x="10783" y="4813"/>
                  <a:pt x="10696" y="4781"/>
                  <a:pt x="10649" y="4718"/>
                </a:cubicBezTo>
                <a:lnTo>
                  <a:pt x="7215" y="1284"/>
                </a:lnTo>
                <a:cubicBezTo>
                  <a:pt x="7089" y="1158"/>
                  <a:pt x="7089" y="938"/>
                  <a:pt x="7215" y="811"/>
                </a:cubicBezTo>
                <a:cubicBezTo>
                  <a:pt x="7278" y="748"/>
                  <a:pt x="7372" y="685"/>
                  <a:pt x="7435" y="685"/>
                </a:cubicBezTo>
                <a:close/>
                <a:moveTo>
                  <a:pt x="7971" y="2985"/>
                </a:moveTo>
                <a:lnTo>
                  <a:pt x="8948" y="3962"/>
                </a:lnTo>
                <a:lnTo>
                  <a:pt x="7404" y="5506"/>
                </a:lnTo>
                <a:lnTo>
                  <a:pt x="6427" y="4529"/>
                </a:lnTo>
                <a:lnTo>
                  <a:pt x="7971" y="2985"/>
                </a:lnTo>
                <a:close/>
                <a:moveTo>
                  <a:pt x="5923" y="5033"/>
                </a:moveTo>
                <a:lnTo>
                  <a:pt x="6900" y="6010"/>
                </a:lnTo>
                <a:lnTo>
                  <a:pt x="6459" y="6451"/>
                </a:lnTo>
                <a:cubicBezTo>
                  <a:pt x="6135" y="6775"/>
                  <a:pt x="5672" y="6937"/>
                  <a:pt x="5229" y="6937"/>
                </a:cubicBezTo>
                <a:cubicBezTo>
                  <a:pt x="5155" y="6937"/>
                  <a:pt x="5082" y="6932"/>
                  <a:pt x="5010" y="6923"/>
                </a:cubicBezTo>
                <a:cubicBezTo>
                  <a:pt x="4946" y="6356"/>
                  <a:pt x="5136" y="5821"/>
                  <a:pt x="5482" y="5474"/>
                </a:cubicBezTo>
                <a:lnTo>
                  <a:pt x="5923" y="5033"/>
                </a:lnTo>
                <a:close/>
                <a:moveTo>
                  <a:pt x="6931" y="1946"/>
                </a:moveTo>
                <a:lnTo>
                  <a:pt x="7404" y="2418"/>
                </a:lnTo>
                <a:lnTo>
                  <a:pt x="4978" y="4876"/>
                </a:lnTo>
                <a:cubicBezTo>
                  <a:pt x="4379" y="5443"/>
                  <a:pt x="4127" y="6230"/>
                  <a:pt x="4285" y="7081"/>
                </a:cubicBezTo>
                <a:lnTo>
                  <a:pt x="4348" y="7175"/>
                </a:lnTo>
                <a:cubicBezTo>
                  <a:pt x="4379" y="7301"/>
                  <a:pt x="4442" y="7427"/>
                  <a:pt x="4600" y="7459"/>
                </a:cubicBezTo>
                <a:lnTo>
                  <a:pt x="4726" y="7491"/>
                </a:lnTo>
                <a:cubicBezTo>
                  <a:pt x="4883" y="7554"/>
                  <a:pt x="5041" y="7554"/>
                  <a:pt x="5199" y="7554"/>
                </a:cubicBezTo>
                <a:cubicBezTo>
                  <a:pt x="5829" y="7554"/>
                  <a:pt x="6459" y="7301"/>
                  <a:pt x="6931" y="6829"/>
                </a:cubicBezTo>
                <a:lnTo>
                  <a:pt x="9389" y="4403"/>
                </a:lnTo>
                <a:lnTo>
                  <a:pt x="9861" y="4876"/>
                </a:lnTo>
                <a:lnTo>
                  <a:pt x="7687" y="7207"/>
                </a:lnTo>
                <a:cubicBezTo>
                  <a:pt x="6964" y="7905"/>
                  <a:pt x="6050" y="8306"/>
                  <a:pt x="5066" y="8306"/>
                </a:cubicBezTo>
                <a:cubicBezTo>
                  <a:pt x="4851" y="8306"/>
                  <a:pt x="4632" y="8286"/>
                  <a:pt x="4411" y="8247"/>
                </a:cubicBezTo>
                <a:lnTo>
                  <a:pt x="4348" y="8247"/>
                </a:lnTo>
                <a:cubicBezTo>
                  <a:pt x="4222" y="8247"/>
                  <a:pt x="4096" y="8310"/>
                  <a:pt x="4033" y="8341"/>
                </a:cubicBezTo>
                <a:lnTo>
                  <a:pt x="2080" y="10263"/>
                </a:lnTo>
                <a:lnTo>
                  <a:pt x="1607" y="9790"/>
                </a:lnTo>
                <a:lnTo>
                  <a:pt x="3560" y="7869"/>
                </a:lnTo>
                <a:cubicBezTo>
                  <a:pt x="3623" y="7774"/>
                  <a:pt x="3655" y="7680"/>
                  <a:pt x="3623" y="7554"/>
                </a:cubicBezTo>
                <a:lnTo>
                  <a:pt x="3623" y="7459"/>
                </a:lnTo>
                <a:cubicBezTo>
                  <a:pt x="3466" y="6293"/>
                  <a:pt x="3875" y="5065"/>
                  <a:pt x="4694" y="4214"/>
                </a:cubicBezTo>
                <a:lnTo>
                  <a:pt x="6931" y="1946"/>
                </a:lnTo>
                <a:close/>
                <a:moveTo>
                  <a:pt x="1103" y="10357"/>
                </a:moveTo>
                <a:lnTo>
                  <a:pt x="1575" y="10830"/>
                </a:lnTo>
                <a:lnTo>
                  <a:pt x="1355" y="11051"/>
                </a:lnTo>
                <a:cubicBezTo>
                  <a:pt x="1292" y="11114"/>
                  <a:pt x="1213" y="11145"/>
                  <a:pt x="1130" y="11145"/>
                </a:cubicBezTo>
                <a:cubicBezTo>
                  <a:pt x="1048" y="11145"/>
                  <a:pt x="961" y="11114"/>
                  <a:pt x="882" y="11051"/>
                </a:cubicBezTo>
                <a:cubicBezTo>
                  <a:pt x="756" y="10925"/>
                  <a:pt x="756" y="10704"/>
                  <a:pt x="882" y="10578"/>
                </a:cubicBezTo>
                <a:lnTo>
                  <a:pt x="1103" y="10357"/>
                </a:lnTo>
                <a:close/>
                <a:moveTo>
                  <a:pt x="7479" y="0"/>
                </a:moveTo>
                <a:cubicBezTo>
                  <a:pt x="7215" y="0"/>
                  <a:pt x="6947" y="103"/>
                  <a:pt x="6742" y="307"/>
                </a:cubicBezTo>
                <a:cubicBezTo>
                  <a:pt x="6427" y="622"/>
                  <a:pt x="6364" y="1095"/>
                  <a:pt x="6553" y="1473"/>
                </a:cubicBezTo>
                <a:lnTo>
                  <a:pt x="4253" y="3773"/>
                </a:lnTo>
                <a:cubicBezTo>
                  <a:pt x="3277" y="4750"/>
                  <a:pt x="2804" y="6136"/>
                  <a:pt x="2962" y="7522"/>
                </a:cubicBezTo>
                <a:lnTo>
                  <a:pt x="410" y="10074"/>
                </a:lnTo>
                <a:cubicBezTo>
                  <a:pt x="0" y="10452"/>
                  <a:pt x="0" y="11145"/>
                  <a:pt x="410" y="11523"/>
                </a:cubicBezTo>
                <a:cubicBezTo>
                  <a:pt x="599" y="11712"/>
                  <a:pt x="882" y="11838"/>
                  <a:pt x="1134" y="11838"/>
                </a:cubicBezTo>
                <a:cubicBezTo>
                  <a:pt x="1418" y="11838"/>
                  <a:pt x="1701" y="11712"/>
                  <a:pt x="1891" y="11523"/>
                </a:cubicBezTo>
                <a:lnTo>
                  <a:pt x="4442" y="8971"/>
                </a:lnTo>
                <a:cubicBezTo>
                  <a:pt x="4618" y="8991"/>
                  <a:pt x="4793" y="9001"/>
                  <a:pt x="4968" y="9001"/>
                </a:cubicBezTo>
                <a:cubicBezTo>
                  <a:pt x="6173" y="9001"/>
                  <a:pt x="7338" y="8533"/>
                  <a:pt x="8192" y="7680"/>
                </a:cubicBezTo>
                <a:lnTo>
                  <a:pt x="10491" y="5380"/>
                </a:lnTo>
                <a:cubicBezTo>
                  <a:pt x="10649" y="5443"/>
                  <a:pt x="10743" y="5506"/>
                  <a:pt x="10901" y="5506"/>
                </a:cubicBezTo>
                <a:cubicBezTo>
                  <a:pt x="11184" y="5506"/>
                  <a:pt x="11468" y="5380"/>
                  <a:pt x="11657" y="5191"/>
                </a:cubicBezTo>
                <a:cubicBezTo>
                  <a:pt x="12004" y="4781"/>
                  <a:pt x="12004" y="4119"/>
                  <a:pt x="11626" y="3741"/>
                </a:cubicBezTo>
                <a:lnTo>
                  <a:pt x="8192" y="307"/>
                </a:lnTo>
                <a:cubicBezTo>
                  <a:pt x="8002" y="103"/>
                  <a:pt x="7743" y="0"/>
                  <a:pt x="747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0517;p60">
            <a:extLst>
              <a:ext uri="{FF2B5EF4-FFF2-40B4-BE49-F238E27FC236}">
                <a16:creationId xmlns:a16="http://schemas.microsoft.com/office/drawing/2014/main" id="{5DAF7037-E9A3-43A6-A91D-AF4027C87F9A}"/>
              </a:ext>
            </a:extLst>
          </p:cNvPr>
          <p:cNvGrpSpPr/>
          <p:nvPr/>
        </p:nvGrpSpPr>
        <p:grpSpPr>
          <a:xfrm>
            <a:off x="6712883" y="2666033"/>
            <a:ext cx="228887" cy="353210"/>
            <a:chOff x="-23917525" y="1970225"/>
            <a:chExt cx="191425" cy="295400"/>
          </a:xfrm>
        </p:grpSpPr>
        <p:sp>
          <p:nvSpPr>
            <p:cNvPr id="112" name="Google Shape;10518;p60">
              <a:extLst>
                <a:ext uri="{FF2B5EF4-FFF2-40B4-BE49-F238E27FC236}">
                  <a16:creationId xmlns:a16="http://schemas.microsoft.com/office/drawing/2014/main" id="{104C5498-ED29-4BC8-BA78-BE0D11597A86}"/>
                </a:ext>
              </a:extLst>
            </p:cNvPr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519;p60">
              <a:extLst>
                <a:ext uri="{FF2B5EF4-FFF2-40B4-BE49-F238E27FC236}">
                  <a16:creationId xmlns:a16="http://schemas.microsoft.com/office/drawing/2014/main" id="{2D60D166-3704-46E3-BF1B-2E44E6437EB9}"/>
                </a:ext>
              </a:extLst>
            </p:cNvPr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520;p60">
              <a:extLst>
                <a:ext uri="{FF2B5EF4-FFF2-40B4-BE49-F238E27FC236}">
                  <a16:creationId xmlns:a16="http://schemas.microsoft.com/office/drawing/2014/main" id="{F6E42DD5-2AE2-41A1-B13C-9789EE4CAFEC}"/>
                </a:ext>
              </a:extLst>
            </p:cNvPr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0521;p60">
            <a:extLst>
              <a:ext uri="{FF2B5EF4-FFF2-40B4-BE49-F238E27FC236}">
                <a16:creationId xmlns:a16="http://schemas.microsoft.com/office/drawing/2014/main" id="{2FBC9FFF-B59B-4A7E-9E81-FE841B26461D}"/>
              </a:ext>
            </a:extLst>
          </p:cNvPr>
          <p:cNvGrpSpPr/>
          <p:nvPr/>
        </p:nvGrpSpPr>
        <p:grpSpPr>
          <a:xfrm>
            <a:off x="6668164" y="3112911"/>
            <a:ext cx="318325" cy="354107"/>
            <a:chOff x="-23952175" y="2340425"/>
            <a:chExt cx="266225" cy="296150"/>
          </a:xfrm>
        </p:grpSpPr>
        <p:sp>
          <p:nvSpPr>
            <p:cNvPr id="116" name="Google Shape;10522;p60">
              <a:extLst>
                <a:ext uri="{FF2B5EF4-FFF2-40B4-BE49-F238E27FC236}">
                  <a16:creationId xmlns:a16="http://schemas.microsoft.com/office/drawing/2014/main" id="{59DFCB18-4866-4D89-8921-957AEF40CB0B}"/>
                </a:ext>
              </a:extLst>
            </p:cNvPr>
            <p:cNvSpPr/>
            <p:nvPr/>
          </p:nvSpPr>
          <p:spPr>
            <a:xfrm>
              <a:off x="-23952175" y="2340425"/>
              <a:ext cx="266225" cy="296150"/>
            </a:xfrm>
            <a:custGeom>
              <a:avLst/>
              <a:gdLst/>
              <a:ahLst/>
              <a:cxnLst/>
              <a:rect l="l" t="t" r="r" b="b"/>
              <a:pathLst>
                <a:path w="10649" h="11846" extrusionOk="0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523;p60">
              <a:extLst>
                <a:ext uri="{FF2B5EF4-FFF2-40B4-BE49-F238E27FC236}">
                  <a16:creationId xmlns:a16="http://schemas.microsoft.com/office/drawing/2014/main" id="{F0CE5566-ECB1-42B1-A821-809F4E59FC55}"/>
                </a:ext>
              </a:extLst>
            </p:cNvPr>
            <p:cNvSpPr/>
            <p:nvPr/>
          </p:nvSpPr>
          <p:spPr>
            <a:xfrm>
              <a:off x="-23918325" y="2479025"/>
              <a:ext cx="53600" cy="52375"/>
            </a:xfrm>
            <a:custGeom>
              <a:avLst/>
              <a:gdLst/>
              <a:ahLst/>
              <a:cxnLst/>
              <a:rect l="l" t="t" r="r" b="b"/>
              <a:pathLst>
                <a:path w="2144" h="20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0524;p60">
            <a:extLst>
              <a:ext uri="{FF2B5EF4-FFF2-40B4-BE49-F238E27FC236}">
                <a16:creationId xmlns:a16="http://schemas.microsoft.com/office/drawing/2014/main" id="{D20A2F11-873A-4164-9632-19565444CA15}"/>
              </a:ext>
            </a:extLst>
          </p:cNvPr>
          <p:cNvSpPr/>
          <p:nvPr/>
        </p:nvSpPr>
        <p:spPr>
          <a:xfrm>
            <a:off x="10265613" y="3226891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0525;p60">
            <a:extLst>
              <a:ext uri="{FF2B5EF4-FFF2-40B4-BE49-F238E27FC236}">
                <a16:creationId xmlns:a16="http://schemas.microsoft.com/office/drawing/2014/main" id="{EA1CB6C9-F095-49E9-8723-AAE5899C6CF1}"/>
              </a:ext>
            </a:extLst>
          </p:cNvPr>
          <p:cNvGrpSpPr/>
          <p:nvPr/>
        </p:nvGrpSpPr>
        <p:grpSpPr>
          <a:xfrm>
            <a:off x="8053336" y="3553167"/>
            <a:ext cx="239230" cy="356020"/>
            <a:chOff x="-22811700" y="2700350"/>
            <a:chExt cx="200075" cy="297750"/>
          </a:xfrm>
        </p:grpSpPr>
        <p:sp>
          <p:nvSpPr>
            <p:cNvPr id="120" name="Google Shape;10526;p60">
              <a:extLst>
                <a:ext uri="{FF2B5EF4-FFF2-40B4-BE49-F238E27FC236}">
                  <a16:creationId xmlns:a16="http://schemas.microsoft.com/office/drawing/2014/main" id="{C9028291-D4CB-4A84-8FDA-99B9AC8E1243}"/>
                </a:ext>
              </a:extLst>
            </p:cNvPr>
            <p:cNvSpPr/>
            <p:nvPr/>
          </p:nvSpPr>
          <p:spPr>
            <a:xfrm>
              <a:off x="-22811700" y="2700350"/>
              <a:ext cx="86650" cy="296975"/>
            </a:xfrm>
            <a:custGeom>
              <a:avLst/>
              <a:gdLst/>
              <a:ahLst/>
              <a:cxnLst/>
              <a:rect l="l" t="t" r="r" b="b"/>
              <a:pathLst>
                <a:path w="3466" h="11879" extrusionOk="0">
                  <a:moveTo>
                    <a:pt x="1702" y="725"/>
                  </a:moveTo>
                  <a:cubicBezTo>
                    <a:pt x="2269" y="725"/>
                    <a:pt x="2710" y="1198"/>
                    <a:pt x="2710" y="1734"/>
                  </a:cubicBezTo>
                  <a:cubicBezTo>
                    <a:pt x="2710" y="2332"/>
                    <a:pt x="2237" y="2773"/>
                    <a:pt x="1702" y="2773"/>
                  </a:cubicBezTo>
                  <a:cubicBezTo>
                    <a:pt x="1684" y="2774"/>
                    <a:pt x="1666" y="2775"/>
                    <a:pt x="1648" y="2775"/>
                  </a:cubicBezTo>
                  <a:cubicBezTo>
                    <a:pt x="1105" y="2775"/>
                    <a:pt x="662" y="2313"/>
                    <a:pt x="662" y="1734"/>
                  </a:cubicBezTo>
                  <a:cubicBezTo>
                    <a:pt x="662" y="1166"/>
                    <a:pt x="1135" y="725"/>
                    <a:pt x="1702" y="725"/>
                  </a:cubicBezTo>
                  <a:close/>
                  <a:moveTo>
                    <a:pt x="1765" y="5609"/>
                  </a:moveTo>
                  <a:cubicBezTo>
                    <a:pt x="1954" y="5609"/>
                    <a:pt x="2080" y="5766"/>
                    <a:pt x="2111" y="5924"/>
                  </a:cubicBezTo>
                  <a:lnTo>
                    <a:pt x="2111" y="6302"/>
                  </a:lnTo>
                  <a:lnTo>
                    <a:pt x="1324" y="6302"/>
                  </a:lnTo>
                  <a:lnTo>
                    <a:pt x="1324" y="5955"/>
                  </a:lnTo>
                  <a:cubicBezTo>
                    <a:pt x="1324" y="5766"/>
                    <a:pt x="1481" y="5609"/>
                    <a:pt x="1702" y="5609"/>
                  </a:cubicBezTo>
                  <a:close/>
                  <a:moveTo>
                    <a:pt x="2174" y="7026"/>
                  </a:moveTo>
                  <a:lnTo>
                    <a:pt x="2332" y="9767"/>
                  </a:lnTo>
                  <a:lnTo>
                    <a:pt x="1261" y="9767"/>
                  </a:lnTo>
                  <a:lnTo>
                    <a:pt x="1324" y="7026"/>
                  </a:lnTo>
                  <a:close/>
                  <a:moveTo>
                    <a:pt x="2363" y="10523"/>
                  </a:moveTo>
                  <a:lnTo>
                    <a:pt x="2363" y="10586"/>
                  </a:lnTo>
                  <a:cubicBezTo>
                    <a:pt x="2363" y="10712"/>
                    <a:pt x="2332" y="10870"/>
                    <a:pt x="2206" y="10996"/>
                  </a:cubicBezTo>
                  <a:cubicBezTo>
                    <a:pt x="2080" y="11122"/>
                    <a:pt x="1985" y="11185"/>
                    <a:pt x="1796" y="11185"/>
                  </a:cubicBezTo>
                  <a:cubicBezTo>
                    <a:pt x="1639" y="11185"/>
                    <a:pt x="1481" y="11122"/>
                    <a:pt x="1418" y="11027"/>
                  </a:cubicBezTo>
                  <a:cubicBezTo>
                    <a:pt x="1292" y="10933"/>
                    <a:pt x="1261" y="10807"/>
                    <a:pt x="1261" y="10649"/>
                  </a:cubicBezTo>
                  <a:lnTo>
                    <a:pt x="1261" y="10523"/>
                  </a:ln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584"/>
                    <a:pt x="599" y="3277"/>
                    <a:pt x="1387" y="3435"/>
                  </a:cubicBezTo>
                  <a:lnTo>
                    <a:pt x="1387" y="4979"/>
                  </a:lnTo>
                  <a:cubicBezTo>
                    <a:pt x="977" y="5105"/>
                    <a:pt x="662" y="5483"/>
                    <a:pt x="662" y="5924"/>
                  </a:cubicBezTo>
                  <a:lnTo>
                    <a:pt x="536" y="10555"/>
                  </a:lnTo>
                  <a:cubicBezTo>
                    <a:pt x="536" y="10933"/>
                    <a:pt x="662" y="11248"/>
                    <a:pt x="914" y="11469"/>
                  </a:cubicBezTo>
                  <a:cubicBezTo>
                    <a:pt x="1135" y="11721"/>
                    <a:pt x="1450" y="11878"/>
                    <a:pt x="1796" y="11878"/>
                  </a:cubicBezTo>
                  <a:cubicBezTo>
                    <a:pt x="2174" y="11878"/>
                    <a:pt x="2489" y="11721"/>
                    <a:pt x="2710" y="11469"/>
                  </a:cubicBezTo>
                  <a:cubicBezTo>
                    <a:pt x="2962" y="11248"/>
                    <a:pt x="3056" y="10870"/>
                    <a:pt x="3056" y="10523"/>
                  </a:cubicBezTo>
                  <a:lnTo>
                    <a:pt x="2836" y="5924"/>
                  </a:lnTo>
                  <a:cubicBezTo>
                    <a:pt x="2804" y="5483"/>
                    <a:pt x="2521" y="5136"/>
                    <a:pt x="2080" y="4979"/>
                  </a:cubicBezTo>
                  <a:lnTo>
                    <a:pt x="2080" y="3466"/>
                  </a:lnTo>
                  <a:cubicBezTo>
                    <a:pt x="2836" y="3277"/>
                    <a:pt x="3466" y="2616"/>
                    <a:pt x="3466" y="1734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527;p60">
              <a:extLst>
                <a:ext uri="{FF2B5EF4-FFF2-40B4-BE49-F238E27FC236}">
                  <a16:creationId xmlns:a16="http://schemas.microsoft.com/office/drawing/2014/main" id="{7476B092-1E0F-4C15-8779-876612C65242}"/>
                </a:ext>
              </a:extLst>
            </p:cNvPr>
            <p:cNvSpPr/>
            <p:nvPr/>
          </p:nvSpPr>
          <p:spPr>
            <a:xfrm>
              <a:off x="-22693550" y="2701225"/>
              <a:ext cx="81925" cy="296875"/>
            </a:xfrm>
            <a:custGeom>
              <a:avLst/>
              <a:gdLst/>
              <a:ahLst/>
              <a:cxnLst/>
              <a:rect l="l" t="t" r="r" b="b"/>
              <a:pathLst>
                <a:path w="3277" h="11875" extrusionOk="0">
                  <a:moveTo>
                    <a:pt x="1229" y="5574"/>
                  </a:moveTo>
                  <a:cubicBezTo>
                    <a:pt x="1418" y="5574"/>
                    <a:pt x="1544" y="5731"/>
                    <a:pt x="1575" y="5889"/>
                  </a:cubicBezTo>
                  <a:lnTo>
                    <a:pt x="1575" y="6267"/>
                  </a:lnTo>
                  <a:lnTo>
                    <a:pt x="788" y="6267"/>
                  </a:lnTo>
                  <a:lnTo>
                    <a:pt x="788" y="5920"/>
                  </a:lnTo>
                  <a:cubicBezTo>
                    <a:pt x="788" y="5731"/>
                    <a:pt x="945" y="5574"/>
                    <a:pt x="1134" y="5574"/>
                  </a:cubicBezTo>
                  <a:close/>
                  <a:moveTo>
                    <a:pt x="1575" y="6991"/>
                  </a:moveTo>
                  <a:lnTo>
                    <a:pt x="1733" y="9732"/>
                  </a:lnTo>
                  <a:lnTo>
                    <a:pt x="662" y="9732"/>
                  </a:lnTo>
                  <a:lnTo>
                    <a:pt x="756" y="6991"/>
                  </a:lnTo>
                  <a:close/>
                  <a:moveTo>
                    <a:pt x="1764" y="10488"/>
                  </a:moveTo>
                  <a:lnTo>
                    <a:pt x="1764" y="10551"/>
                  </a:lnTo>
                  <a:cubicBezTo>
                    <a:pt x="1796" y="10677"/>
                    <a:pt x="1733" y="10835"/>
                    <a:pt x="1607" y="10961"/>
                  </a:cubicBezTo>
                  <a:cubicBezTo>
                    <a:pt x="1481" y="11087"/>
                    <a:pt x="1386" y="11150"/>
                    <a:pt x="1229" y="11150"/>
                  </a:cubicBezTo>
                  <a:cubicBezTo>
                    <a:pt x="1071" y="11150"/>
                    <a:pt x="914" y="11087"/>
                    <a:pt x="819" y="10992"/>
                  </a:cubicBezTo>
                  <a:cubicBezTo>
                    <a:pt x="693" y="10898"/>
                    <a:pt x="662" y="10772"/>
                    <a:pt x="662" y="10614"/>
                  </a:cubicBezTo>
                  <a:lnTo>
                    <a:pt x="662" y="10488"/>
                  </a:lnTo>
                  <a:close/>
                  <a:moveTo>
                    <a:pt x="2885" y="1"/>
                  </a:moveTo>
                  <a:cubicBezTo>
                    <a:pt x="2797" y="1"/>
                    <a:pt x="2713" y="40"/>
                    <a:pt x="2646" y="123"/>
                  </a:cubicBezTo>
                  <a:lnTo>
                    <a:pt x="914" y="2234"/>
                  </a:lnTo>
                  <a:cubicBezTo>
                    <a:pt x="882" y="2297"/>
                    <a:pt x="819" y="2392"/>
                    <a:pt x="819" y="2455"/>
                  </a:cubicBezTo>
                  <a:lnTo>
                    <a:pt x="819" y="4975"/>
                  </a:lnTo>
                  <a:cubicBezTo>
                    <a:pt x="441" y="5101"/>
                    <a:pt x="126" y="5479"/>
                    <a:pt x="126" y="5920"/>
                  </a:cubicBezTo>
                  <a:lnTo>
                    <a:pt x="0" y="10583"/>
                  </a:lnTo>
                  <a:cubicBezTo>
                    <a:pt x="0" y="10929"/>
                    <a:pt x="126" y="11245"/>
                    <a:pt x="347" y="11465"/>
                  </a:cubicBezTo>
                  <a:cubicBezTo>
                    <a:pt x="599" y="11717"/>
                    <a:pt x="914" y="11875"/>
                    <a:pt x="1260" y="11875"/>
                  </a:cubicBezTo>
                  <a:cubicBezTo>
                    <a:pt x="1607" y="11875"/>
                    <a:pt x="1922" y="11717"/>
                    <a:pt x="2174" y="11465"/>
                  </a:cubicBezTo>
                  <a:cubicBezTo>
                    <a:pt x="2394" y="11245"/>
                    <a:pt x="2520" y="10898"/>
                    <a:pt x="2520" y="10520"/>
                  </a:cubicBezTo>
                  <a:lnTo>
                    <a:pt x="2300" y="5920"/>
                  </a:lnTo>
                  <a:cubicBezTo>
                    <a:pt x="2237" y="5479"/>
                    <a:pt x="1985" y="5133"/>
                    <a:pt x="1544" y="4975"/>
                  </a:cubicBezTo>
                  <a:lnTo>
                    <a:pt x="1544" y="2581"/>
                  </a:lnTo>
                  <a:lnTo>
                    <a:pt x="3151" y="564"/>
                  </a:lnTo>
                  <a:cubicBezTo>
                    <a:pt x="3277" y="407"/>
                    <a:pt x="3277" y="218"/>
                    <a:pt x="3119" y="92"/>
                  </a:cubicBezTo>
                  <a:cubicBezTo>
                    <a:pt x="3045" y="32"/>
                    <a:pt x="2963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528;p60">
              <a:extLst>
                <a:ext uri="{FF2B5EF4-FFF2-40B4-BE49-F238E27FC236}">
                  <a16:creationId xmlns:a16="http://schemas.microsoft.com/office/drawing/2014/main" id="{7BA84015-027E-4E89-96DD-0A38B62FF60C}"/>
                </a:ext>
              </a:extLst>
            </p:cNvPr>
            <p:cNvSpPr/>
            <p:nvPr/>
          </p:nvSpPr>
          <p:spPr>
            <a:xfrm>
              <a:off x="-22778625" y="27350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0529;p60">
            <a:extLst>
              <a:ext uri="{FF2B5EF4-FFF2-40B4-BE49-F238E27FC236}">
                <a16:creationId xmlns:a16="http://schemas.microsoft.com/office/drawing/2014/main" id="{D716E460-7717-4CB2-A0D0-375A738E9BBC}"/>
              </a:ext>
            </a:extLst>
          </p:cNvPr>
          <p:cNvGrpSpPr/>
          <p:nvPr/>
        </p:nvGrpSpPr>
        <p:grpSpPr>
          <a:xfrm>
            <a:off x="6201787" y="1335656"/>
            <a:ext cx="355063" cy="354136"/>
            <a:chOff x="-27358650" y="1961575"/>
            <a:chExt cx="296950" cy="296175"/>
          </a:xfrm>
        </p:grpSpPr>
        <p:sp>
          <p:nvSpPr>
            <p:cNvPr id="124" name="Google Shape;10530;p60">
              <a:extLst>
                <a:ext uri="{FF2B5EF4-FFF2-40B4-BE49-F238E27FC236}">
                  <a16:creationId xmlns:a16="http://schemas.microsoft.com/office/drawing/2014/main" id="{863EEB73-61F9-42DD-93CC-8209479DB222}"/>
                </a:ext>
              </a:extLst>
            </p:cNvPr>
            <p:cNvSpPr/>
            <p:nvPr/>
          </p:nvSpPr>
          <p:spPr>
            <a:xfrm>
              <a:off x="-27358650" y="196157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531;p60">
              <a:extLst>
                <a:ext uri="{FF2B5EF4-FFF2-40B4-BE49-F238E27FC236}">
                  <a16:creationId xmlns:a16="http://schemas.microsoft.com/office/drawing/2014/main" id="{C7D05EF5-A4BE-4AC3-82A5-15670E2370F4}"/>
                </a:ext>
              </a:extLst>
            </p:cNvPr>
            <p:cNvSpPr/>
            <p:nvPr/>
          </p:nvSpPr>
          <p:spPr>
            <a:xfrm>
              <a:off x="-27246025" y="21521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0532;p60">
            <a:extLst>
              <a:ext uri="{FF2B5EF4-FFF2-40B4-BE49-F238E27FC236}">
                <a16:creationId xmlns:a16="http://schemas.microsoft.com/office/drawing/2014/main" id="{F3624382-6796-47F7-91FC-E34AB841FC94}"/>
              </a:ext>
            </a:extLst>
          </p:cNvPr>
          <p:cNvSpPr/>
          <p:nvPr/>
        </p:nvSpPr>
        <p:spPr>
          <a:xfrm>
            <a:off x="6243686" y="1783403"/>
            <a:ext cx="272201" cy="353240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0533;p60">
            <a:extLst>
              <a:ext uri="{FF2B5EF4-FFF2-40B4-BE49-F238E27FC236}">
                <a16:creationId xmlns:a16="http://schemas.microsoft.com/office/drawing/2014/main" id="{7A8A9E2F-0B84-40D0-B596-A939B3635B4D}"/>
              </a:ext>
            </a:extLst>
          </p:cNvPr>
          <p:cNvSpPr/>
          <p:nvPr/>
        </p:nvSpPr>
        <p:spPr>
          <a:xfrm>
            <a:off x="6202255" y="2224163"/>
            <a:ext cx="355063" cy="354136"/>
          </a:xfrm>
          <a:custGeom>
            <a:avLst/>
            <a:gdLst/>
            <a:ahLst/>
            <a:cxnLst/>
            <a:rect l="l" t="t" r="r" b="b"/>
            <a:pathLst>
              <a:path w="11878" h="11847" extrusionOk="0">
                <a:moveTo>
                  <a:pt x="10523" y="694"/>
                </a:moveTo>
                <a:cubicBezTo>
                  <a:pt x="10680" y="694"/>
                  <a:pt x="10901" y="788"/>
                  <a:pt x="10995" y="883"/>
                </a:cubicBezTo>
                <a:cubicBezTo>
                  <a:pt x="11121" y="1009"/>
                  <a:pt x="11184" y="1198"/>
                  <a:pt x="11184" y="1356"/>
                </a:cubicBezTo>
                <a:cubicBezTo>
                  <a:pt x="11184" y="1576"/>
                  <a:pt x="11121" y="1734"/>
                  <a:pt x="10995" y="1828"/>
                </a:cubicBezTo>
                <a:lnTo>
                  <a:pt x="9389" y="3466"/>
                </a:lnTo>
                <a:cubicBezTo>
                  <a:pt x="9105" y="3718"/>
                  <a:pt x="8948" y="4096"/>
                  <a:pt x="8916" y="4443"/>
                </a:cubicBezTo>
                <a:lnTo>
                  <a:pt x="7467" y="2994"/>
                </a:lnTo>
                <a:cubicBezTo>
                  <a:pt x="7813" y="2931"/>
                  <a:pt x="8160" y="2773"/>
                  <a:pt x="8444" y="2521"/>
                </a:cubicBezTo>
                <a:lnTo>
                  <a:pt x="10050" y="883"/>
                </a:lnTo>
                <a:cubicBezTo>
                  <a:pt x="10176" y="788"/>
                  <a:pt x="10365" y="694"/>
                  <a:pt x="10523" y="694"/>
                </a:cubicBezTo>
                <a:close/>
                <a:moveTo>
                  <a:pt x="5766" y="2427"/>
                </a:moveTo>
                <a:cubicBezTo>
                  <a:pt x="5860" y="2427"/>
                  <a:pt x="5955" y="2458"/>
                  <a:pt x="6018" y="2553"/>
                </a:cubicBezTo>
                <a:lnTo>
                  <a:pt x="9420" y="5987"/>
                </a:lnTo>
                <a:cubicBezTo>
                  <a:pt x="9515" y="6050"/>
                  <a:pt x="9546" y="6144"/>
                  <a:pt x="9546" y="6207"/>
                </a:cubicBezTo>
                <a:cubicBezTo>
                  <a:pt x="9452" y="6239"/>
                  <a:pt x="9452" y="6333"/>
                  <a:pt x="9389" y="6396"/>
                </a:cubicBezTo>
                <a:cubicBezTo>
                  <a:pt x="9326" y="6459"/>
                  <a:pt x="9239" y="6491"/>
                  <a:pt x="9152" y="6491"/>
                </a:cubicBezTo>
                <a:cubicBezTo>
                  <a:pt x="9066" y="6491"/>
                  <a:pt x="8979" y="6459"/>
                  <a:pt x="8916" y="6396"/>
                </a:cubicBezTo>
                <a:lnTo>
                  <a:pt x="8444" y="5924"/>
                </a:lnTo>
                <a:lnTo>
                  <a:pt x="6018" y="3498"/>
                </a:lnTo>
                <a:lnTo>
                  <a:pt x="5545" y="3025"/>
                </a:lnTo>
                <a:cubicBezTo>
                  <a:pt x="5419" y="2899"/>
                  <a:pt x="5419" y="2679"/>
                  <a:pt x="5545" y="2553"/>
                </a:cubicBezTo>
                <a:cubicBezTo>
                  <a:pt x="5608" y="2458"/>
                  <a:pt x="5703" y="2427"/>
                  <a:pt x="5766" y="2427"/>
                </a:cubicBezTo>
                <a:close/>
                <a:moveTo>
                  <a:pt x="5734" y="4159"/>
                </a:moveTo>
                <a:lnTo>
                  <a:pt x="7687" y="6144"/>
                </a:lnTo>
                <a:lnTo>
                  <a:pt x="7183" y="6648"/>
                </a:lnTo>
                <a:lnTo>
                  <a:pt x="6427" y="5892"/>
                </a:lnTo>
                <a:cubicBezTo>
                  <a:pt x="6364" y="5829"/>
                  <a:pt x="6278" y="5798"/>
                  <a:pt x="6191" y="5798"/>
                </a:cubicBezTo>
                <a:cubicBezTo>
                  <a:pt x="6104" y="5798"/>
                  <a:pt x="6018" y="5829"/>
                  <a:pt x="5955" y="5892"/>
                </a:cubicBezTo>
                <a:cubicBezTo>
                  <a:pt x="5829" y="6018"/>
                  <a:pt x="5829" y="6239"/>
                  <a:pt x="5955" y="6365"/>
                </a:cubicBezTo>
                <a:lnTo>
                  <a:pt x="6711" y="7121"/>
                </a:lnTo>
                <a:lnTo>
                  <a:pt x="6238" y="7593"/>
                </a:lnTo>
                <a:lnTo>
                  <a:pt x="4253" y="5609"/>
                </a:lnTo>
                <a:lnTo>
                  <a:pt x="5734" y="4159"/>
                </a:lnTo>
                <a:close/>
                <a:moveTo>
                  <a:pt x="3718" y="6176"/>
                </a:moveTo>
                <a:lnTo>
                  <a:pt x="5703" y="8129"/>
                </a:lnTo>
                <a:lnTo>
                  <a:pt x="5230" y="8602"/>
                </a:lnTo>
                <a:lnTo>
                  <a:pt x="4474" y="7877"/>
                </a:lnTo>
                <a:cubicBezTo>
                  <a:pt x="4411" y="7814"/>
                  <a:pt x="4324" y="7782"/>
                  <a:pt x="4238" y="7782"/>
                </a:cubicBezTo>
                <a:cubicBezTo>
                  <a:pt x="4151" y="7782"/>
                  <a:pt x="4064" y="7814"/>
                  <a:pt x="4001" y="7877"/>
                </a:cubicBezTo>
                <a:cubicBezTo>
                  <a:pt x="3875" y="7972"/>
                  <a:pt x="3875" y="8224"/>
                  <a:pt x="4001" y="8350"/>
                </a:cubicBezTo>
                <a:lnTo>
                  <a:pt x="4694" y="9043"/>
                </a:lnTo>
                <a:cubicBezTo>
                  <a:pt x="4537" y="9169"/>
                  <a:pt x="4379" y="9232"/>
                  <a:pt x="4190" y="9295"/>
                </a:cubicBezTo>
                <a:cubicBezTo>
                  <a:pt x="3119" y="9547"/>
                  <a:pt x="2332" y="9988"/>
                  <a:pt x="1733" y="10586"/>
                </a:cubicBezTo>
                <a:lnTo>
                  <a:pt x="1355" y="10964"/>
                </a:lnTo>
                <a:cubicBezTo>
                  <a:pt x="1292" y="11027"/>
                  <a:pt x="1205" y="11059"/>
                  <a:pt x="1119" y="11059"/>
                </a:cubicBezTo>
                <a:cubicBezTo>
                  <a:pt x="1032" y="11059"/>
                  <a:pt x="945" y="11027"/>
                  <a:pt x="882" y="10964"/>
                </a:cubicBezTo>
                <a:cubicBezTo>
                  <a:pt x="819" y="10901"/>
                  <a:pt x="756" y="10807"/>
                  <a:pt x="756" y="10744"/>
                </a:cubicBezTo>
                <a:cubicBezTo>
                  <a:pt x="756" y="10649"/>
                  <a:pt x="788" y="10555"/>
                  <a:pt x="882" y="10492"/>
                </a:cubicBezTo>
                <a:lnTo>
                  <a:pt x="1260" y="10114"/>
                </a:lnTo>
                <a:cubicBezTo>
                  <a:pt x="1859" y="9515"/>
                  <a:pt x="2300" y="8696"/>
                  <a:pt x="2584" y="7656"/>
                </a:cubicBezTo>
                <a:cubicBezTo>
                  <a:pt x="2647" y="7404"/>
                  <a:pt x="2804" y="7121"/>
                  <a:pt x="3025" y="6869"/>
                </a:cubicBezTo>
                <a:lnTo>
                  <a:pt x="3718" y="6176"/>
                </a:lnTo>
                <a:close/>
                <a:moveTo>
                  <a:pt x="10491" y="1"/>
                </a:moveTo>
                <a:cubicBezTo>
                  <a:pt x="10145" y="1"/>
                  <a:pt x="9767" y="158"/>
                  <a:pt x="9515" y="379"/>
                </a:cubicBezTo>
                <a:lnTo>
                  <a:pt x="7876" y="1986"/>
                </a:lnTo>
                <a:cubicBezTo>
                  <a:pt x="7687" y="2190"/>
                  <a:pt x="7428" y="2293"/>
                  <a:pt x="7164" y="2293"/>
                </a:cubicBezTo>
                <a:cubicBezTo>
                  <a:pt x="6900" y="2293"/>
                  <a:pt x="6632" y="2190"/>
                  <a:pt x="6427" y="1986"/>
                </a:cubicBezTo>
                <a:cubicBezTo>
                  <a:pt x="6238" y="1797"/>
                  <a:pt x="5978" y="1702"/>
                  <a:pt x="5714" y="1702"/>
                </a:cubicBezTo>
                <a:cubicBezTo>
                  <a:pt x="5451" y="1702"/>
                  <a:pt x="5183" y="1797"/>
                  <a:pt x="4978" y="1986"/>
                </a:cubicBezTo>
                <a:cubicBezTo>
                  <a:pt x="4600" y="2395"/>
                  <a:pt x="4600" y="3057"/>
                  <a:pt x="4978" y="3435"/>
                </a:cubicBezTo>
                <a:lnTo>
                  <a:pt x="5199" y="3687"/>
                </a:lnTo>
                <a:lnTo>
                  <a:pt x="3466" y="5420"/>
                </a:lnTo>
                <a:lnTo>
                  <a:pt x="2489" y="6396"/>
                </a:lnTo>
                <a:cubicBezTo>
                  <a:pt x="2174" y="6711"/>
                  <a:pt x="1985" y="7058"/>
                  <a:pt x="1859" y="7499"/>
                </a:cubicBezTo>
                <a:cubicBezTo>
                  <a:pt x="1638" y="8413"/>
                  <a:pt x="1229" y="9106"/>
                  <a:pt x="725" y="9641"/>
                </a:cubicBezTo>
                <a:lnTo>
                  <a:pt x="315" y="10019"/>
                </a:lnTo>
                <a:cubicBezTo>
                  <a:pt x="126" y="10240"/>
                  <a:pt x="0" y="10492"/>
                  <a:pt x="0" y="10775"/>
                </a:cubicBezTo>
                <a:cubicBezTo>
                  <a:pt x="0" y="11059"/>
                  <a:pt x="126" y="11343"/>
                  <a:pt x="315" y="11532"/>
                </a:cubicBezTo>
                <a:cubicBezTo>
                  <a:pt x="536" y="11721"/>
                  <a:pt x="788" y="11847"/>
                  <a:pt x="1071" y="11847"/>
                </a:cubicBezTo>
                <a:cubicBezTo>
                  <a:pt x="1355" y="11847"/>
                  <a:pt x="1638" y="11721"/>
                  <a:pt x="1828" y="11532"/>
                </a:cubicBezTo>
                <a:lnTo>
                  <a:pt x="2237" y="11122"/>
                </a:lnTo>
                <a:cubicBezTo>
                  <a:pt x="2741" y="10618"/>
                  <a:pt x="3434" y="10240"/>
                  <a:pt x="4348" y="9988"/>
                </a:cubicBezTo>
                <a:cubicBezTo>
                  <a:pt x="4757" y="9862"/>
                  <a:pt x="5136" y="9673"/>
                  <a:pt x="5419" y="9389"/>
                </a:cubicBezTo>
                <a:lnTo>
                  <a:pt x="6396" y="8413"/>
                </a:lnTo>
                <a:lnTo>
                  <a:pt x="7372" y="7436"/>
                </a:lnTo>
                <a:lnTo>
                  <a:pt x="8129" y="6680"/>
                </a:lnTo>
                <a:lnTo>
                  <a:pt x="8349" y="6932"/>
                </a:lnTo>
                <a:cubicBezTo>
                  <a:pt x="8570" y="7121"/>
                  <a:pt x="8822" y="7247"/>
                  <a:pt x="9105" y="7247"/>
                </a:cubicBezTo>
                <a:cubicBezTo>
                  <a:pt x="9389" y="7247"/>
                  <a:pt x="9672" y="7121"/>
                  <a:pt x="9861" y="6932"/>
                </a:cubicBezTo>
                <a:cubicBezTo>
                  <a:pt x="10050" y="6711"/>
                  <a:pt x="10176" y="6459"/>
                  <a:pt x="10176" y="6176"/>
                </a:cubicBezTo>
                <a:cubicBezTo>
                  <a:pt x="10176" y="5892"/>
                  <a:pt x="10050" y="5609"/>
                  <a:pt x="9861" y="5420"/>
                </a:cubicBezTo>
                <a:cubicBezTo>
                  <a:pt x="9672" y="5231"/>
                  <a:pt x="9546" y="4947"/>
                  <a:pt x="9546" y="4664"/>
                </a:cubicBezTo>
                <a:cubicBezTo>
                  <a:pt x="9546" y="4380"/>
                  <a:pt x="9672" y="4128"/>
                  <a:pt x="9861" y="3907"/>
                </a:cubicBezTo>
                <a:lnTo>
                  <a:pt x="11468" y="2364"/>
                </a:lnTo>
                <a:cubicBezTo>
                  <a:pt x="11752" y="2080"/>
                  <a:pt x="11878" y="1734"/>
                  <a:pt x="11878" y="1356"/>
                </a:cubicBezTo>
                <a:cubicBezTo>
                  <a:pt x="11878" y="1009"/>
                  <a:pt x="11720" y="662"/>
                  <a:pt x="11468" y="379"/>
                </a:cubicBezTo>
                <a:cubicBezTo>
                  <a:pt x="11184" y="95"/>
                  <a:pt x="10838" y="1"/>
                  <a:pt x="1049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0534;p60">
            <a:extLst>
              <a:ext uri="{FF2B5EF4-FFF2-40B4-BE49-F238E27FC236}">
                <a16:creationId xmlns:a16="http://schemas.microsoft.com/office/drawing/2014/main" id="{5E76554B-DA9D-4FA9-A034-B915CC1FCC11}"/>
              </a:ext>
            </a:extLst>
          </p:cNvPr>
          <p:cNvGrpSpPr/>
          <p:nvPr/>
        </p:nvGrpSpPr>
        <p:grpSpPr>
          <a:xfrm>
            <a:off x="7100357" y="2666048"/>
            <a:ext cx="354136" cy="353180"/>
            <a:chOff x="-23599325" y="1971025"/>
            <a:chExt cx="296175" cy="295375"/>
          </a:xfrm>
        </p:grpSpPr>
        <p:sp>
          <p:nvSpPr>
            <p:cNvPr id="129" name="Google Shape;10535;p60">
              <a:extLst>
                <a:ext uri="{FF2B5EF4-FFF2-40B4-BE49-F238E27FC236}">
                  <a16:creationId xmlns:a16="http://schemas.microsoft.com/office/drawing/2014/main" id="{7BF29926-D1C8-424D-A343-26D17EFDD16E}"/>
                </a:ext>
              </a:extLst>
            </p:cNvPr>
            <p:cNvSpPr/>
            <p:nvPr/>
          </p:nvSpPr>
          <p:spPr>
            <a:xfrm>
              <a:off x="-23599325" y="1971025"/>
              <a:ext cx="296175" cy="295375"/>
            </a:xfrm>
            <a:custGeom>
              <a:avLst/>
              <a:gdLst/>
              <a:ahLst/>
              <a:cxnLst/>
              <a:rect l="l" t="t" r="r" b="b"/>
              <a:pathLst>
                <a:path w="11847" h="11815" extrusionOk="0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536;p60">
              <a:extLst>
                <a:ext uri="{FF2B5EF4-FFF2-40B4-BE49-F238E27FC236}">
                  <a16:creationId xmlns:a16="http://schemas.microsoft.com/office/drawing/2014/main" id="{C2235681-F7E6-461E-8C8B-2EBF8F29C3B7}"/>
                </a:ext>
              </a:extLst>
            </p:cNvPr>
            <p:cNvSpPr/>
            <p:nvPr/>
          </p:nvSpPr>
          <p:spPr>
            <a:xfrm>
              <a:off x="-23477250" y="2004100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0537;p60">
            <a:extLst>
              <a:ext uri="{FF2B5EF4-FFF2-40B4-BE49-F238E27FC236}">
                <a16:creationId xmlns:a16="http://schemas.microsoft.com/office/drawing/2014/main" id="{C360F588-52C9-4EE7-83C3-7E21B0909C49}"/>
              </a:ext>
            </a:extLst>
          </p:cNvPr>
          <p:cNvSpPr/>
          <p:nvPr/>
        </p:nvSpPr>
        <p:spPr>
          <a:xfrm>
            <a:off x="7101239" y="3112404"/>
            <a:ext cx="353180" cy="355063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0538;p60">
            <a:extLst>
              <a:ext uri="{FF2B5EF4-FFF2-40B4-BE49-F238E27FC236}">
                <a16:creationId xmlns:a16="http://schemas.microsoft.com/office/drawing/2014/main" id="{B6DB1806-5E91-44CC-8E76-6AE57E126F00}"/>
              </a:ext>
            </a:extLst>
          </p:cNvPr>
          <p:cNvSpPr/>
          <p:nvPr/>
        </p:nvSpPr>
        <p:spPr>
          <a:xfrm>
            <a:off x="7098877" y="3565376"/>
            <a:ext cx="357903" cy="331538"/>
          </a:xfrm>
          <a:custGeom>
            <a:avLst/>
            <a:gdLst/>
            <a:ahLst/>
            <a:cxnLst/>
            <a:rect l="l" t="t" r="r" b="b"/>
            <a:pathLst>
              <a:path w="11973" h="11091" extrusionOk="0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0539;p60">
            <a:extLst>
              <a:ext uri="{FF2B5EF4-FFF2-40B4-BE49-F238E27FC236}">
                <a16:creationId xmlns:a16="http://schemas.microsoft.com/office/drawing/2014/main" id="{C3ED2A15-3096-443D-A3AB-9E5CC7042599}"/>
              </a:ext>
            </a:extLst>
          </p:cNvPr>
          <p:cNvSpPr/>
          <p:nvPr/>
        </p:nvSpPr>
        <p:spPr>
          <a:xfrm>
            <a:off x="6201949" y="4047139"/>
            <a:ext cx="356020" cy="354136"/>
          </a:xfrm>
          <a:custGeom>
            <a:avLst/>
            <a:gdLst/>
            <a:ahLst/>
            <a:cxnLst/>
            <a:rect l="l" t="t" r="r" b="b"/>
            <a:pathLst>
              <a:path w="11910" h="11847" extrusionOk="0">
                <a:moveTo>
                  <a:pt x="1104" y="693"/>
                </a:moveTo>
                <a:cubicBezTo>
                  <a:pt x="2521" y="693"/>
                  <a:pt x="3592" y="1702"/>
                  <a:pt x="3813" y="3371"/>
                </a:cubicBezTo>
                <a:lnTo>
                  <a:pt x="3939" y="4190"/>
                </a:lnTo>
                <a:lnTo>
                  <a:pt x="3781" y="4190"/>
                </a:lnTo>
                <a:cubicBezTo>
                  <a:pt x="3592" y="4190"/>
                  <a:pt x="3435" y="4190"/>
                  <a:pt x="3246" y="4222"/>
                </a:cubicBezTo>
                <a:lnTo>
                  <a:pt x="3151" y="3497"/>
                </a:lnTo>
                <a:cubicBezTo>
                  <a:pt x="2962" y="2143"/>
                  <a:pt x="2206" y="1418"/>
                  <a:pt x="1104" y="1418"/>
                </a:cubicBezTo>
                <a:cubicBezTo>
                  <a:pt x="915" y="1418"/>
                  <a:pt x="757" y="1260"/>
                  <a:pt x="757" y="1040"/>
                </a:cubicBezTo>
                <a:cubicBezTo>
                  <a:pt x="757" y="851"/>
                  <a:pt x="915" y="693"/>
                  <a:pt x="1104" y="693"/>
                </a:cubicBezTo>
                <a:close/>
                <a:moveTo>
                  <a:pt x="6617" y="3529"/>
                </a:moveTo>
                <a:cubicBezTo>
                  <a:pt x="7184" y="3529"/>
                  <a:pt x="7657" y="4001"/>
                  <a:pt x="7657" y="4568"/>
                </a:cubicBezTo>
                <a:lnTo>
                  <a:pt x="7657" y="5577"/>
                </a:lnTo>
                <a:lnTo>
                  <a:pt x="6774" y="5577"/>
                </a:lnTo>
                <a:lnTo>
                  <a:pt x="6554" y="5356"/>
                </a:lnTo>
                <a:lnTo>
                  <a:pt x="6522" y="5293"/>
                </a:lnTo>
                <a:cubicBezTo>
                  <a:pt x="6050" y="4820"/>
                  <a:pt x="5388" y="4474"/>
                  <a:pt x="4695" y="4316"/>
                </a:cubicBezTo>
                <a:lnTo>
                  <a:pt x="4569" y="3529"/>
                </a:lnTo>
                <a:close/>
                <a:moveTo>
                  <a:pt x="3466" y="4915"/>
                </a:moveTo>
                <a:lnTo>
                  <a:pt x="3466" y="5608"/>
                </a:lnTo>
                <a:cubicBezTo>
                  <a:pt x="3088" y="5671"/>
                  <a:pt x="2679" y="5860"/>
                  <a:pt x="2364" y="6081"/>
                </a:cubicBezTo>
                <a:lnTo>
                  <a:pt x="1860" y="5577"/>
                </a:lnTo>
                <a:cubicBezTo>
                  <a:pt x="2332" y="5230"/>
                  <a:pt x="2868" y="4978"/>
                  <a:pt x="3466" y="4915"/>
                </a:cubicBezTo>
                <a:close/>
                <a:moveTo>
                  <a:pt x="4191" y="4915"/>
                </a:moveTo>
                <a:cubicBezTo>
                  <a:pt x="4790" y="4978"/>
                  <a:pt x="5325" y="5230"/>
                  <a:pt x="5798" y="5577"/>
                </a:cubicBezTo>
                <a:lnTo>
                  <a:pt x="5294" y="6081"/>
                </a:lnTo>
                <a:cubicBezTo>
                  <a:pt x="4979" y="5860"/>
                  <a:pt x="4569" y="5703"/>
                  <a:pt x="4191" y="5608"/>
                </a:cubicBezTo>
                <a:lnTo>
                  <a:pt x="4191" y="4915"/>
                </a:lnTo>
                <a:close/>
                <a:moveTo>
                  <a:pt x="6270" y="6049"/>
                </a:moveTo>
                <a:cubicBezTo>
                  <a:pt x="6617" y="6522"/>
                  <a:pt x="6869" y="7057"/>
                  <a:pt x="6932" y="7656"/>
                </a:cubicBezTo>
                <a:lnTo>
                  <a:pt x="6239" y="7656"/>
                </a:lnTo>
                <a:cubicBezTo>
                  <a:pt x="6176" y="7278"/>
                  <a:pt x="5987" y="6868"/>
                  <a:pt x="5766" y="6553"/>
                </a:cubicBezTo>
                <a:lnTo>
                  <a:pt x="6270" y="6049"/>
                </a:lnTo>
                <a:close/>
                <a:moveTo>
                  <a:pt x="1387" y="6081"/>
                </a:moveTo>
                <a:lnTo>
                  <a:pt x="1891" y="6616"/>
                </a:lnTo>
                <a:cubicBezTo>
                  <a:pt x="1671" y="6931"/>
                  <a:pt x="1513" y="7309"/>
                  <a:pt x="1419" y="7719"/>
                </a:cubicBezTo>
                <a:lnTo>
                  <a:pt x="725" y="7719"/>
                </a:lnTo>
                <a:cubicBezTo>
                  <a:pt x="788" y="7057"/>
                  <a:pt x="1041" y="6522"/>
                  <a:pt x="1387" y="6081"/>
                </a:cubicBezTo>
                <a:close/>
                <a:moveTo>
                  <a:pt x="8792" y="6327"/>
                </a:moveTo>
                <a:cubicBezTo>
                  <a:pt x="9316" y="6327"/>
                  <a:pt x="9736" y="6806"/>
                  <a:pt x="9736" y="7341"/>
                </a:cubicBezTo>
                <a:lnTo>
                  <a:pt x="9736" y="7719"/>
                </a:lnTo>
                <a:lnTo>
                  <a:pt x="7657" y="7719"/>
                </a:lnTo>
                <a:cubicBezTo>
                  <a:pt x="7594" y="7183"/>
                  <a:pt x="7436" y="6774"/>
                  <a:pt x="7247" y="6333"/>
                </a:cubicBezTo>
                <a:lnTo>
                  <a:pt x="8696" y="6333"/>
                </a:lnTo>
                <a:cubicBezTo>
                  <a:pt x="8729" y="6329"/>
                  <a:pt x="8761" y="6327"/>
                  <a:pt x="8792" y="6327"/>
                </a:cubicBezTo>
                <a:close/>
                <a:moveTo>
                  <a:pt x="3813" y="6270"/>
                </a:moveTo>
                <a:cubicBezTo>
                  <a:pt x="4790" y="6270"/>
                  <a:pt x="5577" y="7057"/>
                  <a:pt x="5577" y="8034"/>
                </a:cubicBezTo>
                <a:cubicBezTo>
                  <a:pt x="5577" y="8979"/>
                  <a:pt x="4790" y="9767"/>
                  <a:pt x="3813" y="9767"/>
                </a:cubicBezTo>
                <a:cubicBezTo>
                  <a:pt x="2868" y="9767"/>
                  <a:pt x="2080" y="8979"/>
                  <a:pt x="2080" y="8034"/>
                </a:cubicBezTo>
                <a:cubicBezTo>
                  <a:pt x="2080" y="7057"/>
                  <a:pt x="2868" y="6270"/>
                  <a:pt x="3813" y="6270"/>
                </a:cubicBezTo>
                <a:close/>
                <a:moveTo>
                  <a:pt x="1419" y="8381"/>
                </a:moveTo>
                <a:cubicBezTo>
                  <a:pt x="1450" y="8759"/>
                  <a:pt x="1671" y="9168"/>
                  <a:pt x="1891" y="9483"/>
                </a:cubicBezTo>
                <a:lnTo>
                  <a:pt x="1387" y="9987"/>
                </a:lnTo>
                <a:cubicBezTo>
                  <a:pt x="1041" y="9515"/>
                  <a:pt x="788" y="8979"/>
                  <a:pt x="725" y="8381"/>
                </a:cubicBezTo>
                <a:close/>
                <a:moveTo>
                  <a:pt x="6932" y="8381"/>
                </a:moveTo>
                <a:cubicBezTo>
                  <a:pt x="6869" y="8979"/>
                  <a:pt x="6617" y="9515"/>
                  <a:pt x="6270" y="9987"/>
                </a:cubicBezTo>
                <a:lnTo>
                  <a:pt x="5766" y="9483"/>
                </a:lnTo>
                <a:cubicBezTo>
                  <a:pt x="5987" y="9168"/>
                  <a:pt x="6144" y="8759"/>
                  <a:pt x="6239" y="8381"/>
                </a:cubicBezTo>
                <a:close/>
                <a:moveTo>
                  <a:pt x="5294" y="9956"/>
                </a:moveTo>
                <a:lnTo>
                  <a:pt x="5798" y="10460"/>
                </a:lnTo>
                <a:cubicBezTo>
                  <a:pt x="5357" y="10806"/>
                  <a:pt x="4821" y="11058"/>
                  <a:pt x="4191" y="11121"/>
                </a:cubicBezTo>
                <a:lnTo>
                  <a:pt x="4191" y="10428"/>
                </a:lnTo>
                <a:cubicBezTo>
                  <a:pt x="4569" y="10397"/>
                  <a:pt x="4979" y="10176"/>
                  <a:pt x="5294" y="9956"/>
                </a:cubicBezTo>
                <a:close/>
                <a:moveTo>
                  <a:pt x="2364" y="9987"/>
                </a:moveTo>
                <a:cubicBezTo>
                  <a:pt x="2679" y="10208"/>
                  <a:pt x="3088" y="10397"/>
                  <a:pt x="3466" y="10460"/>
                </a:cubicBezTo>
                <a:lnTo>
                  <a:pt x="3466" y="11184"/>
                </a:lnTo>
                <a:cubicBezTo>
                  <a:pt x="2868" y="11090"/>
                  <a:pt x="2332" y="10838"/>
                  <a:pt x="1860" y="10491"/>
                </a:cubicBezTo>
                <a:lnTo>
                  <a:pt x="2364" y="9987"/>
                </a:lnTo>
                <a:close/>
                <a:moveTo>
                  <a:pt x="9389" y="10460"/>
                </a:moveTo>
                <a:cubicBezTo>
                  <a:pt x="9578" y="10460"/>
                  <a:pt x="9736" y="10617"/>
                  <a:pt x="9736" y="10806"/>
                </a:cubicBezTo>
                <a:cubicBezTo>
                  <a:pt x="9736" y="10995"/>
                  <a:pt x="9578" y="11184"/>
                  <a:pt x="9389" y="11184"/>
                </a:cubicBezTo>
                <a:cubicBezTo>
                  <a:pt x="9169" y="11184"/>
                  <a:pt x="9011" y="10995"/>
                  <a:pt x="9011" y="10806"/>
                </a:cubicBezTo>
                <a:cubicBezTo>
                  <a:pt x="9011" y="10617"/>
                  <a:pt x="9169" y="10460"/>
                  <a:pt x="9389" y="10460"/>
                </a:cubicBezTo>
                <a:close/>
                <a:moveTo>
                  <a:pt x="1104" y="0"/>
                </a:moveTo>
                <a:cubicBezTo>
                  <a:pt x="505" y="0"/>
                  <a:pt x="95" y="473"/>
                  <a:pt x="95" y="1008"/>
                </a:cubicBezTo>
                <a:cubicBezTo>
                  <a:pt x="95" y="1544"/>
                  <a:pt x="568" y="2048"/>
                  <a:pt x="1104" y="2048"/>
                </a:cubicBezTo>
                <a:cubicBezTo>
                  <a:pt x="2049" y="2048"/>
                  <a:pt x="2364" y="2867"/>
                  <a:pt x="2490" y="3529"/>
                </a:cubicBezTo>
                <a:lnTo>
                  <a:pt x="2616" y="4348"/>
                </a:lnTo>
                <a:cubicBezTo>
                  <a:pt x="2049" y="4537"/>
                  <a:pt x="1576" y="4852"/>
                  <a:pt x="1167" y="5262"/>
                </a:cubicBezTo>
                <a:lnTo>
                  <a:pt x="1104" y="5293"/>
                </a:lnTo>
                <a:cubicBezTo>
                  <a:pt x="442" y="5955"/>
                  <a:pt x="1" y="6900"/>
                  <a:pt x="1" y="7971"/>
                </a:cubicBezTo>
                <a:cubicBezTo>
                  <a:pt x="1" y="9011"/>
                  <a:pt x="442" y="9956"/>
                  <a:pt x="1104" y="10649"/>
                </a:cubicBezTo>
                <a:lnTo>
                  <a:pt x="1167" y="10680"/>
                </a:lnTo>
                <a:lnTo>
                  <a:pt x="1198" y="10743"/>
                </a:lnTo>
                <a:cubicBezTo>
                  <a:pt x="1860" y="11405"/>
                  <a:pt x="2805" y="11846"/>
                  <a:pt x="3876" y="11846"/>
                </a:cubicBezTo>
                <a:cubicBezTo>
                  <a:pt x="4884" y="11846"/>
                  <a:pt x="5829" y="11405"/>
                  <a:pt x="6554" y="10743"/>
                </a:cubicBezTo>
                <a:lnTo>
                  <a:pt x="6585" y="10680"/>
                </a:lnTo>
                <a:lnTo>
                  <a:pt x="6617" y="10649"/>
                </a:lnTo>
                <a:cubicBezTo>
                  <a:pt x="7216" y="10019"/>
                  <a:pt x="7625" y="9231"/>
                  <a:pt x="7688" y="8318"/>
                </a:cubicBezTo>
                <a:lnTo>
                  <a:pt x="9106" y="8318"/>
                </a:lnTo>
                <a:lnTo>
                  <a:pt x="9106" y="9798"/>
                </a:lnTo>
                <a:cubicBezTo>
                  <a:pt x="8728" y="9956"/>
                  <a:pt x="8381" y="10302"/>
                  <a:pt x="8381" y="10775"/>
                </a:cubicBezTo>
                <a:cubicBezTo>
                  <a:pt x="8381" y="11373"/>
                  <a:pt x="8854" y="11783"/>
                  <a:pt x="9421" y="11783"/>
                </a:cubicBezTo>
                <a:cubicBezTo>
                  <a:pt x="9862" y="11783"/>
                  <a:pt x="10240" y="11531"/>
                  <a:pt x="10398" y="11090"/>
                </a:cubicBezTo>
                <a:lnTo>
                  <a:pt x="11532" y="11090"/>
                </a:lnTo>
                <a:cubicBezTo>
                  <a:pt x="11752" y="11090"/>
                  <a:pt x="11910" y="10932"/>
                  <a:pt x="11910" y="10743"/>
                </a:cubicBezTo>
                <a:cubicBezTo>
                  <a:pt x="11910" y="10523"/>
                  <a:pt x="11689" y="10460"/>
                  <a:pt x="11500" y="10460"/>
                </a:cubicBezTo>
                <a:lnTo>
                  <a:pt x="10366" y="10460"/>
                </a:lnTo>
                <a:cubicBezTo>
                  <a:pt x="10240" y="10176"/>
                  <a:pt x="10019" y="9956"/>
                  <a:pt x="9736" y="9830"/>
                </a:cubicBezTo>
                <a:lnTo>
                  <a:pt x="9736" y="8381"/>
                </a:lnTo>
                <a:lnTo>
                  <a:pt x="10807" y="8381"/>
                </a:lnTo>
                <a:cubicBezTo>
                  <a:pt x="10996" y="8381"/>
                  <a:pt x="11154" y="8223"/>
                  <a:pt x="11154" y="8034"/>
                </a:cubicBezTo>
                <a:cubicBezTo>
                  <a:pt x="11154" y="7813"/>
                  <a:pt x="10996" y="7656"/>
                  <a:pt x="10807" y="7656"/>
                </a:cubicBezTo>
                <a:lnTo>
                  <a:pt x="10461" y="7656"/>
                </a:lnTo>
                <a:lnTo>
                  <a:pt x="10461" y="7309"/>
                </a:lnTo>
                <a:cubicBezTo>
                  <a:pt x="10461" y="6364"/>
                  <a:pt x="9673" y="5577"/>
                  <a:pt x="8728" y="5577"/>
                </a:cubicBezTo>
                <a:lnTo>
                  <a:pt x="8350" y="5577"/>
                </a:lnTo>
                <a:lnTo>
                  <a:pt x="8350" y="4568"/>
                </a:lnTo>
                <a:cubicBezTo>
                  <a:pt x="8350" y="3623"/>
                  <a:pt x="7562" y="2836"/>
                  <a:pt x="6617" y="2836"/>
                </a:cubicBezTo>
                <a:lnTo>
                  <a:pt x="4443" y="2836"/>
                </a:lnTo>
                <a:cubicBezTo>
                  <a:pt x="4254" y="2048"/>
                  <a:pt x="3907" y="1418"/>
                  <a:pt x="3403" y="882"/>
                </a:cubicBezTo>
                <a:cubicBezTo>
                  <a:pt x="2773" y="315"/>
                  <a:pt x="1986" y="0"/>
                  <a:pt x="11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0540;p60">
            <a:extLst>
              <a:ext uri="{FF2B5EF4-FFF2-40B4-BE49-F238E27FC236}">
                <a16:creationId xmlns:a16="http://schemas.microsoft.com/office/drawing/2014/main" id="{1D3CF531-046B-4D2E-B3B7-891E72D47A14}"/>
              </a:ext>
            </a:extLst>
          </p:cNvPr>
          <p:cNvGrpSpPr/>
          <p:nvPr/>
        </p:nvGrpSpPr>
        <p:grpSpPr>
          <a:xfrm>
            <a:off x="6644801" y="1335776"/>
            <a:ext cx="360713" cy="353897"/>
            <a:chOff x="-26993200" y="1961775"/>
            <a:chExt cx="301675" cy="295975"/>
          </a:xfrm>
        </p:grpSpPr>
        <p:sp>
          <p:nvSpPr>
            <p:cNvPr id="135" name="Google Shape;10541;p60">
              <a:extLst>
                <a:ext uri="{FF2B5EF4-FFF2-40B4-BE49-F238E27FC236}">
                  <a16:creationId xmlns:a16="http://schemas.microsoft.com/office/drawing/2014/main" id="{5408C64B-B7F6-4BC2-B484-2543992CB6D5}"/>
                </a:ext>
              </a:extLst>
            </p:cNvPr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542;p60">
              <a:extLst>
                <a:ext uri="{FF2B5EF4-FFF2-40B4-BE49-F238E27FC236}">
                  <a16:creationId xmlns:a16="http://schemas.microsoft.com/office/drawing/2014/main" id="{4E5E5143-020F-4FB1-8EAC-E993FB910F47}"/>
                </a:ext>
              </a:extLst>
            </p:cNvPr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43;p60">
              <a:extLst>
                <a:ext uri="{FF2B5EF4-FFF2-40B4-BE49-F238E27FC236}">
                  <a16:creationId xmlns:a16="http://schemas.microsoft.com/office/drawing/2014/main" id="{CD26FA99-33D7-42CE-8448-0895FBA15A94}"/>
                </a:ext>
              </a:extLst>
            </p:cNvPr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0544;p60">
            <a:extLst>
              <a:ext uri="{FF2B5EF4-FFF2-40B4-BE49-F238E27FC236}">
                <a16:creationId xmlns:a16="http://schemas.microsoft.com/office/drawing/2014/main" id="{C4B4311A-2206-45A5-A32E-E9516198ACDA}"/>
              </a:ext>
            </a:extLst>
          </p:cNvPr>
          <p:cNvGrpSpPr/>
          <p:nvPr/>
        </p:nvGrpSpPr>
        <p:grpSpPr>
          <a:xfrm>
            <a:off x="6669761" y="1783461"/>
            <a:ext cx="310792" cy="353180"/>
            <a:chOff x="-26970350" y="2332550"/>
            <a:chExt cx="259925" cy="295375"/>
          </a:xfrm>
        </p:grpSpPr>
        <p:sp>
          <p:nvSpPr>
            <p:cNvPr id="139" name="Google Shape;10545;p60">
              <a:extLst>
                <a:ext uri="{FF2B5EF4-FFF2-40B4-BE49-F238E27FC236}">
                  <a16:creationId xmlns:a16="http://schemas.microsoft.com/office/drawing/2014/main" id="{88FA3B3D-F9B3-402D-9BCA-1085824FCD26}"/>
                </a:ext>
              </a:extLst>
            </p:cNvPr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46;p60">
              <a:extLst>
                <a:ext uri="{FF2B5EF4-FFF2-40B4-BE49-F238E27FC236}">
                  <a16:creationId xmlns:a16="http://schemas.microsoft.com/office/drawing/2014/main" id="{E675FFBD-E0E5-4C4D-B6FA-2F7D5458D586}"/>
                </a:ext>
              </a:extLst>
            </p:cNvPr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0547;p60">
            <a:extLst>
              <a:ext uri="{FF2B5EF4-FFF2-40B4-BE49-F238E27FC236}">
                <a16:creationId xmlns:a16="http://schemas.microsoft.com/office/drawing/2014/main" id="{21E12CA3-9F0E-44F8-87B8-D9BA868008BC}"/>
              </a:ext>
            </a:extLst>
          </p:cNvPr>
          <p:cNvGrpSpPr/>
          <p:nvPr/>
        </p:nvGrpSpPr>
        <p:grpSpPr>
          <a:xfrm>
            <a:off x="6649046" y="2256226"/>
            <a:ext cx="352223" cy="290077"/>
            <a:chOff x="-26986100" y="2735800"/>
            <a:chExt cx="294575" cy="242600"/>
          </a:xfrm>
        </p:grpSpPr>
        <p:sp>
          <p:nvSpPr>
            <p:cNvPr id="142" name="Google Shape;10548;p60">
              <a:extLst>
                <a:ext uri="{FF2B5EF4-FFF2-40B4-BE49-F238E27FC236}">
                  <a16:creationId xmlns:a16="http://schemas.microsoft.com/office/drawing/2014/main" id="{CFBC88D7-C5AD-46D5-A4C6-917638EED8E0}"/>
                </a:ext>
              </a:extLst>
            </p:cNvPr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49;p60">
              <a:extLst>
                <a:ext uri="{FF2B5EF4-FFF2-40B4-BE49-F238E27FC236}">
                  <a16:creationId xmlns:a16="http://schemas.microsoft.com/office/drawing/2014/main" id="{089D70DA-0AE4-456C-A4F2-8D7EA0CCDBFE}"/>
                </a:ext>
              </a:extLst>
            </p:cNvPr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0550;p60">
            <a:extLst>
              <a:ext uri="{FF2B5EF4-FFF2-40B4-BE49-F238E27FC236}">
                <a16:creationId xmlns:a16="http://schemas.microsoft.com/office/drawing/2014/main" id="{13A4AF40-6AAC-43AC-B167-7F4A64AF037F}"/>
              </a:ext>
            </a:extLst>
          </p:cNvPr>
          <p:cNvGrpSpPr/>
          <p:nvPr/>
        </p:nvGrpSpPr>
        <p:grpSpPr>
          <a:xfrm>
            <a:off x="10283519" y="2757400"/>
            <a:ext cx="355063" cy="354136"/>
            <a:chOff x="-23229925" y="1970225"/>
            <a:chExt cx="296950" cy="296175"/>
          </a:xfrm>
        </p:grpSpPr>
        <p:sp>
          <p:nvSpPr>
            <p:cNvPr id="145" name="Google Shape;10551;p60">
              <a:extLst>
                <a:ext uri="{FF2B5EF4-FFF2-40B4-BE49-F238E27FC236}">
                  <a16:creationId xmlns:a16="http://schemas.microsoft.com/office/drawing/2014/main" id="{FE47C740-A55E-4422-9BBD-DB62EBF6F868}"/>
                </a:ext>
              </a:extLst>
            </p:cNvPr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552;p60">
              <a:extLst>
                <a:ext uri="{FF2B5EF4-FFF2-40B4-BE49-F238E27FC236}">
                  <a16:creationId xmlns:a16="http://schemas.microsoft.com/office/drawing/2014/main" id="{459838FE-3640-436A-9435-7B839A9991B2}"/>
                </a:ext>
              </a:extLst>
            </p:cNvPr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553;p60">
              <a:extLst>
                <a:ext uri="{FF2B5EF4-FFF2-40B4-BE49-F238E27FC236}">
                  <a16:creationId xmlns:a16="http://schemas.microsoft.com/office/drawing/2014/main" id="{46E980F6-5D03-40E1-831F-09BAD93208B8}"/>
                </a:ext>
              </a:extLst>
            </p:cNvPr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554;p60">
              <a:extLst>
                <a:ext uri="{FF2B5EF4-FFF2-40B4-BE49-F238E27FC236}">
                  <a16:creationId xmlns:a16="http://schemas.microsoft.com/office/drawing/2014/main" id="{8E62C4E6-8C34-42D1-83FF-8DF6BA9B1918}"/>
                </a:ext>
              </a:extLst>
            </p:cNvPr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555;p60">
            <a:extLst>
              <a:ext uri="{FF2B5EF4-FFF2-40B4-BE49-F238E27FC236}">
                <a16:creationId xmlns:a16="http://schemas.microsoft.com/office/drawing/2014/main" id="{9277A467-6911-456A-A6FF-8120395B367D}"/>
              </a:ext>
            </a:extLst>
          </p:cNvPr>
          <p:cNvGrpSpPr/>
          <p:nvPr/>
        </p:nvGrpSpPr>
        <p:grpSpPr>
          <a:xfrm>
            <a:off x="7590466" y="3112432"/>
            <a:ext cx="270318" cy="355063"/>
            <a:chOff x="-23177950" y="2340425"/>
            <a:chExt cx="226075" cy="296950"/>
          </a:xfrm>
        </p:grpSpPr>
        <p:sp>
          <p:nvSpPr>
            <p:cNvPr id="150" name="Google Shape;10556;p60">
              <a:extLst>
                <a:ext uri="{FF2B5EF4-FFF2-40B4-BE49-F238E27FC236}">
                  <a16:creationId xmlns:a16="http://schemas.microsoft.com/office/drawing/2014/main" id="{3BCB63B8-2EA2-4AB8-BDA3-5584DE2BA4C4}"/>
                </a:ext>
              </a:extLst>
            </p:cNvPr>
            <p:cNvSpPr/>
            <p:nvPr/>
          </p:nvSpPr>
          <p:spPr>
            <a:xfrm>
              <a:off x="-23177950" y="2340425"/>
              <a:ext cx="226075" cy="296950"/>
            </a:xfrm>
            <a:custGeom>
              <a:avLst/>
              <a:gdLst/>
              <a:ahLst/>
              <a:cxnLst/>
              <a:rect l="l" t="t" r="r" b="b"/>
              <a:pathLst>
                <a:path w="9043" h="11878" extrusionOk="0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557;p60">
              <a:extLst>
                <a:ext uri="{FF2B5EF4-FFF2-40B4-BE49-F238E27FC236}">
                  <a16:creationId xmlns:a16="http://schemas.microsoft.com/office/drawing/2014/main" id="{9023C0F2-DA7B-48C0-8497-79142394D96E}"/>
                </a:ext>
              </a:extLst>
            </p:cNvPr>
            <p:cNvSpPr/>
            <p:nvPr/>
          </p:nvSpPr>
          <p:spPr>
            <a:xfrm>
              <a:off x="-23081850" y="2425475"/>
              <a:ext cx="96100" cy="151250"/>
            </a:xfrm>
            <a:custGeom>
              <a:avLst/>
              <a:gdLst/>
              <a:ahLst/>
              <a:cxnLst/>
              <a:rect l="l" t="t" r="r" b="b"/>
              <a:pathLst>
                <a:path w="3844" h="6050" extrusionOk="0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558;p60">
            <a:extLst>
              <a:ext uri="{FF2B5EF4-FFF2-40B4-BE49-F238E27FC236}">
                <a16:creationId xmlns:a16="http://schemas.microsoft.com/office/drawing/2014/main" id="{A253E5FE-6B16-417E-A4DE-E2D9EECA2F5C}"/>
              </a:ext>
            </a:extLst>
          </p:cNvPr>
          <p:cNvGrpSpPr/>
          <p:nvPr/>
        </p:nvGrpSpPr>
        <p:grpSpPr>
          <a:xfrm>
            <a:off x="7548556" y="3554109"/>
            <a:ext cx="354136" cy="354136"/>
            <a:chOff x="-23229150" y="2710600"/>
            <a:chExt cx="296175" cy="296175"/>
          </a:xfrm>
        </p:grpSpPr>
        <p:sp>
          <p:nvSpPr>
            <p:cNvPr id="153" name="Google Shape;10559;p60">
              <a:extLst>
                <a:ext uri="{FF2B5EF4-FFF2-40B4-BE49-F238E27FC236}">
                  <a16:creationId xmlns:a16="http://schemas.microsoft.com/office/drawing/2014/main" id="{780CFAE0-1043-4A8B-BD42-87D3C03C6355}"/>
                </a:ext>
              </a:extLst>
            </p:cNvPr>
            <p:cNvSpPr/>
            <p:nvPr/>
          </p:nvSpPr>
          <p:spPr>
            <a:xfrm>
              <a:off x="-23177150" y="2727925"/>
              <a:ext cx="191400" cy="258375"/>
            </a:xfrm>
            <a:custGeom>
              <a:avLst/>
              <a:gdLst/>
              <a:ahLst/>
              <a:cxnLst/>
              <a:rect l="l" t="t" r="r" b="b"/>
              <a:pathLst>
                <a:path w="7656" h="10335" extrusionOk="0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560;p60">
              <a:extLst>
                <a:ext uri="{FF2B5EF4-FFF2-40B4-BE49-F238E27FC236}">
                  <a16:creationId xmlns:a16="http://schemas.microsoft.com/office/drawing/2014/main" id="{F4C91C10-CFF4-4F34-9DD5-565ED9C8254B}"/>
                </a:ext>
              </a:extLst>
            </p:cNvPr>
            <p:cNvSpPr/>
            <p:nvPr/>
          </p:nvSpPr>
          <p:spPr>
            <a:xfrm>
              <a:off x="-23229150" y="2710600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0561;p60">
            <a:extLst>
              <a:ext uri="{FF2B5EF4-FFF2-40B4-BE49-F238E27FC236}">
                <a16:creationId xmlns:a16="http://schemas.microsoft.com/office/drawing/2014/main" id="{CE8E8BDA-41E5-4E76-91A9-894DD9663696}"/>
              </a:ext>
            </a:extLst>
          </p:cNvPr>
          <p:cNvSpPr/>
          <p:nvPr/>
        </p:nvSpPr>
        <p:spPr>
          <a:xfrm>
            <a:off x="6650549" y="4047621"/>
            <a:ext cx="354136" cy="3531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0562;p60">
            <a:extLst>
              <a:ext uri="{FF2B5EF4-FFF2-40B4-BE49-F238E27FC236}">
                <a16:creationId xmlns:a16="http://schemas.microsoft.com/office/drawing/2014/main" id="{B3396E09-AD67-410E-8AFB-AA8363208237}"/>
              </a:ext>
            </a:extLst>
          </p:cNvPr>
          <p:cNvSpPr/>
          <p:nvPr/>
        </p:nvSpPr>
        <p:spPr>
          <a:xfrm>
            <a:off x="4883479" y="2666487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0563;p60">
            <a:extLst>
              <a:ext uri="{FF2B5EF4-FFF2-40B4-BE49-F238E27FC236}">
                <a16:creationId xmlns:a16="http://schemas.microsoft.com/office/drawing/2014/main" id="{C4196646-6DBB-479E-A71F-F54401B1BFDA}"/>
              </a:ext>
            </a:extLst>
          </p:cNvPr>
          <p:cNvGrpSpPr/>
          <p:nvPr/>
        </p:nvGrpSpPr>
        <p:grpSpPr>
          <a:xfrm>
            <a:off x="10285347" y="2285828"/>
            <a:ext cx="356946" cy="332464"/>
            <a:chOff x="-25477800" y="2357750"/>
            <a:chExt cx="298525" cy="278050"/>
          </a:xfrm>
        </p:grpSpPr>
        <p:sp>
          <p:nvSpPr>
            <p:cNvPr id="158" name="Google Shape;10564;p60">
              <a:extLst>
                <a:ext uri="{FF2B5EF4-FFF2-40B4-BE49-F238E27FC236}">
                  <a16:creationId xmlns:a16="http://schemas.microsoft.com/office/drawing/2014/main" id="{79D96D42-38E3-4A3B-8C15-FF658DD368D6}"/>
                </a:ext>
              </a:extLst>
            </p:cNvPr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565;p60">
              <a:extLst>
                <a:ext uri="{FF2B5EF4-FFF2-40B4-BE49-F238E27FC236}">
                  <a16:creationId xmlns:a16="http://schemas.microsoft.com/office/drawing/2014/main" id="{40A9638B-1335-4685-A00F-8354A5964BBF}"/>
                </a:ext>
              </a:extLst>
            </p:cNvPr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0566;p60">
            <a:extLst>
              <a:ext uri="{FF2B5EF4-FFF2-40B4-BE49-F238E27FC236}">
                <a16:creationId xmlns:a16="http://schemas.microsoft.com/office/drawing/2014/main" id="{B8E5EC56-29CB-414F-9BA3-0EC289F0AF9B}"/>
              </a:ext>
            </a:extLst>
          </p:cNvPr>
          <p:cNvSpPr/>
          <p:nvPr/>
        </p:nvSpPr>
        <p:spPr>
          <a:xfrm>
            <a:off x="4867009" y="3554480"/>
            <a:ext cx="355063" cy="353329"/>
          </a:xfrm>
          <a:custGeom>
            <a:avLst/>
            <a:gdLst/>
            <a:ahLst/>
            <a:cxnLst/>
            <a:rect l="l" t="t" r="r" b="b"/>
            <a:pathLst>
              <a:path w="11878" h="11820" extrusionOk="0">
                <a:moveTo>
                  <a:pt x="9704" y="729"/>
                </a:moveTo>
                <a:cubicBezTo>
                  <a:pt x="10019" y="729"/>
                  <a:pt x="10303" y="792"/>
                  <a:pt x="10523" y="982"/>
                </a:cubicBezTo>
                <a:cubicBezTo>
                  <a:pt x="10838" y="1234"/>
                  <a:pt x="10996" y="1612"/>
                  <a:pt x="11059" y="2021"/>
                </a:cubicBezTo>
                <a:cubicBezTo>
                  <a:pt x="11153" y="2368"/>
                  <a:pt x="11059" y="2714"/>
                  <a:pt x="10744" y="2998"/>
                </a:cubicBezTo>
                <a:lnTo>
                  <a:pt x="8255" y="5487"/>
                </a:lnTo>
                <a:lnTo>
                  <a:pt x="6270" y="3502"/>
                </a:lnTo>
                <a:lnTo>
                  <a:pt x="6743" y="3029"/>
                </a:lnTo>
                <a:lnTo>
                  <a:pt x="7499" y="3785"/>
                </a:lnTo>
                <a:cubicBezTo>
                  <a:pt x="7593" y="3880"/>
                  <a:pt x="7656" y="3911"/>
                  <a:pt x="7751" y="3911"/>
                </a:cubicBezTo>
                <a:cubicBezTo>
                  <a:pt x="7814" y="3911"/>
                  <a:pt x="7940" y="3880"/>
                  <a:pt x="7971" y="3785"/>
                </a:cubicBezTo>
                <a:cubicBezTo>
                  <a:pt x="8097" y="3659"/>
                  <a:pt x="8097" y="3439"/>
                  <a:pt x="7971" y="3313"/>
                </a:cubicBezTo>
                <a:lnTo>
                  <a:pt x="7215" y="2557"/>
                </a:lnTo>
                <a:lnTo>
                  <a:pt x="7688" y="2084"/>
                </a:lnTo>
                <a:lnTo>
                  <a:pt x="8444" y="2840"/>
                </a:lnTo>
                <a:cubicBezTo>
                  <a:pt x="8538" y="2935"/>
                  <a:pt x="8601" y="2966"/>
                  <a:pt x="8696" y="2966"/>
                </a:cubicBezTo>
                <a:cubicBezTo>
                  <a:pt x="8759" y="2966"/>
                  <a:pt x="8885" y="2935"/>
                  <a:pt x="8916" y="2840"/>
                </a:cubicBezTo>
                <a:cubicBezTo>
                  <a:pt x="9042" y="2714"/>
                  <a:pt x="9042" y="2494"/>
                  <a:pt x="8916" y="2368"/>
                </a:cubicBezTo>
                <a:lnTo>
                  <a:pt x="8160" y="1612"/>
                </a:lnTo>
                <a:lnTo>
                  <a:pt x="8601" y="1202"/>
                </a:lnTo>
                <a:cubicBezTo>
                  <a:pt x="8916" y="887"/>
                  <a:pt x="9326" y="729"/>
                  <a:pt x="9704" y="729"/>
                </a:cubicBezTo>
                <a:close/>
                <a:moveTo>
                  <a:pt x="5766" y="4132"/>
                </a:moveTo>
                <a:lnTo>
                  <a:pt x="7751" y="6117"/>
                </a:lnTo>
                <a:lnTo>
                  <a:pt x="5577" y="8196"/>
                </a:lnTo>
                <a:cubicBezTo>
                  <a:pt x="5230" y="8543"/>
                  <a:pt x="4789" y="8763"/>
                  <a:pt x="4317" y="8826"/>
                </a:cubicBezTo>
                <a:cubicBezTo>
                  <a:pt x="3687" y="8921"/>
                  <a:pt x="3088" y="9236"/>
                  <a:pt x="2678" y="9645"/>
                </a:cubicBezTo>
                <a:lnTo>
                  <a:pt x="1324" y="11000"/>
                </a:lnTo>
                <a:cubicBezTo>
                  <a:pt x="1261" y="11063"/>
                  <a:pt x="1174" y="11095"/>
                  <a:pt x="1087" y="11095"/>
                </a:cubicBezTo>
                <a:cubicBezTo>
                  <a:pt x="1001" y="11095"/>
                  <a:pt x="914" y="11063"/>
                  <a:pt x="851" y="11000"/>
                </a:cubicBezTo>
                <a:cubicBezTo>
                  <a:pt x="725" y="10874"/>
                  <a:pt x="725" y="10653"/>
                  <a:pt x="851" y="10527"/>
                </a:cubicBezTo>
                <a:lnTo>
                  <a:pt x="2206" y="9173"/>
                </a:lnTo>
                <a:cubicBezTo>
                  <a:pt x="2615" y="8763"/>
                  <a:pt x="2931" y="8165"/>
                  <a:pt x="3025" y="7535"/>
                </a:cubicBezTo>
                <a:cubicBezTo>
                  <a:pt x="3088" y="7062"/>
                  <a:pt x="3309" y="6589"/>
                  <a:pt x="3655" y="6274"/>
                </a:cubicBezTo>
                <a:lnTo>
                  <a:pt x="3876" y="6022"/>
                </a:lnTo>
                <a:lnTo>
                  <a:pt x="4632" y="6778"/>
                </a:lnTo>
                <a:cubicBezTo>
                  <a:pt x="4726" y="6873"/>
                  <a:pt x="4789" y="6904"/>
                  <a:pt x="4884" y="6904"/>
                </a:cubicBezTo>
                <a:cubicBezTo>
                  <a:pt x="4947" y="6904"/>
                  <a:pt x="5073" y="6873"/>
                  <a:pt x="5104" y="6778"/>
                </a:cubicBezTo>
                <a:cubicBezTo>
                  <a:pt x="5230" y="6652"/>
                  <a:pt x="5230" y="6432"/>
                  <a:pt x="5104" y="6306"/>
                </a:cubicBezTo>
                <a:lnTo>
                  <a:pt x="4348" y="5550"/>
                </a:lnTo>
                <a:lnTo>
                  <a:pt x="4821" y="5077"/>
                </a:lnTo>
                <a:lnTo>
                  <a:pt x="5577" y="5833"/>
                </a:lnTo>
                <a:cubicBezTo>
                  <a:pt x="5640" y="5928"/>
                  <a:pt x="5734" y="5959"/>
                  <a:pt x="5797" y="5959"/>
                </a:cubicBezTo>
                <a:cubicBezTo>
                  <a:pt x="5892" y="5959"/>
                  <a:pt x="6018" y="5928"/>
                  <a:pt x="6050" y="5833"/>
                </a:cubicBezTo>
                <a:cubicBezTo>
                  <a:pt x="6176" y="5707"/>
                  <a:pt x="6176" y="5487"/>
                  <a:pt x="6050" y="5361"/>
                </a:cubicBezTo>
                <a:lnTo>
                  <a:pt x="5293" y="4605"/>
                </a:lnTo>
                <a:lnTo>
                  <a:pt x="5766" y="4132"/>
                </a:lnTo>
                <a:close/>
                <a:moveTo>
                  <a:pt x="9769" y="1"/>
                </a:moveTo>
                <a:cubicBezTo>
                  <a:pt x="9726" y="1"/>
                  <a:pt x="9683" y="2"/>
                  <a:pt x="9641" y="5"/>
                </a:cubicBezTo>
                <a:cubicBezTo>
                  <a:pt x="9105" y="36"/>
                  <a:pt x="8601" y="288"/>
                  <a:pt x="8255" y="666"/>
                </a:cubicBezTo>
                <a:lnTo>
                  <a:pt x="3183" y="5802"/>
                </a:lnTo>
                <a:cubicBezTo>
                  <a:pt x="2741" y="6211"/>
                  <a:pt x="2426" y="6810"/>
                  <a:pt x="2363" y="7440"/>
                </a:cubicBezTo>
                <a:cubicBezTo>
                  <a:pt x="2269" y="7913"/>
                  <a:pt x="2080" y="8385"/>
                  <a:pt x="1733" y="8700"/>
                </a:cubicBezTo>
                <a:lnTo>
                  <a:pt x="379" y="10055"/>
                </a:lnTo>
                <a:cubicBezTo>
                  <a:pt x="1" y="10433"/>
                  <a:pt x="1" y="11095"/>
                  <a:pt x="379" y="11504"/>
                </a:cubicBezTo>
                <a:cubicBezTo>
                  <a:pt x="568" y="11693"/>
                  <a:pt x="851" y="11819"/>
                  <a:pt x="1135" y="11819"/>
                </a:cubicBezTo>
                <a:cubicBezTo>
                  <a:pt x="1418" y="11819"/>
                  <a:pt x="1670" y="11693"/>
                  <a:pt x="1891" y="11504"/>
                </a:cubicBezTo>
                <a:lnTo>
                  <a:pt x="3214" y="10149"/>
                </a:lnTo>
                <a:cubicBezTo>
                  <a:pt x="3561" y="9803"/>
                  <a:pt x="4002" y="9614"/>
                  <a:pt x="4474" y="9519"/>
                </a:cubicBezTo>
                <a:cubicBezTo>
                  <a:pt x="5104" y="9456"/>
                  <a:pt x="5703" y="9141"/>
                  <a:pt x="6144" y="8700"/>
                </a:cubicBezTo>
                <a:lnTo>
                  <a:pt x="11279" y="3502"/>
                </a:lnTo>
                <a:cubicBezTo>
                  <a:pt x="11657" y="3092"/>
                  <a:pt x="11878" y="2525"/>
                  <a:pt x="11846" y="1927"/>
                </a:cubicBezTo>
                <a:cubicBezTo>
                  <a:pt x="11815" y="1360"/>
                  <a:pt x="11531" y="792"/>
                  <a:pt x="11090" y="446"/>
                </a:cubicBezTo>
                <a:cubicBezTo>
                  <a:pt x="10715" y="157"/>
                  <a:pt x="10234" y="1"/>
                  <a:pt x="976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0567;p60">
            <a:extLst>
              <a:ext uri="{FF2B5EF4-FFF2-40B4-BE49-F238E27FC236}">
                <a16:creationId xmlns:a16="http://schemas.microsoft.com/office/drawing/2014/main" id="{26AE6029-43E7-4A45-985A-416EDA0E9C54}"/>
              </a:ext>
            </a:extLst>
          </p:cNvPr>
          <p:cNvSpPr/>
          <p:nvPr/>
        </p:nvSpPr>
        <p:spPr>
          <a:xfrm>
            <a:off x="11457533" y="1728044"/>
            <a:ext cx="353180" cy="353180"/>
          </a:xfrm>
          <a:custGeom>
            <a:avLst/>
            <a:gdLst/>
            <a:ahLst/>
            <a:cxnLst/>
            <a:rect l="l" t="t" r="r" b="b"/>
            <a:pathLst>
              <a:path w="11815" h="11815" extrusionOk="0">
                <a:moveTo>
                  <a:pt x="6270" y="662"/>
                </a:moveTo>
                <a:lnTo>
                  <a:pt x="6270" y="2048"/>
                </a:lnTo>
                <a:cubicBezTo>
                  <a:pt x="6270" y="2678"/>
                  <a:pt x="6616" y="3245"/>
                  <a:pt x="7247" y="3497"/>
                </a:cubicBezTo>
                <a:cubicBezTo>
                  <a:pt x="7467" y="3623"/>
                  <a:pt x="7625" y="3875"/>
                  <a:pt x="7625" y="4127"/>
                </a:cubicBezTo>
                <a:cubicBezTo>
                  <a:pt x="7625" y="4537"/>
                  <a:pt x="7310" y="4852"/>
                  <a:pt x="6931" y="4852"/>
                </a:cubicBezTo>
                <a:cubicBezTo>
                  <a:pt x="6711" y="4852"/>
                  <a:pt x="6522" y="4758"/>
                  <a:pt x="6396" y="4600"/>
                </a:cubicBezTo>
                <a:cubicBezTo>
                  <a:pt x="6301" y="4443"/>
                  <a:pt x="6081" y="4380"/>
                  <a:pt x="5892" y="4380"/>
                </a:cubicBezTo>
                <a:cubicBezTo>
                  <a:pt x="5703" y="4380"/>
                  <a:pt x="5514" y="4443"/>
                  <a:pt x="5388" y="4600"/>
                </a:cubicBezTo>
                <a:cubicBezTo>
                  <a:pt x="5262" y="4758"/>
                  <a:pt x="5073" y="4852"/>
                  <a:pt x="4884" y="4852"/>
                </a:cubicBezTo>
                <a:cubicBezTo>
                  <a:pt x="4663" y="4852"/>
                  <a:pt x="4474" y="4758"/>
                  <a:pt x="4348" y="4600"/>
                </a:cubicBezTo>
                <a:cubicBezTo>
                  <a:pt x="4254" y="4443"/>
                  <a:pt x="4159" y="4285"/>
                  <a:pt x="4159" y="4096"/>
                </a:cubicBezTo>
                <a:cubicBezTo>
                  <a:pt x="4159" y="3875"/>
                  <a:pt x="4348" y="3623"/>
                  <a:pt x="4600" y="3497"/>
                </a:cubicBezTo>
                <a:cubicBezTo>
                  <a:pt x="5136" y="3277"/>
                  <a:pt x="5545" y="2647"/>
                  <a:pt x="5545" y="1922"/>
                </a:cubicBezTo>
                <a:lnTo>
                  <a:pt x="5545" y="662"/>
                </a:lnTo>
                <a:close/>
                <a:moveTo>
                  <a:pt x="6963" y="788"/>
                </a:moveTo>
                <a:cubicBezTo>
                  <a:pt x="7940" y="977"/>
                  <a:pt x="8885" y="1513"/>
                  <a:pt x="9609" y="2206"/>
                </a:cubicBezTo>
                <a:cubicBezTo>
                  <a:pt x="10586" y="3182"/>
                  <a:pt x="11153" y="4506"/>
                  <a:pt x="11153" y="5923"/>
                </a:cubicBezTo>
                <a:cubicBezTo>
                  <a:pt x="11122" y="7278"/>
                  <a:pt x="10586" y="8633"/>
                  <a:pt x="9609" y="9609"/>
                </a:cubicBezTo>
                <a:cubicBezTo>
                  <a:pt x="8853" y="10365"/>
                  <a:pt x="7940" y="10838"/>
                  <a:pt x="6963" y="11027"/>
                </a:cubicBezTo>
                <a:lnTo>
                  <a:pt x="6963" y="9735"/>
                </a:lnTo>
                <a:cubicBezTo>
                  <a:pt x="6963" y="9357"/>
                  <a:pt x="7215" y="9074"/>
                  <a:pt x="7562" y="8916"/>
                </a:cubicBezTo>
                <a:cubicBezTo>
                  <a:pt x="8034" y="8664"/>
                  <a:pt x="8349" y="8192"/>
                  <a:pt x="8349" y="7656"/>
                </a:cubicBezTo>
                <a:cubicBezTo>
                  <a:pt x="8349" y="6900"/>
                  <a:pt x="7719" y="6270"/>
                  <a:pt x="6963" y="6270"/>
                </a:cubicBezTo>
                <a:cubicBezTo>
                  <a:pt x="6585" y="6270"/>
                  <a:pt x="6175" y="6427"/>
                  <a:pt x="5955" y="6742"/>
                </a:cubicBezTo>
                <a:cubicBezTo>
                  <a:pt x="5671" y="6427"/>
                  <a:pt x="5325" y="6270"/>
                  <a:pt x="4915" y="6270"/>
                </a:cubicBezTo>
                <a:cubicBezTo>
                  <a:pt x="4537" y="6270"/>
                  <a:pt x="4159" y="6427"/>
                  <a:pt x="3907" y="6711"/>
                </a:cubicBezTo>
                <a:cubicBezTo>
                  <a:pt x="3623" y="6963"/>
                  <a:pt x="3497" y="7372"/>
                  <a:pt x="3529" y="7751"/>
                </a:cubicBezTo>
                <a:cubicBezTo>
                  <a:pt x="3592" y="8286"/>
                  <a:pt x="3907" y="8696"/>
                  <a:pt x="4380" y="8948"/>
                </a:cubicBezTo>
                <a:cubicBezTo>
                  <a:pt x="4695" y="9105"/>
                  <a:pt x="4915" y="9483"/>
                  <a:pt x="4915" y="9924"/>
                </a:cubicBezTo>
                <a:lnTo>
                  <a:pt x="4915" y="11059"/>
                </a:lnTo>
                <a:cubicBezTo>
                  <a:pt x="3939" y="10870"/>
                  <a:pt x="2993" y="10365"/>
                  <a:pt x="2269" y="9641"/>
                </a:cubicBezTo>
                <a:cubicBezTo>
                  <a:pt x="1292" y="8664"/>
                  <a:pt x="757" y="7372"/>
                  <a:pt x="757" y="5955"/>
                </a:cubicBezTo>
                <a:cubicBezTo>
                  <a:pt x="757" y="4569"/>
                  <a:pt x="1292" y="3214"/>
                  <a:pt x="2269" y="2237"/>
                </a:cubicBezTo>
                <a:cubicBezTo>
                  <a:pt x="3025" y="1481"/>
                  <a:pt x="3939" y="1040"/>
                  <a:pt x="4915" y="819"/>
                </a:cubicBezTo>
                <a:lnTo>
                  <a:pt x="4915" y="1985"/>
                </a:lnTo>
                <a:cubicBezTo>
                  <a:pt x="4915" y="2395"/>
                  <a:pt x="4695" y="2804"/>
                  <a:pt x="4380" y="2962"/>
                </a:cubicBezTo>
                <a:cubicBezTo>
                  <a:pt x="3907" y="3151"/>
                  <a:pt x="3592" y="3623"/>
                  <a:pt x="3529" y="4127"/>
                </a:cubicBezTo>
                <a:cubicBezTo>
                  <a:pt x="3497" y="4537"/>
                  <a:pt x="3655" y="4884"/>
                  <a:pt x="3907" y="5199"/>
                </a:cubicBezTo>
                <a:cubicBezTo>
                  <a:pt x="4159" y="5482"/>
                  <a:pt x="4537" y="5640"/>
                  <a:pt x="4915" y="5640"/>
                </a:cubicBezTo>
                <a:cubicBezTo>
                  <a:pt x="5325" y="5640"/>
                  <a:pt x="5703" y="5482"/>
                  <a:pt x="5955" y="5167"/>
                </a:cubicBezTo>
                <a:cubicBezTo>
                  <a:pt x="6207" y="5482"/>
                  <a:pt x="6585" y="5640"/>
                  <a:pt x="6963" y="5640"/>
                </a:cubicBezTo>
                <a:cubicBezTo>
                  <a:pt x="7719" y="5640"/>
                  <a:pt x="8349" y="5010"/>
                  <a:pt x="8349" y="4253"/>
                </a:cubicBezTo>
                <a:cubicBezTo>
                  <a:pt x="8349" y="3749"/>
                  <a:pt x="8034" y="3245"/>
                  <a:pt x="7562" y="2993"/>
                </a:cubicBezTo>
                <a:cubicBezTo>
                  <a:pt x="7152" y="2804"/>
                  <a:pt x="6963" y="2489"/>
                  <a:pt x="6963" y="2174"/>
                </a:cubicBezTo>
                <a:lnTo>
                  <a:pt x="6963" y="788"/>
                </a:lnTo>
                <a:close/>
                <a:moveTo>
                  <a:pt x="6931" y="6900"/>
                </a:moveTo>
                <a:cubicBezTo>
                  <a:pt x="7310" y="6900"/>
                  <a:pt x="7625" y="7215"/>
                  <a:pt x="7625" y="7593"/>
                </a:cubicBezTo>
                <a:cubicBezTo>
                  <a:pt x="7625" y="7877"/>
                  <a:pt x="7467" y="8129"/>
                  <a:pt x="7247" y="8223"/>
                </a:cubicBezTo>
                <a:cubicBezTo>
                  <a:pt x="6616" y="8538"/>
                  <a:pt x="6270" y="9105"/>
                  <a:pt x="6270" y="9735"/>
                </a:cubicBezTo>
                <a:lnTo>
                  <a:pt x="6270" y="11090"/>
                </a:lnTo>
                <a:lnTo>
                  <a:pt x="5545" y="11090"/>
                </a:lnTo>
                <a:lnTo>
                  <a:pt x="5545" y="9861"/>
                </a:lnTo>
                <a:cubicBezTo>
                  <a:pt x="5545" y="9137"/>
                  <a:pt x="5136" y="8507"/>
                  <a:pt x="4600" y="8223"/>
                </a:cubicBezTo>
                <a:cubicBezTo>
                  <a:pt x="4348" y="8129"/>
                  <a:pt x="4191" y="7877"/>
                  <a:pt x="4159" y="7656"/>
                </a:cubicBezTo>
                <a:cubicBezTo>
                  <a:pt x="4159" y="7435"/>
                  <a:pt x="4191" y="7246"/>
                  <a:pt x="4348" y="7120"/>
                </a:cubicBezTo>
                <a:cubicBezTo>
                  <a:pt x="4474" y="6963"/>
                  <a:pt x="4695" y="6900"/>
                  <a:pt x="4884" y="6900"/>
                </a:cubicBezTo>
                <a:cubicBezTo>
                  <a:pt x="5073" y="6900"/>
                  <a:pt x="5262" y="6963"/>
                  <a:pt x="5388" y="7120"/>
                </a:cubicBezTo>
                <a:cubicBezTo>
                  <a:pt x="5514" y="7278"/>
                  <a:pt x="5703" y="7372"/>
                  <a:pt x="5892" y="7372"/>
                </a:cubicBezTo>
                <a:cubicBezTo>
                  <a:pt x="6112" y="7372"/>
                  <a:pt x="6301" y="7278"/>
                  <a:pt x="6427" y="7120"/>
                </a:cubicBezTo>
                <a:cubicBezTo>
                  <a:pt x="6522" y="6963"/>
                  <a:pt x="6742" y="6900"/>
                  <a:pt x="6931" y="6900"/>
                </a:cubicBezTo>
                <a:close/>
                <a:moveTo>
                  <a:pt x="5892" y="0"/>
                </a:moveTo>
                <a:cubicBezTo>
                  <a:pt x="4317" y="0"/>
                  <a:pt x="2836" y="630"/>
                  <a:pt x="1733" y="1733"/>
                </a:cubicBezTo>
                <a:cubicBezTo>
                  <a:pt x="630" y="2836"/>
                  <a:pt x="0" y="4348"/>
                  <a:pt x="0" y="5923"/>
                </a:cubicBezTo>
                <a:cubicBezTo>
                  <a:pt x="0" y="7498"/>
                  <a:pt x="630" y="8979"/>
                  <a:pt x="1733" y="10082"/>
                </a:cubicBezTo>
                <a:cubicBezTo>
                  <a:pt x="2836" y="11185"/>
                  <a:pt x="4317" y="11815"/>
                  <a:pt x="5892" y="11815"/>
                </a:cubicBezTo>
                <a:cubicBezTo>
                  <a:pt x="7467" y="11815"/>
                  <a:pt x="8979" y="11185"/>
                  <a:pt x="10082" y="10082"/>
                </a:cubicBezTo>
                <a:cubicBezTo>
                  <a:pt x="11185" y="8979"/>
                  <a:pt x="11815" y="7498"/>
                  <a:pt x="11815" y="5923"/>
                </a:cubicBezTo>
                <a:cubicBezTo>
                  <a:pt x="11815" y="4348"/>
                  <a:pt x="11216" y="2836"/>
                  <a:pt x="10082" y="1733"/>
                </a:cubicBezTo>
                <a:cubicBezTo>
                  <a:pt x="8979" y="630"/>
                  <a:pt x="746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0568;p60">
            <a:extLst>
              <a:ext uri="{FF2B5EF4-FFF2-40B4-BE49-F238E27FC236}">
                <a16:creationId xmlns:a16="http://schemas.microsoft.com/office/drawing/2014/main" id="{D4DE8D53-E55F-4985-8CD2-AE8199088A53}"/>
              </a:ext>
            </a:extLst>
          </p:cNvPr>
          <p:cNvGrpSpPr/>
          <p:nvPr/>
        </p:nvGrpSpPr>
        <p:grpSpPr>
          <a:xfrm>
            <a:off x="5308265" y="3112911"/>
            <a:ext cx="353180" cy="354107"/>
            <a:chOff x="-25104475" y="2340425"/>
            <a:chExt cx="295375" cy="296150"/>
          </a:xfrm>
        </p:grpSpPr>
        <p:sp>
          <p:nvSpPr>
            <p:cNvPr id="163" name="Google Shape;10569;p60">
              <a:extLst>
                <a:ext uri="{FF2B5EF4-FFF2-40B4-BE49-F238E27FC236}">
                  <a16:creationId xmlns:a16="http://schemas.microsoft.com/office/drawing/2014/main" id="{7B01F24A-9F86-48DD-8D5E-F2A9E574275F}"/>
                </a:ext>
              </a:extLst>
            </p:cNvPr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570;p60">
              <a:extLst>
                <a:ext uri="{FF2B5EF4-FFF2-40B4-BE49-F238E27FC236}">
                  <a16:creationId xmlns:a16="http://schemas.microsoft.com/office/drawing/2014/main" id="{BE9B9ECF-BE6D-467D-A2CD-B8B0CD49BA08}"/>
                </a:ext>
              </a:extLst>
            </p:cNvPr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71;p60">
              <a:extLst>
                <a:ext uri="{FF2B5EF4-FFF2-40B4-BE49-F238E27FC236}">
                  <a16:creationId xmlns:a16="http://schemas.microsoft.com/office/drawing/2014/main" id="{66FE2BF8-94A5-4AB4-9B53-BB86F00ED295}"/>
                </a:ext>
              </a:extLst>
            </p:cNvPr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572;p60">
              <a:extLst>
                <a:ext uri="{FF2B5EF4-FFF2-40B4-BE49-F238E27FC236}">
                  <a16:creationId xmlns:a16="http://schemas.microsoft.com/office/drawing/2014/main" id="{D9E132F1-C440-4BDA-861D-651DF2B3C7A2}"/>
                </a:ext>
              </a:extLst>
            </p:cNvPr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73;p60">
              <a:extLst>
                <a:ext uri="{FF2B5EF4-FFF2-40B4-BE49-F238E27FC236}">
                  <a16:creationId xmlns:a16="http://schemas.microsoft.com/office/drawing/2014/main" id="{4E2F91EB-65A3-448C-ADFD-7C18B38762E0}"/>
                </a:ext>
              </a:extLst>
            </p:cNvPr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4;p60">
              <a:extLst>
                <a:ext uri="{FF2B5EF4-FFF2-40B4-BE49-F238E27FC236}">
                  <a16:creationId xmlns:a16="http://schemas.microsoft.com/office/drawing/2014/main" id="{56E8B678-284B-421A-B2C6-B1EA6CCDEB6A}"/>
                </a:ext>
              </a:extLst>
            </p:cNvPr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75;p60">
              <a:extLst>
                <a:ext uri="{FF2B5EF4-FFF2-40B4-BE49-F238E27FC236}">
                  <a16:creationId xmlns:a16="http://schemas.microsoft.com/office/drawing/2014/main" id="{73A1614C-ECE6-4ED7-B21C-6F1DB3093CB7}"/>
                </a:ext>
              </a:extLst>
            </p:cNvPr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576;p60">
              <a:extLst>
                <a:ext uri="{FF2B5EF4-FFF2-40B4-BE49-F238E27FC236}">
                  <a16:creationId xmlns:a16="http://schemas.microsoft.com/office/drawing/2014/main" id="{0FA68C29-CE83-4DC7-ACE6-BDD0E3B58925}"/>
                </a:ext>
              </a:extLst>
            </p:cNvPr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577;p60">
              <a:extLst>
                <a:ext uri="{FF2B5EF4-FFF2-40B4-BE49-F238E27FC236}">
                  <a16:creationId xmlns:a16="http://schemas.microsoft.com/office/drawing/2014/main" id="{FAB66CCD-81A6-44A1-A77C-E382E26940E1}"/>
                </a:ext>
              </a:extLst>
            </p:cNvPr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0578;p60">
            <a:extLst>
              <a:ext uri="{FF2B5EF4-FFF2-40B4-BE49-F238E27FC236}">
                <a16:creationId xmlns:a16="http://schemas.microsoft.com/office/drawing/2014/main" id="{FF76D068-D0EC-4ECF-9FCF-99071F7F34FC}"/>
              </a:ext>
            </a:extLst>
          </p:cNvPr>
          <p:cNvSpPr/>
          <p:nvPr/>
        </p:nvSpPr>
        <p:spPr>
          <a:xfrm>
            <a:off x="5306811" y="3599288"/>
            <a:ext cx="356946" cy="263712"/>
          </a:xfrm>
          <a:custGeom>
            <a:avLst/>
            <a:gdLst/>
            <a:ahLst/>
            <a:cxnLst/>
            <a:rect l="l" t="t" r="r" b="b"/>
            <a:pathLst>
              <a:path w="11941" h="8822" extrusionOk="0">
                <a:moveTo>
                  <a:pt x="7184" y="1229"/>
                </a:moveTo>
                <a:lnTo>
                  <a:pt x="7184" y="1922"/>
                </a:lnTo>
                <a:lnTo>
                  <a:pt x="6459" y="1922"/>
                </a:lnTo>
                <a:lnTo>
                  <a:pt x="6459" y="1229"/>
                </a:lnTo>
                <a:close/>
                <a:moveTo>
                  <a:pt x="5797" y="1261"/>
                </a:moveTo>
                <a:lnTo>
                  <a:pt x="5797" y="1954"/>
                </a:lnTo>
                <a:lnTo>
                  <a:pt x="5073" y="1954"/>
                </a:lnTo>
                <a:lnTo>
                  <a:pt x="5073" y="1607"/>
                </a:lnTo>
                <a:cubicBezTo>
                  <a:pt x="5073" y="1418"/>
                  <a:pt x="5230" y="1261"/>
                  <a:pt x="5419" y="1261"/>
                </a:cubicBezTo>
                <a:close/>
                <a:moveTo>
                  <a:pt x="8192" y="1261"/>
                </a:moveTo>
                <a:cubicBezTo>
                  <a:pt x="8381" y="1261"/>
                  <a:pt x="8538" y="1418"/>
                  <a:pt x="8538" y="1607"/>
                </a:cubicBezTo>
                <a:lnTo>
                  <a:pt x="8538" y="1954"/>
                </a:lnTo>
                <a:lnTo>
                  <a:pt x="7845" y="1954"/>
                </a:lnTo>
                <a:lnTo>
                  <a:pt x="7845" y="1261"/>
                </a:lnTo>
                <a:close/>
                <a:moveTo>
                  <a:pt x="1450" y="694"/>
                </a:moveTo>
                <a:cubicBezTo>
                  <a:pt x="1607" y="694"/>
                  <a:pt x="1796" y="788"/>
                  <a:pt x="1922" y="914"/>
                </a:cubicBezTo>
                <a:lnTo>
                  <a:pt x="3182" y="2174"/>
                </a:lnTo>
                <a:cubicBezTo>
                  <a:pt x="3497" y="2489"/>
                  <a:pt x="3938" y="2679"/>
                  <a:pt x="4411" y="2679"/>
                </a:cubicBezTo>
                <a:lnTo>
                  <a:pt x="10523" y="2679"/>
                </a:lnTo>
                <a:cubicBezTo>
                  <a:pt x="10901" y="2679"/>
                  <a:pt x="11216" y="2994"/>
                  <a:pt x="11216" y="3372"/>
                </a:cubicBezTo>
                <a:cubicBezTo>
                  <a:pt x="11216" y="3781"/>
                  <a:pt x="10901" y="4096"/>
                  <a:pt x="10523" y="4096"/>
                </a:cubicBezTo>
                <a:lnTo>
                  <a:pt x="3812" y="4096"/>
                </a:lnTo>
                <a:cubicBezTo>
                  <a:pt x="3340" y="4096"/>
                  <a:pt x="2899" y="3907"/>
                  <a:pt x="2584" y="3592"/>
                </a:cubicBezTo>
                <a:lnTo>
                  <a:pt x="977" y="1891"/>
                </a:lnTo>
                <a:cubicBezTo>
                  <a:pt x="693" y="1607"/>
                  <a:pt x="693" y="1166"/>
                  <a:pt x="977" y="914"/>
                </a:cubicBezTo>
                <a:cubicBezTo>
                  <a:pt x="1103" y="788"/>
                  <a:pt x="1292" y="694"/>
                  <a:pt x="1450" y="694"/>
                </a:cubicBezTo>
                <a:close/>
                <a:moveTo>
                  <a:pt x="8255" y="4726"/>
                </a:moveTo>
                <a:lnTo>
                  <a:pt x="6805" y="5545"/>
                </a:lnTo>
                <a:lnTo>
                  <a:pt x="5356" y="4726"/>
                </a:lnTo>
                <a:close/>
                <a:moveTo>
                  <a:pt x="6805" y="6333"/>
                </a:moveTo>
                <a:lnTo>
                  <a:pt x="8822" y="7467"/>
                </a:lnTo>
                <a:lnTo>
                  <a:pt x="4821" y="7467"/>
                </a:lnTo>
                <a:lnTo>
                  <a:pt x="6805" y="6333"/>
                </a:lnTo>
                <a:close/>
                <a:moveTo>
                  <a:pt x="3340" y="7467"/>
                </a:moveTo>
                <a:cubicBezTo>
                  <a:pt x="3529" y="7467"/>
                  <a:pt x="3686" y="7625"/>
                  <a:pt x="3686" y="7845"/>
                </a:cubicBezTo>
                <a:cubicBezTo>
                  <a:pt x="3686" y="8034"/>
                  <a:pt x="3529" y="8192"/>
                  <a:pt x="3340" y="8192"/>
                </a:cubicBezTo>
                <a:cubicBezTo>
                  <a:pt x="3151" y="8192"/>
                  <a:pt x="2993" y="8034"/>
                  <a:pt x="2993" y="7845"/>
                </a:cubicBezTo>
                <a:cubicBezTo>
                  <a:pt x="2993" y="7625"/>
                  <a:pt x="3151" y="7467"/>
                  <a:pt x="3340" y="7467"/>
                </a:cubicBezTo>
                <a:close/>
                <a:moveTo>
                  <a:pt x="10271" y="7467"/>
                </a:moveTo>
                <a:cubicBezTo>
                  <a:pt x="10460" y="7467"/>
                  <a:pt x="10618" y="7625"/>
                  <a:pt x="10618" y="7845"/>
                </a:cubicBezTo>
                <a:cubicBezTo>
                  <a:pt x="10618" y="8034"/>
                  <a:pt x="10460" y="8192"/>
                  <a:pt x="10271" y="8192"/>
                </a:cubicBezTo>
                <a:cubicBezTo>
                  <a:pt x="10082" y="8192"/>
                  <a:pt x="9924" y="8034"/>
                  <a:pt x="9924" y="7845"/>
                </a:cubicBezTo>
                <a:cubicBezTo>
                  <a:pt x="9924" y="7625"/>
                  <a:pt x="10082" y="7467"/>
                  <a:pt x="10271" y="7467"/>
                </a:cubicBezTo>
                <a:close/>
                <a:moveTo>
                  <a:pt x="1544" y="1"/>
                </a:moveTo>
                <a:cubicBezTo>
                  <a:pt x="1166" y="1"/>
                  <a:pt x="820" y="158"/>
                  <a:pt x="536" y="379"/>
                </a:cubicBezTo>
                <a:cubicBezTo>
                  <a:pt x="0" y="946"/>
                  <a:pt x="0" y="1796"/>
                  <a:pt x="536" y="2363"/>
                </a:cubicBezTo>
                <a:lnTo>
                  <a:pt x="2206" y="4002"/>
                </a:lnTo>
                <a:cubicBezTo>
                  <a:pt x="2678" y="4474"/>
                  <a:pt x="3277" y="4726"/>
                  <a:pt x="3938" y="4726"/>
                </a:cubicBezTo>
                <a:lnTo>
                  <a:pt x="4002" y="4726"/>
                </a:lnTo>
                <a:lnTo>
                  <a:pt x="6175" y="5955"/>
                </a:lnTo>
                <a:lnTo>
                  <a:pt x="4128" y="7089"/>
                </a:lnTo>
                <a:cubicBezTo>
                  <a:pt x="3938" y="6900"/>
                  <a:pt x="3686" y="6774"/>
                  <a:pt x="3371" y="6774"/>
                </a:cubicBezTo>
                <a:cubicBezTo>
                  <a:pt x="2804" y="6774"/>
                  <a:pt x="2363" y="7247"/>
                  <a:pt x="2363" y="7782"/>
                </a:cubicBezTo>
                <a:cubicBezTo>
                  <a:pt x="2363" y="8381"/>
                  <a:pt x="2836" y="8822"/>
                  <a:pt x="3371" y="8822"/>
                </a:cubicBezTo>
                <a:cubicBezTo>
                  <a:pt x="3812" y="8822"/>
                  <a:pt x="4222" y="8538"/>
                  <a:pt x="4380" y="8097"/>
                </a:cubicBezTo>
                <a:lnTo>
                  <a:pt x="9326" y="8097"/>
                </a:lnTo>
                <a:cubicBezTo>
                  <a:pt x="9483" y="8507"/>
                  <a:pt x="9830" y="8822"/>
                  <a:pt x="10302" y="8822"/>
                </a:cubicBezTo>
                <a:cubicBezTo>
                  <a:pt x="10901" y="8822"/>
                  <a:pt x="11342" y="8349"/>
                  <a:pt x="11342" y="7782"/>
                </a:cubicBezTo>
                <a:cubicBezTo>
                  <a:pt x="11342" y="7184"/>
                  <a:pt x="10870" y="6774"/>
                  <a:pt x="10302" y="6774"/>
                </a:cubicBezTo>
                <a:cubicBezTo>
                  <a:pt x="10050" y="6774"/>
                  <a:pt x="9767" y="6900"/>
                  <a:pt x="9578" y="7089"/>
                </a:cubicBezTo>
                <a:lnTo>
                  <a:pt x="7530" y="5955"/>
                </a:lnTo>
                <a:lnTo>
                  <a:pt x="9672" y="4726"/>
                </a:lnTo>
                <a:lnTo>
                  <a:pt x="10555" y="4726"/>
                </a:lnTo>
                <a:cubicBezTo>
                  <a:pt x="11311" y="4726"/>
                  <a:pt x="11941" y="4096"/>
                  <a:pt x="11941" y="3340"/>
                </a:cubicBezTo>
                <a:cubicBezTo>
                  <a:pt x="11941" y="2584"/>
                  <a:pt x="11311" y="1954"/>
                  <a:pt x="10555" y="1954"/>
                </a:cubicBezTo>
                <a:lnTo>
                  <a:pt x="9263" y="1954"/>
                </a:lnTo>
                <a:lnTo>
                  <a:pt x="9263" y="1607"/>
                </a:lnTo>
                <a:cubicBezTo>
                  <a:pt x="9263" y="1009"/>
                  <a:pt x="8790" y="599"/>
                  <a:pt x="8223" y="599"/>
                </a:cubicBezTo>
                <a:lnTo>
                  <a:pt x="5482" y="599"/>
                </a:lnTo>
                <a:cubicBezTo>
                  <a:pt x="4884" y="599"/>
                  <a:pt x="4443" y="1072"/>
                  <a:pt x="4443" y="1607"/>
                </a:cubicBezTo>
                <a:lnTo>
                  <a:pt x="4443" y="1954"/>
                </a:lnTo>
                <a:cubicBezTo>
                  <a:pt x="4222" y="1954"/>
                  <a:pt x="3970" y="1859"/>
                  <a:pt x="3781" y="1639"/>
                </a:cubicBezTo>
                <a:lnTo>
                  <a:pt x="2521" y="379"/>
                </a:lnTo>
                <a:cubicBezTo>
                  <a:pt x="2237" y="127"/>
                  <a:pt x="1891" y="1"/>
                  <a:pt x="154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6125237F-EBEC-4C9D-8AF7-0E6FD4B8D66E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580977" cy="3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8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What is an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Eertree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CE97-0293-496D-9774-ACDB37185CC4}"/>
              </a:ext>
            </a:extLst>
          </p:cNvPr>
          <p:cNvSpPr txBox="1"/>
          <p:nvPr/>
        </p:nvSpPr>
        <p:spPr>
          <a:xfrm>
            <a:off x="901943" y="638628"/>
            <a:ext cx="5109029" cy="19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Space Mono" panose="02000509040000020004" charset="0"/>
              </a:rPr>
              <a:t>What is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28921-2697-4114-A0F9-416DA04320A9}"/>
              </a:ext>
            </a:extLst>
          </p:cNvPr>
          <p:cNvSpPr txBox="1"/>
          <p:nvPr/>
        </p:nvSpPr>
        <p:spPr>
          <a:xfrm>
            <a:off x="3771900" y="4114800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🧪🧬💾💊🧫</a:t>
            </a:r>
          </a:p>
        </p:txBody>
      </p:sp>
    </p:spTree>
    <p:extLst>
      <p:ext uri="{BB962C8B-B14F-4D97-AF65-F5344CB8AC3E}">
        <p14:creationId xmlns:p14="http://schemas.microsoft.com/office/powerpoint/2010/main" val="34167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7;p26">
            <a:extLst>
              <a:ext uri="{FF2B5EF4-FFF2-40B4-BE49-F238E27FC236}">
                <a16:creationId xmlns:a16="http://schemas.microsoft.com/office/drawing/2014/main" id="{5C43348A-370C-448F-BD95-FE88C70BD404}"/>
              </a:ext>
            </a:extLst>
          </p:cNvPr>
          <p:cNvSpPr txBox="1">
            <a:spLocks/>
          </p:cNvSpPr>
          <p:nvPr/>
        </p:nvSpPr>
        <p:spPr>
          <a:xfrm>
            <a:off x="2171427" y="636809"/>
            <a:ext cx="3402057" cy="451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Outline: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What are palindromes?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eertree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 is a palindrome)</a:t>
            </a:r>
            <a:endParaRPr lang="en-US" kern="0" dirty="0">
              <a:solidFill>
                <a:srgbClr val="14141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What are they useful for?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 err="1">
                <a:solidFill>
                  <a:srgbClr val="141414"/>
                </a:solidFill>
              </a:rPr>
              <a:t>Eertree</a:t>
            </a:r>
            <a:r>
              <a:rPr lang="en-US" kern="0" dirty="0">
                <a:solidFill>
                  <a:srgbClr val="141414"/>
                </a:solidFill>
              </a:rPr>
              <a:t> is good for palindromes, how does it work? (recent DS)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Example with an animated diagram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What other approaches do we have for palindromes?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Compare the different approaches in a table</a:t>
            </a:r>
          </a:p>
          <a:p>
            <a:pPr marL="742950" lvl="1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Approaches include:</a:t>
            </a:r>
          </a:p>
          <a:p>
            <a:pPr marL="1200150" lvl="2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Creating two strings and comparing them, goes </a:t>
            </a:r>
            <a:r>
              <a:rPr lang="en-US" kern="0" dirty="0" err="1">
                <a:solidFill>
                  <a:srgbClr val="141414"/>
                </a:solidFill>
              </a:rPr>
              <a:t>upto</a:t>
            </a:r>
            <a:r>
              <a:rPr lang="en-US" kern="0" dirty="0">
                <a:solidFill>
                  <a:srgbClr val="141414"/>
                </a:solidFill>
              </a:rPr>
              <a:t> O(n^2)</a:t>
            </a:r>
          </a:p>
          <a:p>
            <a:pPr marL="1200150" lvl="2" indent="-285750" algn="l">
              <a:lnSpc>
                <a:spcPct val="90000"/>
              </a:lnSpc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Our application and possible improvements on it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+other applications: SUS (Shorted Unique Substring) problems -&gt; Info retrieval / doc search.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41414"/>
                </a:solidFill>
              </a:rPr>
              <a:t> </a:t>
            </a:r>
          </a:p>
          <a:p>
            <a:pPr marL="285750" indent="-285750"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14141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Quicksand Medium"/>
              <a:sym typeface="Quicksand Medium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434C8-F3E8-4691-B0E0-4A106ADC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58307"/>
              </p:ext>
            </p:extLst>
          </p:nvPr>
        </p:nvGraphicFramePr>
        <p:xfrm>
          <a:off x="6226977" y="1659051"/>
          <a:ext cx="4905480" cy="2214880"/>
        </p:xfrm>
        <a:graphic>
          <a:graphicData uri="http://schemas.openxmlformats.org/drawingml/2006/table">
            <a:tbl>
              <a:tblPr/>
              <a:tblGrid>
                <a:gridCol w="2438052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Approach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Space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Quicksand" charset="0"/>
                        </a:rPr>
                        <a:t>Time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Quicksand Medium" charset="0"/>
                        </a:rPr>
                        <a:t>Compare original string with new reserved 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1400" b="1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Quicksand Medium" charset="0"/>
                        </a:rPr>
                        <a:t>Fast/Slow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6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Quicksand Medium" charset="0"/>
                        </a:rPr>
                        <a:t>Comparing left and right side with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6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Quicksand Medium" charset="0"/>
                        </a:rPr>
                        <a:t>Eertree</a:t>
                      </a:r>
                      <a:endParaRPr lang="en-US" sz="1400" dirty="0">
                        <a:effectLst/>
                        <a:latin typeface="Quicksand Medium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  <a:r>
                        <a:rPr lang="el-GR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1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</a:t>
                      </a:r>
                      <a:r>
                        <a:rPr lang="en-US" sz="1400" b="1" i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nlog</a:t>
                      </a:r>
                      <a:r>
                        <a:rPr lang="el-GR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1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EB3D1B-D324-4A85-9CF5-26221E8BC770}"/>
              </a:ext>
            </a:extLst>
          </p:cNvPr>
          <p:cNvGrpSpPr/>
          <p:nvPr/>
        </p:nvGrpSpPr>
        <p:grpSpPr>
          <a:xfrm>
            <a:off x="7235549" y="682091"/>
            <a:ext cx="3764607" cy="2551016"/>
            <a:chOff x="2428172" y="436325"/>
            <a:chExt cx="3764607" cy="2551016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24" name="Google Shape;149;p26">
              <a:extLst>
                <a:ext uri="{FF2B5EF4-FFF2-40B4-BE49-F238E27FC236}">
                  <a16:creationId xmlns:a16="http://schemas.microsoft.com/office/drawing/2014/main" id="{B87432E4-DBBE-42B7-95BA-027C277C73EA}"/>
                </a:ext>
              </a:extLst>
            </p:cNvPr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0;p26">
              <a:extLst>
                <a:ext uri="{FF2B5EF4-FFF2-40B4-BE49-F238E27FC236}">
                  <a16:creationId xmlns:a16="http://schemas.microsoft.com/office/drawing/2014/main" id="{BEAD541B-9CED-4F61-A4E3-C1DE1960520F}"/>
                </a:ext>
              </a:extLst>
            </p:cNvPr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;p26">
              <a:extLst>
                <a:ext uri="{FF2B5EF4-FFF2-40B4-BE49-F238E27FC236}">
                  <a16:creationId xmlns:a16="http://schemas.microsoft.com/office/drawing/2014/main" id="{63A65B49-FBCF-4745-8EB1-563DCD3BA2A7}"/>
                </a:ext>
              </a:extLst>
            </p:cNvPr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2;p26">
              <a:extLst>
                <a:ext uri="{FF2B5EF4-FFF2-40B4-BE49-F238E27FC236}">
                  <a16:creationId xmlns:a16="http://schemas.microsoft.com/office/drawing/2014/main" id="{842E01F5-EA32-45C5-AE79-5072A2905110}"/>
                </a:ext>
              </a:extLst>
            </p:cNvPr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0D4D26-1F27-432E-A8AF-EF1571625591}"/>
                </a:ext>
              </a:extLst>
            </p:cNvPr>
            <p:cNvCxnSpPr>
              <a:stCxn id="27" idx="7"/>
              <a:endCxn id="24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D68503-9261-4F20-B291-D2713C598042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119B29-6D81-4F00-A519-CF1225A6DBDC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27883C-A340-4D6B-A889-3E7115BE8BE6}"/>
                </a:ext>
              </a:extLst>
            </p:cNvPr>
            <p:cNvCxnSpPr>
              <a:stCxn id="25" idx="1"/>
              <a:endCxn id="24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6264F-B119-4283-9923-D5E150E35E06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sp>
        <p:nvSpPr>
          <p:cNvPr id="34" name="Google Shape;146;p26">
            <a:extLst>
              <a:ext uri="{FF2B5EF4-FFF2-40B4-BE49-F238E27FC236}">
                <a16:creationId xmlns:a16="http://schemas.microsoft.com/office/drawing/2014/main" id="{E0011374-82CA-4587-99B3-18FDBC72DBF6}"/>
              </a:ext>
            </a:extLst>
          </p:cNvPr>
          <p:cNvSpPr txBox="1">
            <a:spLocks/>
          </p:cNvSpPr>
          <p:nvPr/>
        </p:nvSpPr>
        <p:spPr>
          <a:xfrm>
            <a:off x="774235" y="3302926"/>
            <a:ext cx="7444419" cy="3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8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Palindromic Trees: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Clr>
                <a:srgbClr val="141414"/>
              </a:buClr>
              <a:buSzPts val="5200"/>
              <a:buFont typeface="Space Mono"/>
              <a:buNone/>
              <a:tabLst/>
              <a:defRPr/>
            </a:pPr>
            <a:r>
              <a:rPr lang="en-US" kern="0" dirty="0" err="1">
                <a:solidFill>
                  <a:srgbClr val="141414"/>
                </a:solidFill>
              </a:rPr>
              <a:t>Eertree</a:t>
            </a:r>
            <a:r>
              <a:rPr lang="en-US" kern="0" dirty="0">
                <a:solidFill>
                  <a:srgbClr val="141414"/>
                </a:solidFill>
              </a:rPr>
              <a:t>(s)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Space Mono"/>
              <a:sym typeface="Space Mono"/>
            </a:endParaRPr>
          </a:p>
        </p:txBody>
      </p:sp>
      <p:sp>
        <p:nvSpPr>
          <p:cNvPr id="36" name="Google Shape;153;p26">
            <a:extLst>
              <a:ext uri="{FF2B5EF4-FFF2-40B4-BE49-F238E27FC236}">
                <a16:creationId xmlns:a16="http://schemas.microsoft.com/office/drawing/2014/main" id="{AE999007-92E2-40D0-BEBB-B6A50F261508}"/>
              </a:ext>
            </a:extLst>
          </p:cNvPr>
          <p:cNvSpPr/>
          <p:nvPr/>
        </p:nvSpPr>
        <p:spPr>
          <a:xfrm>
            <a:off x="9211865" y="4022810"/>
            <a:ext cx="2205900" cy="2206200"/>
          </a:xfrm>
          <a:prstGeom prst="ellipse">
            <a:avLst/>
          </a:prstGeom>
          <a:solidFill>
            <a:srgbClr val="FF4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47;p26">
            <a:extLst>
              <a:ext uri="{FF2B5EF4-FFF2-40B4-BE49-F238E27FC236}">
                <a16:creationId xmlns:a16="http://schemas.microsoft.com/office/drawing/2014/main" id="{49C185C0-5949-4CC5-993B-0A4D7E719AFE}"/>
              </a:ext>
            </a:extLst>
          </p:cNvPr>
          <p:cNvSpPr txBox="1">
            <a:spLocks/>
          </p:cNvSpPr>
          <p:nvPr/>
        </p:nvSpPr>
        <p:spPr>
          <a:xfrm>
            <a:off x="774235" y="682091"/>
            <a:ext cx="2576700" cy="191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Data Structures II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Quicksand Medium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{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Time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: 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Name1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Name2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Name3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Name4</a:t>
            </a:r>
          </a:p>
          <a:p>
            <a:pPr marL="285750" marR="0" lvl="0" indent="-104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Quicksand Medium"/>
                <a:sym typeface="Quicksand Medium"/>
              </a:rPr>
              <a:t>Name5}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4EBF025-D1FA-493D-A41F-B3CD8352672E}"/>
              </a:ext>
            </a:extLst>
          </p:cNvPr>
          <p:cNvCxnSpPr>
            <a:stCxn id="27" idx="2"/>
            <a:endCxn id="27" idx="4"/>
          </p:cNvCxnSpPr>
          <p:nvPr/>
        </p:nvCxnSpPr>
        <p:spPr>
          <a:xfrm rot="10800000" flipH="1" flipV="1">
            <a:off x="7235549" y="2320841"/>
            <a:ext cx="525000" cy="525000"/>
          </a:xfrm>
          <a:prstGeom prst="curvedConnector4">
            <a:avLst>
              <a:gd name="adj1" fmla="val -43543"/>
              <a:gd name="adj2" fmla="val 143543"/>
            </a:avLst>
          </a:prstGeom>
          <a:ln w="57150">
            <a:solidFill>
              <a:srgbClr val="002060">
                <a:alpha val="5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What is a palindrome?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BB39E-3BEB-422D-9166-69FFFB268BBD}"/>
              </a:ext>
            </a:extLst>
          </p:cNvPr>
          <p:cNvSpPr txBox="1"/>
          <p:nvPr/>
        </p:nvSpPr>
        <p:spPr>
          <a:xfrm rot="20601671">
            <a:off x="1251964" y="5516200"/>
            <a:ext cx="2183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racecar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0B403-C6B5-4884-8403-E338EB087224}"/>
              </a:ext>
            </a:extLst>
          </p:cNvPr>
          <p:cNvSpPr txBox="1"/>
          <p:nvPr/>
        </p:nvSpPr>
        <p:spPr>
          <a:xfrm rot="1264510">
            <a:off x="5293066" y="1217287"/>
            <a:ext cx="2183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D9368-8851-476B-9DF1-AEA5E26E58C5}"/>
              </a:ext>
            </a:extLst>
          </p:cNvPr>
          <p:cNvSpPr txBox="1"/>
          <p:nvPr/>
        </p:nvSpPr>
        <p:spPr>
          <a:xfrm rot="1155333">
            <a:off x="8589149" y="1155844"/>
            <a:ext cx="2733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AGTCXCTGA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3CA3-27E3-4DA4-9C83-B90C6C9963F2}"/>
              </a:ext>
            </a:extLst>
          </p:cNvPr>
          <p:cNvSpPr txBox="1"/>
          <p:nvPr/>
        </p:nvSpPr>
        <p:spPr>
          <a:xfrm>
            <a:off x="4641272" y="5292484"/>
            <a:ext cx="4077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2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What is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38C93-2F5C-472F-8A46-A004C8B54BB8}"/>
              </a:ext>
            </a:extLst>
          </p:cNvPr>
          <p:cNvSpPr txBox="1"/>
          <p:nvPr/>
        </p:nvSpPr>
        <p:spPr>
          <a:xfrm rot="21269864">
            <a:off x="787369" y="4932930"/>
            <a:ext cx="38601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Palindromic substrings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6C099-D33A-4CC5-8C34-9B204AD1F2D8}"/>
              </a:ext>
            </a:extLst>
          </p:cNvPr>
          <p:cNvSpPr txBox="1"/>
          <p:nvPr/>
        </p:nvSpPr>
        <p:spPr>
          <a:xfrm rot="21396326">
            <a:off x="8334429" y="5961901"/>
            <a:ext cx="3425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Space Mono" panose="02000509040000020004" charset="0"/>
              </a:rPr>
              <a:t>&gt; But why?</a:t>
            </a:r>
          </a:p>
          <a:p>
            <a:pPr algn="r"/>
            <a:r>
              <a:rPr lang="en-US" sz="1200" b="1" dirty="0">
                <a:latin typeface="Space Mono" panose="02000509040000020004" charset="0"/>
              </a:rPr>
              <a:t>Hold on, we’ll get there. &lt;</a:t>
            </a:r>
          </a:p>
        </p:txBody>
      </p:sp>
    </p:spTree>
    <p:extLst>
      <p:ext uri="{BB962C8B-B14F-4D97-AF65-F5344CB8AC3E}">
        <p14:creationId xmlns:p14="http://schemas.microsoft.com/office/powerpoint/2010/main" val="2965089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D23950-78A2-4A76-BE03-9125B12505C8}"/>
              </a:ext>
            </a:extLst>
          </p:cNvPr>
          <p:cNvGrpSpPr/>
          <p:nvPr/>
        </p:nvGrpSpPr>
        <p:grpSpPr>
          <a:xfrm>
            <a:off x="3708577" y="232149"/>
            <a:ext cx="3764607" cy="2551016"/>
            <a:chOff x="2428172" y="436325"/>
            <a:chExt cx="3764607" cy="2551016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3" name="Google Shape;149;p26">
              <a:extLst>
                <a:ext uri="{FF2B5EF4-FFF2-40B4-BE49-F238E27FC236}">
                  <a16:creationId xmlns:a16="http://schemas.microsoft.com/office/drawing/2014/main" id="{AA5CF095-E1BB-4D5B-A898-2EC9AF93256E}"/>
                </a:ext>
              </a:extLst>
            </p:cNvPr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50;p26">
              <a:extLst>
                <a:ext uri="{FF2B5EF4-FFF2-40B4-BE49-F238E27FC236}">
                  <a16:creationId xmlns:a16="http://schemas.microsoft.com/office/drawing/2014/main" id="{78EE8BC1-BC76-4A46-80B4-845C3EFE4F20}"/>
                </a:ext>
              </a:extLst>
            </p:cNvPr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51;p26">
              <a:extLst>
                <a:ext uri="{FF2B5EF4-FFF2-40B4-BE49-F238E27FC236}">
                  <a16:creationId xmlns:a16="http://schemas.microsoft.com/office/drawing/2014/main" id="{0E862CA6-C02E-4C25-83D6-27744895CAFF}"/>
                </a:ext>
              </a:extLst>
            </p:cNvPr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52;p26">
              <a:extLst>
                <a:ext uri="{FF2B5EF4-FFF2-40B4-BE49-F238E27FC236}">
                  <a16:creationId xmlns:a16="http://schemas.microsoft.com/office/drawing/2014/main" id="{04F1B5BC-6BDA-4E82-99A4-DFC3EC260F21}"/>
                </a:ext>
              </a:extLst>
            </p:cNvPr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4E8B02-BAF5-4C40-89FC-8CD09E275A63}"/>
                </a:ext>
              </a:extLst>
            </p:cNvPr>
            <p:cNvCxnSpPr>
              <a:stCxn id="6" idx="7"/>
              <a:endCxn id="3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30FCAB-768C-47F6-ABAB-E7CFFD1A9855}"/>
                </a:ext>
              </a:extLst>
            </p:cNvPr>
            <p:cNvCxnSpPr>
              <a:cxnSpLocks/>
              <a:stCxn id="3" idx="6"/>
              <a:endCxn id="5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3825B3-755F-4864-8BA8-3D1E7B29C8F7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BF3DB-980D-48F2-8BF3-EA5B9262DD6D}"/>
                </a:ext>
              </a:extLst>
            </p:cNvPr>
            <p:cNvCxnSpPr>
              <a:stCxn id="4" idx="1"/>
              <a:endCxn id="3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48DC06-ACB0-46F0-BB58-C21854C9A5C1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0D394D2-9A64-4819-96AC-E375E0584E0E}"/>
              </a:ext>
            </a:extLst>
          </p:cNvPr>
          <p:cNvCxnSpPr>
            <a:cxnSpLocks/>
            <a:stCxn id="6" idx="2"/>
            <a:endCxn id="6" idx="4"/>
          </p:cNvCxnSpPr>
          <p:nvPr/>
        </p:nvCxnSpPr>
        <p:spPr>
          <a:xfrm rot="10800000" flipH="1" flipV="1">
            <a:off x="3708577" y="1870899"/>
            <a:ext cx="525000" cy="525000"/>
          </a:xfrm>
          <a:prstGeom prst="curvedConnector4">
            <a:avLst>
              <a:gd name="adj1" fmla="val -43543"/>
              <a:gd name="adj2" fmla="val 143543"/>
            </a:avLst>
          </a:prstGeom>
          <a:ln w="57150">
            <a:solidFill>
              <a:srgbClr val="002060">
                <a:alpha val="5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4609C0E-49C2-44E4-9129-97FDA6A57DF3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Replace this with an animated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r>
              <a:rPr lang="en-US" sz="6000" b="1" dirty="0">
                <a:latin typeface="Space Mono" panose="02000509040000020004" charset="0"/>
              </a:rPr>
              <a:t> diagram slide</a:t>
            </a:r>
          </a:p>
        </p:txBody>
      </p:sp>
    </p:spTree>
    <p:extLst>
      <p:ext uri="{BB962C8B-B14F-4D97-AF65-F5344CB8AC3E}">
        <p14:creationId xmlns:p14="http://schemas.microsoft.com/office/powerpoint/2010/main" val="98819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Aren’t there simpler ways to find palindromes?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1FF60B-9987-4EE4-A6E9-285E6B72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88879"/>
              </p:ext>
            </p:extLst>
          </p:nvPr>
        </p:nvGraphicFramePr>
        <p:xfrm>
          <a:off x="1367394" y="2874818"/>
          <a:ext cx="9457212" cy="343408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Approach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Space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Time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 charset="0"/>
                        </a:rPr>
                        <a:t>Compare original string with new reserved 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1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 charset="0"/>
                        </a:rPr>
                        <a:t>Fast/Slow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6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 charset="0"/>
                        </a:rPr>
                        <a:t>Comparing left and right side with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6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Quicksand Medium" charset="0"/>
                        </a:rPr>
                        <a:t>Eertree</a:t>
                      </a:r>
                      <a:endParaRPr lang="en-US" sz="2400" dirty="0">
                        <a:effectLst/>
                        <a:latin typeface="Quicksand Medium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  <a:r>
                        <a:rPr lang="el-GR" sz="2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400" b="1" i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</a:t>
                      </a:r>
                      <a:r>
                        <a:rPr lang="en-US" sz="2400" b="1" i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nlog</a:t>
                      </a:r>
                      <a:r>
                        <a:rPr lang="el-GR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rld Password Day Minitheme by Slidesgo">
  <a:themeElements>
    <a:clrScheme name="Simple Light">
      <a:dk1>
        <a:srgbClr val="141414"/>
      </a:dk1>
      <a:lt1>
        <a:srgbClr val="3C3C3C"/>
      </a:lt1>
      <a:dk2>
        <a:srgbClr val="ACACAC"/>
      </a:dk2>
      <a:lt2>
        <a:srgbClr val="FFFFFF"/>
      </a:lt2>
      <a:accent1>
        <a:srgbClr val="DCDCDC"/>
      </a:accent1>
      <a:accent2>
        <a:srgbClr val="F0F0F0"/>
      </a:accent2>
      <a:accent3>
        <a:srgbClr val="F8F8F8"/>
      </a:accent3>
      <a:accent4>
        <a:srgbClr val="FF4A00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70C0"/>
          </a:solidFill>
          <a:bevel/>
          <a:headEnd type="none" w="sm" len="sm"/>
          <a:tailEnd type="stealth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503</Words>
  <Application>Microsoft Office PowerPoint</Application>
  <PresentationFormat>Widescreen</PresentationFormat>
  <Paragraphs>125</Paragraphs>
  <Slides>14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Barlow Medium</vt:lpstr>
      <vt:lpstr>Calibri</vt:lpstr>
      <vt:lpstr>Calibri Light</vt:lpstr>
      <vt:lpstr>Cambria</vt:lpstr>
      <vt:lpstr>Quicksand</vt:lpstr>
      <vt:lpstr>Quicksand Medium</vt:lpstr>
      <vt:lpstr>Space Mono</vt:lpstr>
      <vt:lpstr>Office Theme</vt:lpstr>
      <vt:lpstr>World Password Day Minitheme by Slidesgo</vt:lpstr>
      <vt:lpstr>Palidromic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Palidromic Trees</dc:title>
  <dc:creator>Zain Ahmed Usmani</dc:creator>
  <cp:lastModifiedBy>Zain Ahmed Usmani</cp:lastModifiedBy>
  <cp:revision>3</cp:revision>
  <dcterms:created xsi:type="dcterms:W3CDTF">2022-05-17T08:05:09Z</dcterms:created>
  <dcterms:modified xsi:type="dcterms:W3CDTF">2022-05-17T10:05:14Z</dcterms:modified>
</cp:coreProperties>
</file>