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67" r:id="rId4"/>
    <p:sldId id="265" r:id="rId5"/>
    <p:sldId id="266" r:id="rId6"/>
    <p:sldId id="264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FCE5C-6E2E-4D01-AAE4-4E5B9FEBF7D2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7847-7E9B-4FD2-A4D6-367D5D954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8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4df376a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4df376a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freepik.com/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2518-009D-42CF-8500-EDBEE169D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538B4-6F06-4223-AA16-381C548FC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EBBC7-EC3F-44C1-A717-21378426D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E803-B2D0-4CB7-B1CC-5AB464EC7EFC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1982-FCAD-42BE-B1C9-3B99B5F5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0B91B-6A87-4260-BD4D-7F1E7FFA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5A5D-3001-4942-AAAA-870EB2DF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2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80C5-B11F-4EB3-A08F-513F9A68D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1BD98-F916-4886-84FB-98DD97E29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6718F-4EE4-40A0-A2EA-15FA6F5B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E803-B2D0-4CB7-B1CC-5AB464EC7EFC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3A92B-7E62-400C-8150-0B31E98B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0852D-1CAA-43A0-B2A9-D91841A8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5A5D-3001-4942-AAAA-870EB2DF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4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1BF825-04CB-4BA8-8CA6-DF4EEE46D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566DE-B44A-496A-BAEF-99CD2B0AD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10C65-4839-489E-B0D1-73CBF7AD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E803-B2D0-4CB7-B1CC-5AB464EC7EFC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95EE3-91AC-4FDE-A78C-B51D0718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359A2-AC29-4EC6-9310-896869E0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5A5D-3001-4942-AAAA-870EB2DF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10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02267" y="296000"/>
            <a:ext cx="8356000" cy="626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60000" y="3255833"/>
            <a:ext cx="6055600" cy="30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60000" y="1003900"/>
            <a:ext cx="3435600" cy="7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2277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96000" y="296000"/>
            <a:ext cx="3722000" cy="298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3"/>
          <p:cNvSpPr/>
          <p:nvPr/>
        </p:nvSpPr>
        <p:spPr>
          <a:xfrm>
            <a:off x="4313800" y="296000"/>
            <a:ext cx="7582800" cy="626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4968600" y="3255833"/>
            <a:ext cx="6263200" cy="30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4968600" y="1003900"/>
            <a:ext cx="3435600" cy="7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96000" y="1675200"/>
            <a:ext cx="1423200" cy="1606000"/>
          </a:xfrm>
          <a:prstGeom prst="rect">
            <a:avLst/>
          </a:prstGeom>
        </p:spPr>
        <p:txBody>
          <a:bodyPr spcFirstLastPara="1" wrap="square" lIns="0" tIns="0" rIns="0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7866" b="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928508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96000" y="296000"/>
            <a:ext cx="11600000" cy="298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/>
          <p:nvPr/>
        </p:nvSpPr>
        <p:spPr>
          <a:xfrm>
            <a:off x="296000" y="3577200"/>
            <a:ext cx="11600000" cy="298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4"/>
          <p:cNvSpPr txBox="1">
            <a:spLocks noGrp="1"/>
          </p:cNvSpPr>
          <p:nvPr>
            <p:ph type="ctrTitle"/>
          </p:nvPr>
        </p:nvSpPr>
        <p:spPr>
          <a:xfrm>
            <a:off x="960000" y="4526267"/>
            <a:ext cx="6666000" cy="1749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33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960000" y="582000"/>
            <a:ext cx="9393600" cy="250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42332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●"/>
              <a:defRPr/>
            </a:lvl1pPr>
            <a:lvl2pPr marL="1219170" lvl="1" indent="-423323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○"/>
              <a:defRPr/>
            </a:lvl2pPr>
            <a:lvl3pPr marL="1828754" lvl="2" indent="-42332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■"/>
              <a:defRPr/>
            </a:lvl3pPr>
            <a:lvl4pPr marL="2438339" lvl="3" indent="-42332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●"/>
              <a:defRPr/>
            </a:lvl4pPr>
            <a:lvl5pPr marL="3047924" lvl="4" indent="-42332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○"/>
              <a:defRPr/>
            </a:lvl5pPr>
            <a:lvl6pPr marL="3657509" lvl="5" indent="-42332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■"/>
              <a:defRPr/>
            </a:lvl6pPr>
            <a:lvl7pPr marL="4267093" lvl="6" indent="-42332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●"/>
              <a:defRPr/>
            </a:lvl7pPr>
            <a:lvl8pPr marL="4876678" lvl="7" indent="-42332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○"/>
              <a:defRPr/>
            </a:lvl8pPr>
            <a:lvl9pPr marL="5486263" lvl="8" indent="-42332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6816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dk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6238800" y="296000"/>
            <a:ext cx="5657200" cy="626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ctrTitle"/>
          </p:nvPr>
        </p:nvSpPr>
        <p:spPr>
          <a:xfrm>
            <a:off x="6896533" y="4420867"/>
            <a:ext cx="4386400" cy="185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33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302267" y="296000"/>
            <a:ext cx="5657200" cy="299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5"/>
          <p:cNvSpPr/>
          <p:nvPr/>
        </p:nvSpPr>
        <p:spPr>
          <a:xfrm>
            <a:off x="302267" y="3568800"/>
            <a:ext cx="5657200" cy="299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5"/>
          <p:cNvSpPr txBox="1">
            <a:spLocks noGrp="1"/>
          </p:cNvSpPr>
          <p:nvPr>
            <p:ph type="ctrTitle" idx="2"/>
          </p:nvPr>
        </p:nvSpPr>
        <p:spPr>
          <a:xfrm>
            <a:off x="960000" y="999167"/>
            <a:ext cx="2818400" cy="4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667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960000" y="1537033"/>
            <a:ext cx="2818400" cy="126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ctrTitle" idx="3"/>
          </p:nvPr>
        </p:nvSpPr>
        <p:spPr>
          <a:xfrm>
            <a:off x="960000" y="4261765"/>
            <a:ext cx="2818400" cy="4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667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960000" y="4799633"/>
            <a:ext cx="2818400" cy="126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7616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dk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302267" y="296000"/>
            <a:ext cx="11593600" cy="626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>
            <a:off x="960000" y="5567000"/>
            <a:ext cx="10272000" cy="70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0823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dk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302267" y="296000"/>
            <a:ext cx="5645600" cy="626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7"/>
          <p:cNvSpPr/>
          <p:nvPr/>
        </p:nvSpPr>
        <p:spPr>
          <a:xfrm>
            <a:off x="6250400" y="296000"/>
            <a:ext cx="5645600" cy="626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960000" y="4420867"/>
            <a:ext cx="4386400" cy="185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33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960000" y="1003900"/>
            <a:ext cx="4178800" cy="17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0049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302267" y="3568800"/>
            <a:ext cx="11593600" cy="299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960000" y="3255833"/>
            <a:ext cx="5388000" cy="30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2948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296000" y="296000"/>
            <a:ext cx="5657200" cy="626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953733" y="4420867"/>
            <a:ext cx="4386400" cy="185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33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960000" y="1003900"/>
            <a:ext cx="4096800" cy="283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2332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036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8087-45FA-47A5-9C4B-914DE9FB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D598E-78F5-448D-B92C-94AA2BC8D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B553C-F178-44F4-8464-A4053EE5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E803-B2D0-4CB7-B1CC-5AB464EC7EFC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D318D-4610-4098-8DBA-202C2267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24C60-36A8-4743-BF2D-4F1672EE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5A5D-3001-4942-AAAA-870EB2DF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103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ctrTitle"/>
          </p:nvPr>
        </p:nvSpPr>
        <p:spPr>
          <a:xfrm>
            <a:off x="953733" y="5001767"/>
            <a:ext cx="6617600" cy="127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2338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3540000" y="296000"/>
            <a:ext cx="8356000" cy="626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4197733" y="1003567"/>
            <a:ext cx="3435600" cy="7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4197733" y="4974000"/>
            <a:ext cx="6886000" cy="13020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1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116160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1450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6238867" y="296000"/>
            <a:ext cx="5657200" cy="299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13"/>
          <p:cNvSpPr/>
          <p:nvPr/>
        </p:nvSpPr>
        <p:spPr>
          <a:xfrm>
            <a:off x="302267" y="296000"/>
            <a:ext cx="5657200" cy="626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13"/>
          <p:cNvSpPr/>
          <p:nvPr/>
        </p:nvSpPr>
        <p:spPr>
          <a:xfrm>
            <a:off x="6238867" y="3568800"/>
            <a:ext cx="5657200" cy="299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960000" y="4420867"/>
            <a:ext cx="4386400" cy="185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33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6450333" y="759167"/>
            <a:ext cx="860400" cy="1086800"/>
          </a:xfrm>
          <a:prstGeom prst="rect">
            <a:avLst/>
          </a:prstGeom>
        </p:spPr>
        <p:txBody>
          <a:bodyPr spcFirstLastPara="1" wrap="square" lIns="0" tIns="0" rIns="0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 b="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3"/>
          </p:nvPr>
        </p:nvSpPr>
        <p:spPr>
          <a:xfrm>
            <a:off x="8526800" y="582000"/>
            <a:ext cx="2705200" cy="4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667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8526800" y="1119865"/>
            <a:ext cx="2705200" cy="5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4" hasCustomPrompt="1"/>
          </p:nvPr>
        </p:nvSpPr>
        <p:spPr>
          <a:xfrm>
            <a:off x="6450333" y="2067731"/>
            <a:ext cx="860400" cy="1086800"/>
          </a:xfrm>
          <a:prstGeom prst="rect">
            <a:avLst/>
          </a:prstGeom>
        </p:spPr>
        <p:txBody>
          <a:bodyPr spcFirstLastPara="1" wrap="square" lIns="0" tIns="0" rIns="0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 b="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ctrTitle" idx="5"/>
          </p:nvPr>
        </p:nvSpPr>
        <p:spPr>
          <a:xfrm>
            <a:off x="8526800" y="1890564"/>
            <a:ext cx="2705200" cy="4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667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6"/>
          </p:nvPr>
        </p:nvSpPr>
        <p:spPr>
          <a:xfrm>
            <a:off x="8526800" y="2428431"/>
            <a:ext cx="2705200" cy="5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7" hasCustomPrompt="1"/>
          </p:nvPr>
        </p:nvSpPr>
        <p:spPr>
          <a:xfrm>
            <a:off x="6450233" y="4021757"/>
            <a:ext cx="860400" cy="1086800"/>
          </a:xfrm>
          <a:prstGeom prst="rect">
            <a:avLst/>
          </a:prstGeom>
        </p:spPr>
        <p:txBody>
          <a:bodyPr spcFirstLastPara="1" wrap="square" lIns="0" tIns="0" rIns="0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 b="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ctrTitle" idx="8"/>
          </p:nvPr>
        </p:nvSpPr>
        <p:spPr>
          <a:xfrm>
            <a:off x="8526800" y="3844591"/>
            <a:ext cx="2705200" cy="4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667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9"/>
          </p:nvPr>
        </p:nvSpPr>
        <p:spPr>
          <a:xfrm>
            <a:off x="8526800" y="4382456"/>
            <a:ext cx="2705200" cy="5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3" hasCustomPrompt="1"/>
          </p:nvPr>
        </p:nvSpPr>
        <p:spPr>
          <a:xfrm>
            <a:off x="6450233" y="5342112"/>
            <a:ext cx="860400" cy="1086800"/>
          </a:xfrm>
          <a:prstGeom prst="rect">
            <a:avLst/>
          </a:prstGeom>
        </p:spPr>
        <p:txBody>
          <a:bodyPr spcFirstLastPara="1" wrap="square" lIns="0" tIns="0" rIns="0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 b="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ctrTitle" idx="14"/>
          </p:nvPr>
        </p:nvSpPr>
        <p:spPr>
          <a:xfrm>
            <a:off x="8526800" y="5164945"/>
            <a:ext cx="2705200" cy="4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667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5"/>
          </p:nvPr>
        </p:nvSpPr>
        <p:spPr>
          <a:xfrm>
            <a:off x="8526800" y="5702812"/>
            <a:ext cx="2705200" cy="5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04934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302267" y="4647333"/>
            <a:ext cx="11593600" cy="191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14"/>
          <p:cNvSpPr txBox="1">
            <a:spLocks noGrp="1"/>
          </p:cNvSpPr>
          <p:nvPr>
            <p:ph type="ctrTitle"/>
          </p:nvPr>
        </p:nvSpPr>
        <p:spPr>
          <a:xfrm>
            <a:off x="960000" y="5567000"/>
            <a:ext cx="10272000" cy="70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33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0261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dk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296000" y="3577200"/>
            <a:ext cx="11600000" cy="298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960000" y="4526267"/>
            <a:ext cx="6666000" cy="1749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33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5075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8954800" y="294800"/>
            <a:ext cx="1400000" cy="140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16"/>
          <p:cNvSpPr/>
          <p:nvPr/>
        </p:nvSpPr>
        <p:spPr>
          <a:xfrm>
            <a:off x="10496123" y="294800"/>
            <a:ext cx="1400000" cy="140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16"/>
          <p:cNvSpPr/>
          <p:nvPr/>
        </p:nvSpPr>
        <p:spPr>
          <a:xfrm>
            <a:off x="8954800" y="1814665"/>
            <a:ext cx="1400000" cy="140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16"/>
          <p:cNvSpPr/>
          <p:nvPr/>
        </p:nvSpPr>
        <p:spPr>
          <a:xfrm>
            <a:off x="10496123" y="1814665"/>
            <a:ext cx="1400000" cy="140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16"/>
          <p:cNvSpPr/>
          <p:nvPr/>
        </p:nvSpPr>
        <p:spPr>
          <a:xfrm>
            <a:off x="7413467" y="294800"/>
            <a:ext cx="1400000" cy="140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6"/>
          <p:cNvSpPr/>
          <p:nvPr/>
        </p:nvSpPr>
        <p:spPr>
          <a:xfrm>
            <a:off x="7413467" y="1814665"/>
            <a:ext cx="1400000" cy="140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6"/>
          <p:cNvSpPr/>
          <p:nvPr/>
        </p:nvSpPr>
        <p:spPr>
          <a:xfrm>
            <a:off x="7413467" y="3620333"/>
            <a:ext cx="4482000" cy="2941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16"/>
          <p:cNvSpPr/>
          <p:nvPr/>
        </p:nvSpPr>
        <p:spPr>
          <a:xfrm>
            <a:off x="302267" y="296000"/>
            <a:ext cx="6814400" cy="626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16"/>
          <p:cNvSpPr txBox="1">
            <a:spLocks noGrp="1"/>
          </p:cNvSpPr>
          <p:nvPr>
            <p:ph type="ctrTitle"/>
          </p:nvPr>
        </p:nvSpPr>
        <p:spPr>
          <a:xfrm>
            <a:off x="960000" y="4420867"/>
            <a:ext cx="5488800" cy="185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67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960000" y="1003900"/>
            <a:ext cx="3970800" cy="17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12763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dk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302267" y="296000"/>
            <a:ext cx="6036000" cy="626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17"/>
          <p:cNvSpPr/>
          <p:nvPr/>
        </p:nvSpPr>
        <p:spPr>
          <a:xfrm>
            <a:off x="6617333" y="2471700"/>
            <a:ext cx="5278800" cy="1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7"/>
          <p:cNvSpPr/>
          <p:nvPr/>
        </p:nvSpPr>
        <p:spPr>
          <a:xfrm>
            <a:off x="6617333" y="295933"/>
            <a:ext cx="5278800" cy="1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17"/>
          <p:cNvSpPr/>
          <p:nvPr/>
        </p:nvSpPr>
        <p:spPr>
          <a:xfrm>
            <a:off x="6617333" y="4647467"/>
            <a:ext cx="5278800" cy="1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17"/>
          <p:cNvSpPr txBox="1">
            <a:spLocks noGrp="1"/>
          </p:cNvSpPr>
          <p:nvPr>
            <p:ph type="ctrTitle"/>
          </p:nvPr>
        </p:nvSpPr>
        <p:spPr>
          <a:xfrm>
            <a:off x="960000" y="4420867"/>
            <a:ext cx="4691200" cy="185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33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ctrTitle" idx="2"/>
          </p:nvPr>
        </p:nvSpPr>
        <p:spPr>
          <a:xfrm>
            <a:off x="8037567" y="582000"/>
            <a:ext cx="3194400" cy="4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667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8037567" y="1119867"/>
            <a:ext cx="3194400" cy="78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ctrTitle" idx="3"/>
          </p:nvPr>
        </p:nvSpPr>
        <p:spPr>
          <a:xfrm>
            <a:off x="8037567" y="2768167"/>
            <a:ext cx="3194400" cy="4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667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8037567" y="3306033"/>
            <a:ext cx="3194400" cy="78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ctrTitle" idx="5"/>
          </p:nvPr>
        </p:nvSpPr>
        <p:spPr>
          <a:xfrm>
            <a:off x="8037567" y="4954333"/>
            <a:ext cx="3194400" cy="4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667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8037567" y="5492200"/>
            <a:ext cx="3194400" cy="78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14110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dk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4277833" y="296000"/>
            <a:ext cx="3636400" cy="409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18"/>
          <p:cNvSpPr/>
          <p:nvPr/>
        </p:nvSpPr>
        <p:spPr>
          <a:xfrm>
            <a:off x="8259467" y="296000"/>
            <a:ext cx="3636400" cy="409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18"/>
          <p:cNvSpPr/>
          <p:nvPr/>
        </p:nvSpPr>
        <p:spPr>
          <a:xfrm>
            <a:off x="302267" y="296000"/>
            <a:ext cx="3636400" cy="409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18"/>
          <p:cNvSpPr/>
          <p:nvPr/>
        </p:nvSpPr>
        <p:spPr>
          <a:xfrm>
            <a:off x="302267" y="4647467"/>
            <a:ext cx="11593600" cy="191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18"/>
          <p:cNvSpPr txBox="1">
            <a:spLocks noGrp="1"/>
          </p:cNvSpPr>
          <p:nvPr>
            <p:ph type="ctrTitle"/>
          </p:nvPr>
        </p:nvSpPr>
        <p:spPr>
          <a:xfrm>
            <a:off x="960000" y="5349233"/>
            <a:ext cx="10323600" cy="9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33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ctrTitle" idx="2"/>
          </p:nvPr>
        </p:nvSpPr>
        <p:spPr>
          <a:xfrm>
            <a:off x="960000" y="1058501"/>
            <a:ext cx="2359200" cy="4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667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1"/>
          </p:nvPr>
        </p:nvSpPr>
        <p:spPr>
          <a:xfrm>
            <a:off x="960000" y="1596368"/>
            <a:ext cx="2359200" cy="5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ctrTitle" idx="3"/>
          </p:nvPr>
        </p:nvSpPr>
        <p:spPr>
          <a:xfrm>
            <a:off x="960000" y="2905635"/>
            <a:ext cx="2359200" cy="4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667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4"/>
          </p:nvPr>
        </p:nvSpPr>
        <p:spPr>
          <a:xfrm>
            <a:off x="960000" y="3443501"/>
            <a:ext cx="2359200" cy="5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ctrTitle" idx="5"/>
          </p:nvPr>
        </p:nvSpPr>
        <p:spPr>
          <a:xfrm>
            <a:off x="4942200" y="1058501"/>
            <a:ext cx="2359200" cy="4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667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6"/>
          </p:nvPr>
        </p:nvSpPr>
        <p:spPr>
          <a:xfrm>
            <a:off x="4942200" y="1596368"/>
            <a:ext cx="2359200" cy="5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ctrTitle" idx="7"/>
          </p:nvPr>
        </p:nvSpPr>
        <p:spPr>
          <a:xfrm>
            <a:off x="4942200" y="2905635"/>
            <a:ext cx="2359200" cy="4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667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8"/>
          </p:nvPr>
        </p:nvSpPr>
        <p:spPr>
          <a:xfrm>
            <a:off x="4942200" y="3443501"/>
            <a:ext cx="2359200" cy="5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ctrTitle" idx="9"/>
          </p:nvPr>
        </p:nvSpPr>
        <p:spPr>
          <a:xfrm>
            <a:off x="8924400" y="1058501"/>
            <a:ext cx="2359200" cy="4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667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3"/>
          </p:nvPr>
        </p:nvSpPr>
        <p:spPr>
          <a:xfrm>
            <a:off x="8924400" y="1596368"/>
            <a:ext cx="2359200" cy="5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14"/>
          </p:nvPr>
        </p:nvSpPr>
        <p:spPr>
          <a:xfrm>
            <a:off x="8924400" y="2905635"/>
            <a:ext cx="2359200" cy="4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667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15"/>
          </p:nvPr>
        </p:nvSpPr>
        <p:spPr>
          <a:xfrm>
            <a:off x="8924400" y="3443501"/>
            <a:ext cx="2359200" cy="5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36653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dk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/>
          <p:nvPr/>
        </p:nvSpPr>
        <p:spPr>
          <a:xfrm>
            <a:off x="296000" y="3577200"/>
            <a:ext cx="5652000" cy="298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19"/>
          <p:cNvSpPr/>
          <p:nvPr/>
        </p:nvSpPr>
        <p:spPr>
          <a:xfrm>
            <a:off x="6244000" y="3577200"/>
            <a:ext cx="5652000" cy="29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19"/>
          <p:cNvSpPr/>
          <p:nvPr/>
        </p:nvSpPr>
        <p:spPr>
          <a:xfrm>
            <a:off x="296000" y="296000"/>
            <a:ext cx="11600000" cy="29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1"/>
          </p:nvPr>
        </p:nvSpPr>
        <p:spPr>
          <a:xfrm>
            <a:off x="960000" y="1003900"/>
            <a:ext cx="5136000" cy="6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 hasCustomPrompt="1"/>
          </p:nvPr>
        </p:nvSpPr>
        <p:spPr>
          <a:xfrm>
            <a:off x="960000" y="1693000"/>
            <a:ext cx="10272000" cy="13020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1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2"/>
          </p:nvPr>
        </p:nvSpPr>
        <p:spPr>
          <a:xfrm>
            <a:off x="960000" y="4284900"/>
            <a:ext cx="4416800" cy="6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title" idx="3" hasCustomPrompt="1"/>
          </p:nvPr>
        </p:nvSpPr>
        <p:spPr>
          <a:xfrm>
            <a:off x="960000" y="4974000"/>
            <a:ext cx="4416800" cy="13020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1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4"/>
          </p:nvPr>
        </p:nvSpPr>
        <p:spPr>
          <a:xfrm>
            <a:off x="6903600" y="4284900"/>
            <a:ext cx="4416800" cy="6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title" idx="5" hasCustomPrompt="1"/>
          </p:nvPr>
        </p:nvSpPr>
        <p:spPr>
          <a:xfrm>
            <a:off x="6903600" y="4974000"/>
            <a:ext cx="4416800" cy="13020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1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75098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43F9-379A-43A0-B78C-37998932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C1713-91DC-45F1-A0FF-2DDD2AE76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96346-AE9D-4A6A-ACB9-63BEB6409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E803-B2D0-4CB7-B1CC-5AB464EC7EFC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44D17-3CF7-44BA-96EA-854EB2D0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D50DC-C5C6-45E4-8C25-B5E3A251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5A5D-3001-4942-AAAA-870EB2DF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852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/>
          <p:nvPr/>
        </p:nvSpPr>
        <p:spPr>
          <a:xfrm>
            <a:off x="302267" y="4105200"/>
            <a:ext cx="8356000" cy="2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20"/>
          <p:cNvSpPr/>
          <p:nvPr/>
        </p:nvSpPr>
        <p:spPr>
          <a:xfrm>
            <a:off x="302267" y="296000"/>
            <a:ext cx="8356000" cy="352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20"/>
          <p:cNvSpPr txBox="1">
            <a:spLocks noGrp="1"/>
          </p:cNvSpPr>
          <p:nvPr>
            <p:ph type="ctrTitle"/>
          </p:nvPr>
        </p:nvSpPr>
        <p:spPr>
          <a:xfrm>
            <a:off x="960000" y="4883900"/>
            <a:ext cx="6922000" cy="1494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2000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1"/>
          </p:nvPr>
        </p:nvSpPr>
        <p:spPr>
          <a:xfrm>
            <a:off x="960000" y="960667"/>
            <a:ext cx="5136000" cy="114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960000" y="2888333"/>
            <a:ext cx="6282400" cy="4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sz="16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1610554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dk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1310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accent4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67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463B-1854-4E16-BB94-8814D058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88B10-2A3E-4CB1-AD9F-47530446E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69AB5-F4BB-469B-94BF-AA2981DB5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3CFD6-AEB5-41C4-99D6-530C2532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E803-B2D0-4CB7-B1CC-5AB464EC7EFC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305AB-F3DD-4F92-8237-2DE8BCD9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BC776-9083-482E-9915-EF497F54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5A5D-3001-4942-AAAA-870EB2DF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2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C684-6273-4100-A870-2A066347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963AF-70BC-4F65-AFC4-E0F07602B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8FCA6-893E-4187-A9DF-6683C6CE1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386BB-1BFC-4B72-A5FB-0A6571536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94568C-BE92-42E9-8EB9-02710F0FD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25342-163C-4031-9A99-D5BF3625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E803-B2D0-4CB7-B1CC-5AB464EC7EFC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3C43F-5E1D-4604-8C57-BCBD1DC0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0ED40-64A2-4D8E-BA0A-519882DC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5A5D-3001-4942-AAAA-870EB2DF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5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4B4B-3491-4E48-A44D-9514F905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0A9AE-D3F7-4D94-85F2-547D71751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E803-B2D0-4CB7-B1CC-5AB464EC7EFC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D2A19-95CF-47F1-8F31-3558EB40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FBD52-62A1-4258-8592-02EDEF5B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5A5D-3001-4942-AAAA-870EB2DF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8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F93F4-DA42-4CDB-81CB-54BDFDEFB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E803-B2D0-4CB7-B1CC-5AB464EC7EFC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9EA91-7F2A-4A05-8AC7-4759252B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7D456-270E-4912-A5BD-048C2BB6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5A5D-3001-4942-AAAA-870EB2DF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1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6325-A1FD-49CF-AA9A-20AB3B58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F95EF-7E6D-40A9-8FF9-EA6AD408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E5DEC-3272-429A-809E-1F10588BF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7CB14-4A3A-49EE-A531-EEB2A95C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E803-B2D0-4CB7-B1CC-5AB464EC7EFC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082F0-B96B-47F9-A982-A1A383898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FAA64-FB03-498A-891B-A07C76B7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5A5D-3001-4942-AAAA-870EB2DF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1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2B47-E5E8-4D1A-8421-FD161729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0059E-E6A5-411C-A27F-0FAB6D1C9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65F69-6A12-4F7E-B0C3-60293615B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D963-8C62-43B8-9EFA-5FF6BA97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E803-B2D0-4CB7-B1CC-5AB464EC7EFC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8DEC7-0855-4190-B547-CAC52A37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8ACE2-25CE-4FD2-88A2-716776E7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5A5D-3001-4942-AAAA-870EB2DF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8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9BEE90-4DCD-4400-98F8-427AE015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CBF12-113E-4198-AD10-79C596CCC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6D83A-3FD3-4FB9-AB5F-1D0D7590B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AE803-B2D0-4CB7-B1CC-5AB464EC7EFC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4189C-24CB-464B-8316-D0C861FA5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3CC49-4EEC-475B-8A68-BCE2DB0E9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A5A5D-3001-4942-AAAA-870EB2DF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0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713519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41685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ctrTitle"/>
          </p:nvPr>
        </p:nvSpPr>
        <p:spPr>
          <a:xfrm>
            <a:off x="960000" y="3255833"/>
            <a:ext cx="6580977" cy="30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spcAft>
                <a:spcPts val="267"/>
              </a:spcAft>
            </a:pPr>
            <a:r>
              <a:rPr lang="en" dirty="0"/>
              <a:t>Palidromic Trees</a:t>
            </a:r>
            <a:endParaRPr dirty="0"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1"/>
          </p:nvPr>
        </p:nvSpPr>
        <p:spPr>
          <a:xfrm>
            <a:off x="960000" y="1003900"/>
            <a:ext cx="3435600" cy="7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" dirty="0"/>
              <a:t>Data Strucutres II</a:t>
            </a:r>
          </a:p>
          <a:p>
            <a:pPr marL="0" indent="0"/>
            <a:r>
              <a:rPr lang="en-US" dirty="0"/>
              <a:t>{Group Time: </a:t>
            </a:r>
          </a:p>
          <a:p>
            <a:pPr marL="380990" indent="-139697">
              <a:buFont typeface="Arial" panose="020B0604020202020204" pitchFamily="34" charset="0"/>
              <a:buChar char="•"/>
            </a:pPr>
            <a:r>
              <a:rPr lang="en-US" dirty="0"/>
              <a:t>Name1</a:t>
            </a:r>
          </a:p>
          <a:p>
            <a:pPr marL="380990" indent="-139697">
              <a:buFont typeface="Arial" panose="020B0604020202020204" pitchFamily="34" charset="0"/>
              <a:buChar char="•"/>
            </a:pPr>
            <a:r>
              <a:rPr lang="en-US" dirty="0"/>
              <a:t>Name2</a:t>
            </a:r>
          </a:p>
          <a:p>
            <a:pPr marL="380990" indent="-139697">
              <a:buFont typeface="Arial" panose="020B0604020202020204" pitchFamily="34" charset="0"/>
              <a:buChar char="•"/>
            </a:pPr>
            <a:r>
              <a:rPr lang="en-US" dirty="0"/>
              <a:t>Name3</a:t>
            </a:r>
          </a:p>
          <a:p>
            <a:pPr marL="380990" indent="-139697">
              <a:buFont typeface="Arial" panose="020B0604020202020204" pitchFamily="34" charset="0"/>
              <a:buChar char="•"/>
            </a:pPr>
            <a:r>
              <a:rPr lang="en-US" dirty="0"/>
              <a:t>Name4</a:t>
            </a:r>
          </a:p>
          <a:p>
            <a:pPr marL="380990" indent="-139697">
              <a:buFont typeface="Arial" panose="020B0604020202020204" pitchFamily="34" charset="0"/>
              <a:buChar char="•"/>
            </a:pPr>
            <a:r>
              <a:rPr lang="en-US" dirty="0"/>
              <a:t>Name5}</a:t>
            </a:r>
            <a:endParaRPr dirty="0"/>
          </a:p>
        </p:txBody>
      </p:sp>
      <p:sp>
        <p:nvSpPr>
          <p:cNvPr id="148" name="Google Shape;148;p26"/>
          <p:cNvSpPr/>
          <p:nvPr/>
        </p:nvSpPr>
        <p:spPr>
          <a:xfrm>
            <a:off x="960000" y="582000"/>
            <a:ext cx="170000" cy="17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3" name="Google Shape;153;p26"/>
          <p:cNvSpPr/>
          <p:nvPr/>
        </p:nvSpPr>
        <p:spPr>
          <a:xfrm>
            <a:off x="8954439" y="3620200"/>
            <a:ext cx="2941200" cy="2941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>
            <a:off x="9153601" y="4687544"/>
            <a:ext cx="2543600" cy="80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 algn="ctr"/>
            <a:r>
              <a:rPr lang="en" dirty="0"/>
              <a:t>Eertrees</a:t>
            </a:r>
            <a:endParaRPr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2368C9-66B0-405D-A392-701AF96D73C1}"/>
              </a:ext>
            </a:extLst>
          </p:cNvPr>
          <p:cNvGrpSpPr/>
          <p:nvPr/>
        </p:nvGrpSpPr>
        <p:grpSpPr>
          <a:xfrm>
            <a:off x="3237563" y="581767"/>
            <a:ext cx="5019476" cy="3401355"/>
            <a:chOff x="2428172" y="436325"/>
            <a:chExt cx="3764607" cy="2551016"/>
          </a:xfrm>
        </p:grpSpPr>
        <p:sp>
          <p:nvSpPr>
            <p:cNvPr id="149" name="Google Shape;149;p26"/>
            <p:cNvSpPr/>
            <p:nvPr/>
          </p:nvSpPr>
          <p:spPr>
            <a:xfrm>
              <a:off x="3478172" y="436325"/>
              <a:ext cx="1050000" cy="105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ACACAC"/>
                  </a:solidFill>
                  <a:latin typeface="Arial"/>
                  <a:cs typeface="Arial"/>
                  <a:sym typeface="Arial"/>
                </a:rPr>
                <a:t>e</a:t>
              </a:r>
              <a:endParaRPr sz="1867" kern="0" dirty="0">
                <a:solidFill>
                  <a:srgbClr val="ACACAC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5142779" y="1937341"/>
              <a:ext cx="1050000" cy="105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 dirty="0" err="1">
                  <a:solidFill>
                    <a:srgbClr val="ACACAC"/>
                  </a:solidFill>
                  <a:latin typeface="Arial"/>
                  <a:cs typeface="Arial"/>
                  <a:sym typeface="Arial"/>
                </a:rPr>
                <a:t>ee</a:t>
              </a:r>
              <a:endParaRPr sz="1867" kern="0" dirty="0">
                <a:solidFill>
                  <a:srgbClr val="ACACAC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5142779" y="436325"/>
              <a:ext cx="1050000" cy="105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ACACAC"/>
                  </a:solidFill>
                  <a:latin typeface="Arial"/>
                  <a:cs typeface="Arial"/>
                  <a:sym typeface="Arial"/>
                </a:rPr>
                <a:t>0</a:t>
              </a:r>
              <a:endParaRPr sz="1867" kern="0" dirty="0">
                <a:solidFill>
                  <a:srgbClr val="ACACAC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2428172" y="1550075"/>
              <a:ext cx="1050000" cy="105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ACACAC"/>
                  </a:solidFill>
                  <a:latin typeface="Arial"/>
                  <a:cs typeface="Arial"/>
                  <a:sym typeface="Arial"/>
                </a:rPr>
                <a:t>-1</a:t>
              </a:r>
              <a:endParaRPr sz="1867" kern="0" dirty="0">
                <a:solidFill>
                  <a:srgbClr val="ACACAC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D99DEA7-F057-47DF-870A-BD126308E641}"/>
                </a:ext>
              </a:extLst>
            </p:cNvPr>
            <p:cNvCxnSpPr>
              <a:stCxn id="152" idx="7"/>
              <a:endCxn id="149" idx="3"/>
            </p:cNvCxnSpPr>
            <p:nvPr/>
          </p:nvCxnSpPr>
          <p:spPr>
            <a:xfrm flipV="1">
              <a:off x="3324403" y="1332556"/>
              <a:ext cx="307538" cy="371288"/>
            </a:xfrm>
            <a:prstGeom prst="line">
              <a:avLst/>
            </a:prstGeom>
            <a:ln w="57150">
              <a:solidFill>
                <a:schemeClr val="tx1">
                  <a:alpha val="56000"/>
                </a:schemeClr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762889A-8ED9-4F3E-A00A-F838DD1629DF}"/>
                </a:ext>
              </a:extLst>
            </p:cNvPr>
            <p:cNvCxnSpPr>
              <a:cxnSpLocks/>
              <a:stCxn id="149" idx="6"/>
              <a:endCxn id="151" idx="2"/>
            </p:cNvCxnSpPr>
            <p:nvPr/>
          </p:nvCxnSpPr>
          <p:spPr>
            <a:xfrm>
              <a:off x="4528172" y="961325"/>
              <a:ext cx="614607" cy="0"/>
            </a:xfrm>
            <a:prstGeom prst="line">
              <a:avLst/>
            </a:prstGeom>
            <a:ln w="57150">
              <a:solidFill>
                <a:srgbClr val="002060">
                  <a:alpha val="56000"/>
                </a:srgbClr>
              </a:solidFill>
              <a:bevel/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70EC1E-BC93-4C07-8CD4-C73AB3EA64D0}"/>
                </a:ext>
              </a:extLst>
            </p:cNvPr>
            <p:cNvSpPr txBox="1"/>
            <p:nvPr/>
          </p:nvSpPr>
          <p:spPr>
            <a:xfrm>
              <a:off x="3191152" y="1174564"/>
              <a:ext cx="238287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ACACAC"/>
                  </a:solidFill>
                  <a:latin typeface="Arial"/>
                  <a:cs typeface="Arial"/>
                  <a:sym typeface="Arial"/>
                </a:rPr>
                <a:t>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E01D010-C539-48A9-8B19-940E8F10F786}"/>
                </a:ext>
              </a:extLst>
            </p:cNvPr>
            <p:cNvCxnSpPr>
              <a:stCxn id="150" idx="1"/>
              <a:endCxn id="149" idx="5"/>
            </p:cNvCxnSpPr>
            <p:nvPr/>
          </p:nvCxnSpPr>
          <p:spPr>
            <a:xfrm flipH="1" flipV="1">
              <a:off x="4374403" y="1332556"/>
              <a:ext cx="922145" cy="758554"/>
            </a:xfrm>
            <a:prstGeom prst="line">
              <a:avLst/>
            </a:prstGeom>
            <a:ln w="57150">
              <a:solidFill>
                <a:srgbClr val="002060">
                  <a:alpha val="56000"/>
                </a:srgbClr>
              </a:solidFill>
              <a:bevel/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5F43EC9-E701-4E3D-B6AA-56B041F4255A}"/>
                </a:ext>
              </a:extLst>
            </p:cNvPr>
            <p:cNvCxnSpPr>
              <a:cxnSpLocks/>
              <a:stCxn id="150" idx="0"/>
              <a:endCxn id="151" idx="4"/>
            </p:cNvCxnSpPr>
            <p:nvPr/>
          </p:nvCxnSpPr>
          <p:spPr>
            <a:xfrm flipV="1">
              <a:off x="5667779" y="1486325"/>
              <a:ext cx="0" cy="451016"/>
            </a:xfrm>
            <a:prstGeom prst="line">
              <a:avLst/>
            </a:prstGeom>
            <a:ln w="57150">
              <a:solidFill>
                <a:schemeClr val="tx1">
                  <a:alpha val="56000"/>
                </a:schemeClr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408;p60">
            <a:extLst>
              <a:ext uri="{FF2B5EF4-FFF2-40B4-BE49-F238E27FC236}">
                <a16:creationId xmlns:a16="http://schemas.microsoft.com/office/drawing/2014/main" id="{3C5D463C-9F1B-4597-A957-FA48BB45A6DD}"/>
              </a:ext>
            </a:extLst>
          </p:cNvPr>
          <p:cNvSpPr txBox="1">
            <a:spLocks/>
          </p:cNvSpPr>
          <p:nvPr/>
        </p:nvSpPr>
        <p:spPr>
          <a:xfrm>
            <a:off x="4856179" y="-241586"/>
            <a:ext cx="3482100" cy="482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Medical Icons</a:t>
            </a:r>
            <a:endParaRPr lang="en-US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0409;p60">
            <a:extLst>
              <a:ext uri="{FF2B5EF4-FFF2-40B4-BE49-F238E27FC236}">
                <a16:creationId xmlns:a16="http://schemas.microsoft.com/office/drawing/2014/main" id="{D5D6AD02-A6B1-4F2E-9200-4C6E0B42D03F}"/>
              </a:ext>
            </a:extLst>
          </p:cNvPr>
          <p:cNvSpPr/>
          <p:nvPr/>
        </p:nvSpPr>
        <p:spPr>
          <a:xfrm>
            <a:off x="4866545" y="1355406"/>
            <a:ext cx="353180" cy="314589"/>
          </a:xfrm>
          <a:custGeom>
            <a:avLst/>
            <a:gdLst/>
            <a:ahLst/>
            <a:cxnLst/>
            <a:rect l="l" t="t" r="r" b="b"/>
            <a:pathLst>
              <a:path w="11815" h="10524" extrusionOk="0">
                <a:moveTo>
                  <a:pt x="8664" y="726"/>
                </a:moveTo>
                <a:cubicBezTo>
                  <a:pt x="9326" y="726"/>
                  <a:pt x="9956" y="1009"/>
                  <a:pt x="10428" y="1482"/>
                </a:cubicBezTo>
                <a:cubicBezTo>
                  <a:pt x="10869" y="1954"/>
                  <a:pt x="11090" y="2616"/>
                  <a:pt x="11090" y="3309"/>
                </a:cubicBezTo>
                <a:cubicBezTo>
                  <a:pt x="11090" y="4191"/>
                  <a:pt x="10712" y="4853"/>
                  <a:pt x="10082" y="5577"/>
                </a:cubicBezTo>
                <a:lnTo>
                  <a:pt x="7435" y="5577"/>
                </a:lnTo>
                <a:cubicBezTo>
                  <a:pt x="7309" y="5577"/>
                  <a:pt x="7215" y="5640"/>
                  <a:pt x="7120" y="5735"/>
                </a:cubicBezTo>
                <a:lnTo>
                  <a:pt x="6648" y="6522"/>
                </a:lnTo>
                <a:lnTo>
                  <a:pt x="5545" y="3687"/>
                </a:lnTo>
                <a:cubicBezTo>
                  <a:pt x="5514" y="3561"/>
                  <a:pt x="5388" y="3435"/>
                  <a:pt x="5230" y="3435"/>
                </a:cubicBezTo>
                <a:cubicBezTo>
                  <a:pt x="5073" y="3435"/>
                  <a:pt x="4947" y="3529"/>
                  <a:pt x="4915" y="3624"/>
                </a:cubicBezTo>
                <a:lnTo>
                  <a:pt x="4096" y="5514"/>
                </a:lnTo>
                <a:lnTo>
                  <a:pt x="1702" y="5514"/>
                </a:lnTo>
                <a:cubicBezTo>
                  <a:pt x="1103" y="4853"/>
                  <a:pt x="693" y="4191"/>
                  <a:pt x="693" y="3309"/>
                </a:cubicBezTo>
                <a:cubicBezTo>
                  <a:pt x="693" y="2616"/>
                  <a:pt x="945" y="1986"/>
                  <a:pt x="1355" y="1482"/>
                </a:cubicBezTo>
                <a:cubicBezTo>
                  <a:pt x="1796" y="1009"/>
                  <a:pt x="2426" y="726"/>
                  <a:pt x="3151" y="726"/>
                </a:cubicBezTo>
                <a:cubicBezTo>
                  <a:pt x="4096" y="726"/>
                  <a:pt x="4726" y="1293"/>
                  <a:pt x="5073" y="1797"/>
                </a:cubicBezTo>
                <a:cubicBezTo>
                  <a:pt x="5388" y="2206"/>
                  <a:pt x="5545" y="2647"/>
                  <a:pt x="5577" y="2836"/>
                </a:cubicBezTo>
                <a:cubicBezTo>
                  <a:pt x="5608" y="2994"/>
                  <a:pt x="5766" y="3088"/>
                  <a:pt x="5892" y="3088"/>
                </a:cubicBezTo>
                <a:cubicBezTo>
                  <a:pt x="6049" y="3088"/>
                  <a:pt x="6175" y="2994"/>
                  <a:pt x="6207" y="2836"/>
                </a:cubicBezTo>
                <a:cubicBezTo>
                  <a:pt x="6238" y="2679"/>
                  <a:pt x="6459" y="2206"/>
                  <a:pt x="6742" y="1797"/>
                </a:cubicBezTo>
                <a:cubicBezTo>
                  <a:pt x="7089" y="1293"/>
                  <a:pt x="7687" y="726"/>
                  <a:pt x="8664" y="726"/>
                </a:cubicBezTo>
                <a:close/>
                <a:moveTo>
                  <a:pt x="5293" y="4790"/>
                </a:moveTo>
                <a:lnTo>
                  <a:pt x="6364" y="7468"/>
                </a:lnTo>
                <a:cubicBezTo>
                  <a:pt x="6396" y="7562"/>
                  <a:pt x="6522" y="7657"/>
                  <a:pt x="6648" y="7688"/>
                </a:cubicBezTo>
                <a:lnTo>
                  <a:pt x="6679" y="7688"/>
                </a:lnTo>
                <a:cubicBezTo>
                  <a:pt x="6805" y="7688"/>
                  <a:pt x="6931" y="7625"/>
                  <a:pt x="6994" y="7531"/>
                </a:cubicBezTo>
                <a:lnTo>
                  <a:pt x="7750" y="6302"/>
                </a:lnTo>
                <a:lnTo>
                  <a:pt x="9483" y="6302"/>
                </a:lnTo>
                <a:cubicBezTo>
                  <a:pt x="9168" y="6459"/>
                  <a:pt x="8916" y="6711"/>
                  <a:pt x="8664" y="6932"/>
                </a:cubicBezTo>
                <a:cubicBezTo>
                  <a:pt x="7813" y="7688"/>
                  <a:pt x="6868" y="8507"/>
                  <a:pt x="5923" y="9610"/>
                </a:cubicBezTo>
                <a:cubicBezTo>
                  <a:pt x="4978" y="8507"/>
                  <a:pt x="4033" y="7688"/>
                  <a:pt x="3214" y="6932"/>
                </a:cubicBezTo>
                <a:cubicBezTo>
                  <a:pt x="2930" y="6711"/>
                  <a:pt x="2710" y="6459"/>
                  <a:pt x="2458" y="6270"/>
                </a:cubicBezTo>
                <a:lnTo>
                  <a:pt x="4411" y="6270"/>
                </a:lnTo>
                <a:cubicBezTo>
                  <a:pt x="4505" y="6270"/>
                  <a:pt x="4663" y="6207"/>
                  <a:pt x="4726" y="6081"/>
                </a:cubicBezTo>
                <a:lnTo>
                  <a:pt x="5293" y="4790"/>
                </a:lnTo>
                <a:close/>
                <a:moveTo>
                  <a:pt x="3151" y="1"/>
                </a:moveTo>
                <a:cubicBezTo>
                  <a:pt x="2269" y="1"/>
                  <a:pt x="1449" y="379"/>
                  <a:pt x="851" y="1009"/>
                </a:cubicBezTo>
                <a:cubicBezTo>
                  <a:pt x="315" y="1576"/>
                  <a:pt x="0" y="2427"/>
                  <a:pt x="0" y="3309"/>
                </a:cubicBezTo>
                <a:cubicBezTo>
                  <a:pt x="0" y="4097"/>
                  <a:pt x="252" y="4821"/>
                  <a:pt x="819" y="5514"/>
                </a:cubicBezTo>
                <a:lnTo>
                  <a:pt x="819" y="5577"/>
                </a:lnTo>
                <a:lnTo>
                  <a:pt x="347" y="5577"/>
                </a:lnTo>
                <a:cubicBezTo>
                  <a:pt x="158" y="5577"/>
                  <a:pt x="0" y="5735"/>
                  <a:pt x="0" y="5924"/>
                </a:cubicBezTo>
                <a:cubicBezTo>
                  <a:pt x="0" y="6113"/>
                  <a:pt x="158" y="6270"/>
                  <a:pt x="347" y="6270"/>
                </a:cubicBezTo>
                <a:lnTo>
                  <a:pt x="1418" y="6270"/>
                </a:lnTo>
                <a:cubicBezTo>
                  <a:pt x="1796" y="6680"/>
                  <a:pt x="2237" y="7058"/>
                  <a:pt x="2710" y="7468"/>
                </a:cubicBezTo>
                <a:cubicBezTo>
                  <a:pt x="3623" y="8255"/>
                  <a:pt x="4600" y="9137"/>
                  <a:pt x="5640" y="10366"/>
                </a:cubicBezTo>
                <a:lnTo>
                  <a:pt x="5640" y="10397"/>
                </a:lnTo>
                <a:cubicBezTo>
                  <a:pt x="5703" y="10492"/>
                  <a:pt x="5797" y="10524"/>
                  <a:pt x="5892" y="10524"/>
                </a:cubicBezTo>
                <a:cubicBezTo>
                  <a:pt x="6018" y="10524"/>
                  <a:pt x="6081" y="10492"/>
                  <a:pt x="6175" y="10397"/>
                </a:cubicBezTo>
                <a:lnTo>
                  <a:pt x="6175" y="10366"/>
                </a:lnTo>
                <a:cubicBezTo>
                  <a:pt x="7152" y="9137"/>
                  <a:pt x="8192" y="8287"/>
                  <a:pt x="9074" y="7468"/>
                </a:cubicBezTo>
                <a:cubicBezTo>
                  <a:pt x="9546" y="7026"/>
                  <a:pt x="9987" y="6617"/>
                  <a:pt x="10397" y="6270"/>
                </a:cubicBezTo>
                <a:lnTo>
                  <a:pt x="11437" y="6270"/>
                </a:lnTo>
                <a:cubicBezTo>
                  <a:pt x="11657" y="6270"/>
                  <a:pt x="11815" y="6113"/>
                  <a:pt x="11815" y="5924"/>
                </a:cubicBezTo>
                <a:cubicBezTo>
                  <a:pt x="11815" y="5735"/>
                  <a:pt x="11657" y="5577"/>
                  <a:pt x="11437" y="5577"/>
                </a:cubicBezTo>
                <a:lnTo>
                  <a:pt x="10964" y="5577"/>
                </a:lnTo>
                <a:lnTo>
                  <a:pt x="10964" y="5514"/>
                </a:lnTo>
                <a:cubicBezTo>
                  <a:pt x="11531" y="4821"/>
                  <a:pt x="11815" y="4097"/>
                  <a:pt x="11815" y="3309"/>
                </a:cubicBezTo>
                <a:cubicBezTo>
                  <a:pt x="11815" y="2458"/>
                  <a:pt x="11500" y="1639"/>
                  <a:pt x="10932" y="1009"/>
                </a:cubicBezTo>
                <a:cubicBezTo>
                  <a:pt x="10365" y="379"/>
                  <a:pt x="9578" y="1"/>
                  <a:pt x="8664" y="1"/>
                </a:cubicBezTo>
                <a:cubicBezTo>
                  <a:pt x="7404" y="1"/>
                  <a:pt x="6616" y="757"/>
                  <a:pt x="6175" y="1387"/>
                </a:cubicBezTo>
                <a:cubicBezTo>
                  <a:pt x="6049" y="1545"/>
                  <a:pt x="5986" y="1702"/>
                  <a:pt x="5892" y="1860"/>
                </a:cubicBezTo>
                <a:cubicBezTo>
                  <a:pt x="5829" y="1702"/>
                  <a:pt x="5703" y="1545"/>
                  <a:pt x="5640" y="1387"/>
                </a:cubicBezTo>
                <a:cubicBezTo>
                  <a:pt x="5199" y="757"/>
                  <a:pt x="4411" y="1"/>
                  <a:pt x="315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10410;p60">
            <a:extLst>
              <a:ext uri="{FF2B5EF4-FFF2-40B4-BE49-F238E27FC236}">
                <a16:creationId xmlns:a16="http://schemas.microsoft.com/office/drawing/2014/main" id="{57B278E7-F3B9-4579-9D3E-3DA086718D01}"/>
              </a:ext>
            </a:extLst>
          </p:cNvPr>
          <p:cNvGrpSpPr/>
          <p:nvPr/>
        </p:nvGrpSpPr>
        <p:grpSpPr>
          <a:xfrm>
            <a:off x="4865594" y="1782519"/>
            <a:ext cx="354107" cy="355063"/>
            <a:chOff x="-28467625" y="2331750"/>
            <a:chExt cx="296150" cy="296950"/>
          </a:xfrm>
        </p:grpSpPr>
        <p:sp>
          <p:nvSpPr>
            <p:cNvPr id="5" name="Google Shape;10411;p60">
              <a:extLst>
                <a:ext uri="{FF2B5EF4-FFF2-40B4-BE49-F238E27FC236}">
                  <a16:creationId xmlns:a16="http://schemas.microsoft.com/office/drawing/2014/main" id="{F93D345C-F79F-42D7-B21A-B055C372EECE}"/>
                </a:ext>
              </a:extLst>
            </p:cNvPr>
            <p:cNvSpPr/>
            <p:nvPr/>
          </p:nvSpPr>
          <p:spPr>
            <a:xfrm>
              <a:off x="-28467625" y="2331750"/>
              <a:ext cx="296150" cy="296950"/>
            </a:xfrm>
            <a:custGeom>
              <a:avLst/>
              <a:gdLst/>
              <a:ahLst/>
              <a:cxnLst/>
              <a:rect l="l" t="t" r="r" b="b"/>
              <a:pathLst>
                <a:path w="11846" h="11878" extrusionOk="0">
                  <a:moveTo>
                    <a:pt x="1733" y="3466"/>
                  </a:moveTo>
                  <a:cubicBezTo>
                    <a:pt x="1922" y="3466"/>
                    <a:pt x="2080" y="3624"/>
                    <a:pt x="2080" y="3813"/>
                  </a:cubicBezTo>
                  <a:cubicBezTo>
                    <a:pt x="2080" y="4002"/>
                    <a:pt x="1922" y="4159"/>
                    <a:pt x="1733" y="4159"/>
                  </a:cubicBezTo>
                  <a:lnTo>
                    <a:pt x="693" y="4159"/>
                  </a:lnTo>
                  <a:lnTo>
                    <a:pt x="693" y="3466"/>
                  </a:lnTo>
                  <a:close/>
                  <a:moveTo>
                    <a:pt x="1418" y="4821"/>
                  </a:moveTo>
                  <a:lnTo>
                    <a:pt x="1418" y="6963"/>
                  </a:lnTo>
                  <a:lnTo>
                    <a:pt x="693" y="6963"/>
                  </a:lnTo>
                  <a:lnTo>
                    <a:pt x="693" y="4821"/>
                  </a:lnTo>
                  <a:close/>
                  <a:moveTo>
                    <a:pt x="1733" y="7656"/>
                  </a:moveTo>
                  <a:cubicBezTo>
                    <a:pt x="1922" y="7656"/>
                    <a:pt x="2080" y="7814"/>
                    <a:pt x="2080" y="8034"/>
                  </a:cubicBezTo>
                  <a:cubicBezTo>
                    <a:pt x="2080" y="8223"/>
                    <a:pt x="1922" y="8381"/>
                    <a:pt x="1733" y="8381"/>
                  </a:cubicBezTo>
                  <a:lnTo>
                    <a:pt x="693" y="8381"/>
                  </a:lnTo>
                  <a:lnTo>
                    <a:pt x="693" y="7656"/>
                  </a:lnTo>
                  <a:close/>
                  <a:moveTo>
                    <a:pt x="9389" y="2080"/>
                  </a:moveTo>
                  <a:cubicBezTo>
                    <a:pt x="9609" y="2080"/>
                    <a:pt x="9767" y="2237"/>
                    <a:pt x="9767" y="2426"/>
                  </a:cubicBezTo>
                  <a:lnTo>
                    <a:pt x="9767" y="9389"/>
                  </a:lnTo>
                  <a:cubicBezTo>
                    <a:pt x="9767" y="9610"/>
                    <a:pt x="9609" y="9767"/>
                    <a:pt x="9389" y="9767"/>
                  </a:cubicBezTo>
                  <a:lnTo>
                    <a:pt x="2426" y="9767"/>
                  </a:lnTo>
                  <a:cubicBezTo>
                    <a:pt x="2237" y="9767"/>
                    <a:pt x="2080" y="9610"/>
                    <a:pt x="2080" y="9389"/>
                  </a:cubicBezTo>
                  <a:lnTo>
                    <a:pt x="2080" y="9011"/>
                  </a:lnTo>
                  <a:cubicBezTo>
                    <a:pt x="2458" y="8853"/>
                    <a:pt x="2773" y="8507"/>
                    <a:pt x="2773" y="8034"/>
                  </a:cubicBezTo>
                  <a:cubicBezTo>
                    <a:pt x="2773" y="7562"/>
                    <a:pt x="2521" y="7184"/>
                    <a:pt x="2080" y="7026"/>
                  </a:cubicBezTo>
                  <a:lnTo>
                    <a:pt x="2080" y="4789"/>
                  </a:lnTo>
                  <a:cubicBezTo>
                    <a:pt x="2458" y="4632"/>
                    <a:pt x="2773" y="4285"/>
                    <a:pt x="2773" y="3813"/>
                  </a:cubicBezTo>
                  <a:cubicBezTo>
                    <a:pt x="2773" y="3340"/>
                    <a:pt x="2521" y="2994"/>
                    <a:pt x="2080" y="2836"/>
                  </a:cubicBezTo>
                  <a:lnTo>
                    <a:pt x="2080" y="2426"/>
                  </a:lnTo>
                  <a:cubicBezTo>
                    <a:pt x="2080" y="2237"/>
                    <a:pt x="2237" y="2080"/>
                    <a:pt x="2426" y="2080"/>
                  </a:cubicBezTo>
                  <a:close/>
                  <a:moveTo>
                    <a:pt x="9389" y="694"/>
                  </a:moveTo>
                  <a:cubicBezTo>
                    <a:pt x="10334" y="694"/>
                    <a:pt x="11121" y="1481"/>
                    <a:pt x="11121" y="2426"/>
                  </a:cubicBezTo>
                  <a:lnTo>
                    <a:pt x="11121" y="9389"/>
                  </a:lnTo>
                  <a:cubicBezTo>
                    <a:pt x="11121" y="10334"/>
                    <a:pt x="10334" y="11122"/>
                    <a:pt x="9389" y="11122"/>
                  </a:cubicBezTo>
                  <a:lnTo>
                    <a:pt x="2426" y="11122"/>
                  </a:lnTo>
                  <a:cubicBezTo>
                    <a:pt x="1481" y="11122"/>
                    <a:pt x="693" y="10334"/>
                    <a:pt x="693" y="9389"/>
                  </a:cubicBezTo>
                  <a:lnTo>
                    <a:pt x="693" y="9042"/>
                  </a:lnTo>
                  <a:lnTo>
                    <a:pt x="1418" y="9042"/>
                  </a:lnTo>
                  <a:lnTo>
                    <a:pt x="1418" y="9389"/>
                  </a:lnTo>
                  <a:cubicBezTo>
                    <a:pt x="1418" y="9988"/>
                    <a:pt x="1891" y="10429"/>
                    <a:pt x="2426" y="10429"/>
                  </a:cubicBezTo>
                  <a:lnTo>
                    <a:pt x="9389" y="10429"/>
                  </a:lnTo>
                  <a:cubicBezTo>
                    <a:pt x="9987" y="10429"/>
                    <a:pt x="10428" y="9956"/>
                    <a:pt x="10428" y="9389"/>
                  </a:cubicBezTo>
                  <a:lnTo>
                    <a:pt x="10428" y="2426"/>
                  </a:lnTo>
                  <a:cubicBezTo>
                    <a:pt x="10428" y="1828"/>
                    <a:pt x="9956" y="1418"/>
                    <a:pt x="9389" y="1418"/>
                  </a:cubicBezTo>
                  <a:lnTo>
                    <a:pt x="2426" y="1418"/>
                  </a:lnTo>
                  <a:cubicBezTo>
                    <a:pt x="1828" y="1418"/>
                    <a:pt x="1418" y="1891"/>
                    <a:pt x="1418" y="2426"/>
                  </a:cubicBezTo>
                  <a:lnTo>
                    <a:pt x="1418" y="2773"/>
                  </a:lnTo>
                  <a:lnTo>
                    <a:pt x="693" y="2773"/>
                  </a:lnTo>
                  <a:lnTo>
                    <a:pt x="693" y="2426"/>
                  </a:lnTo>
                  <a:cubicBezTo>
                    <a:pt x="693" y="1481"/>
                    <a:pt x="1481" y="694"/>
                    <a:pt x="2426" y="694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3"/>
                    <a:pt x="0" y="2426"/>
                  </a:cubicBezTo>
                  <a:lnTo>
                    <a:pt x="0" y="3151"/>
                  </a:lnTo>
                  <a:lnTo>
                    <a:pt x="0" y="4506"/>
                  </a:lnTo>
                  <a:lnTo>
                    <a:pt x="0" y="7341"/>
                  </a:lnTo>
                  <a:lnTo>
                    <a:pt x="0" y="8727"/>
                  </a:lnTo>
                  <a:lnTo>
                    <a:pt x="0" y="9452"/>
                  </a:lnTo>
                  <a:cubicBezTo>
                    <a:pt x="0" y="10775"/>
                    <a:pt x="1103" y="11878"/>
                    <a:pt x="2426" y="11878"/>
                  </a:cubicBezTo>
                  <a:lnTo>
                    <a:pt x="9389" y="11878"/>
                  </a:lnTo>
                  <a:cubicBezTo>
                    <a:pt x="10743" y="11878"/>
                    <a:pt x="11846" y="10775"/>
                    <a:pt x="11846" y="9452"/>
                  </a:cubicBezTo>
                  <a:lnTo>
                    <a:pt x="11846" y="2458"/>
                  </a:lnTo>
                  <a:cubicBezTo>
                    <a:pt x="11846" y="1103"/>
                    <a:pt x="10743" y="1"/>
                    <a:pt x="93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412;p60">
              <a:extLst>
                <a:ext uri="{FF2B5EF4-FFF2-40B4-BE49-F238E27FC236}">
                  <a16:creationId xmlns:a16="http://schemas.microsoft.com/office/drawing/2014/main" id="{9A9FE358-4119-42F0-BE9B-3F0F3287D645}"/>
                </a:ext>
              </a:extLst>
            </p:cNvPr>
            <p:cNvSpPr/>
            <p:nvPr/>
          </p:nvSpPr>
          <p:spPr>
            <a:xfrm>
              <a:off x="-28371550" y="2419175"/>
              <a:ext cx="121325" cy="121325"/>
            </a:xfrm>
            <a:custGeom>
              <a:avLst/>
              <a:gdLst/>
              <a:ahLst/>
              <a:cxnLst/>
              <a:rect l="l" t="t" r="r" b="b"/>
              <a:pathLst>
                <a:path w="4853" h="4853" extrusionOk="0">
                  <a:moveTo>
                    <a:pt x="2773" y="662"/>
                  </a:moveTo>
                  <a:lnTo>
                    <a:pt x="2773" y="1670"/>
                  </a:lnTo>
                  <a:cubicBezTo>
                    <a:pt x="2773" y="1891"/>
                    <a:pt x="2931" y="2048"/>
                    <a:pt x="3120" y="2048"/>
                  </a:cubicBezTo>
                  <a:lnTo>
                    <a:pt x="4159" y="2048"/>
                  </a:lnTo>
                  <a:lnTo>
                    <a:pt x="4159" y="2741"/>
                  </a:lnTo>
                  <a:lnTo>
                    <a:pt x="3120" y="2741"/>
                  </a:lnTo>
                  <a:cubicBezTo>
                    <a:pt x="2931" y="2741"/>
                    <a:pt x="2773" y="2899"/>
                    <a:pt x="2773" y="3120"/>
                  </a:cubicBezTo>
                  <a:lnTo>
                    <a:pt x="2773" y="4128"/>
                  </a:lnTo>
                  <a:lnTo>
                    <a:pt x="2049" y="4128"/>
                  </a:lnTo>
                  <a:lnTo>
                    <a:pt x="2049" y="3120"/>
                  </a:lnTo>
                  <a:cubicBezTo>
                    <a:pt x="2049" y="2899"/>
                    <a:pt x="1891" y="2741"/>
                    <a:pt x="1702" y="2741"/>
                  </a:cubicBezTo>
                  <a:lnTo>
                    <a:pt x="662" y="2741"/>
                  </a:lnTo>
                  <a:lnTo>
                    <a:pt x="662" y="2048"/>
                  </a:lnTo>
                  <a:lnTo>
                    <a:pt x="1702" y="2048"/>
                  </a:lnTo>
                  <a:cubicBezTo>
                    <a:pt x="1891" y="2048"/>
                    <a:pt x="2049" y="1891"/>
                    <a:pt x="2049" y="1670"/>
                  </a:cubicBezTo>
                  <a:lnTo>
                    <a:pt x="2049" y="662"/>
                  </a:lnTo>
                  <a:close/>
                  <a:moveTo>
                    <a:pt x="1734" y="1"/>
                  </a:moveTo>
                  <a:cubicBezTo>
                    <a:pt x="1545" y="1"/>
                    <a:pt x="1387" y="158"/>
                    <a:pt x="1387" y="347"/>
                  </a:cubicBezTo>
                  <a:lnTo>
                    <a:pt x="1387" y="1387"/>
                  </a:lnTo>
                  <a:lnTo>
                    <a:pt x="347" y="1387"/>
                  </a:lnTo>
                  <a:cubicBezTo>
                    <a:pt x="158" y="1387"/>
                    <a:pt x="1" y="1544"/>
                    <a:pt x="1" y="1733"/>
                  </a:cubicBezTo>
                  <a:lnTo>
                    <a:pt x="1" y="3120"/>
                  </a:lnTo>
                  <a:cubicBezTo>
                    <a:pt x="1" y="3309"/>
                    <a:pt x="158" y="3466"/>
                    <a:pt x="347" y="3466"/>
                  </a:cubicBezTo>
                  <a:lnTo>
                    <a:pt x="1387" y="3466"/>
                  </a:lnTo>
                  <a:lnTo>
                    <a:pt x="1387" y="4474"/>
                  </a:lnTo>
                  <a:cubicBezTo>
                    <a:pt x="1387" y="4695"/>
                    <a:pt x="1545" y="4852"/>
                    <a:pt x="1734" y="4852"/>
                  </a:cubicBezTo>
                  <a:lnTo>
                    <a:pt x="3120" y="4852"/>
                  </a:lnTo>
                  <a:cubicBezTo>
                    <a:pt x="3309" y="4852"/>
                    <a:pt x="3466" y="4695"/>
                    <a:pt x="3466" y="4474"/>
                  </a:cubicBezTo>
                  <a:lnTo>
                    <a:pt x="3466" y="3466"/>
                  </a:lnTo>
                  <a:lnTo>
                    <a:pt x="4506" y="3466"/>
                  </a:lnTo>
                  <a:cubicBezTo>
                    <a:pt x="4695" y="3466"/>
                    <a:pt x="4853" y="3309"/>
                    <a:pt x="4853" y="3120"/>
                  </a:cubicBezTo>
                  <a:lnTo>
                    <a:pt x="4853" y="1733"/>
                  </a:lnTo>
                  <a:cubicBezTo>
                    <a:pt x="4853" y="1544"/>
                    <a:pt x="4695" y="1387"/>
                    <a:pt x="4506" y="1387"/>
                  </a:cubicBezTo>
                  <a:lnTo>
                    <a:pt x="3466" y="1387"/>
                  </a:lnTo>
                  <a:lnTo>
                    <a:pt x="3466" y="347"/>
                  </a:lnTo>
                  <a:cubicBezTo>
                    <a:pt x="3466" y="158"/>
                    <a:pt x="3309" y="1"/>
                    <a:pt x="31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10413;p60">
            <a:extLst>
              <a:ext uri="{FF2B5EF4-FFF2-40B4-BE49-F238E27FC236}">
                <a16:creationId xmlns:a16="http://schemas.microsoft.com/office/drawing/2014/main" id="{AD70DDDE-905A-4A2B-A715-AE7067644573}"/>
              </a:ext>
            </a:extLst>
          </p:cNvPr>
          <p:cNvGrpSpPr/>
          <p:nvPr/>
        </p:nvGrpSpPr>
        <p:grpSpPr>
          <a:xfrm>
            <a:off x="4879719" y="2225601"/>
            <a:ext cx="325858" cy="351327"/>
            <a:chOff x="-28461325" y="2701925"/>
            <a:chExt cx="272525" cy="293825"/>
          </a:xfrm>
        </p:grpSpPr>
        <p:sp>
          <p:nvSpPr>
            <p:cNvPr id="8" name="Google Shape;10414;p60">
              <a:extLst>
                <a:ext uri="{FF2B5EF4-FFF2-40B4-BE49-F238E27FC236}">
                  <a16:creationId xmlns:a16="http://schemas.microsoft.com/office/drawing/2014/main" id="{E55F3F80-27FE-46F2-833F-32B68DD31356}"/>
                </a:ext>
              </a:extLst>
            </p:cNvPr>
            <p:cNvSpPr/>
            <p:nvPr/>
          </p:nvSpPr>
          <p:spPr>
            <a:xfrm>
              <a:off x="-28427475" y="2789200"/>
              <a:ext cx="54375" cy="80525"/>
            </a:xfrm>
            <a:custGeom>
              <a:avLst/>
              <a:gdLst/>
              <a:ahLst/>
              <a:cxnLst/>
              <a:rect l="l" t="t" r="r" b="b"/>
              <a:pathLst>
                <a:path w="2175" h="3221" extrusionOk="0">
                  <a:moveTo>
                    <a:pt x="1805" y="1"/>
                  </a:moveTo>
                  <a:cubicBezTo>
                    <a:pt x="1782" y="1"/>
                    <a:pt x="1758" y="3"/>
                    <a:pt x="1734" y="7"/>
                  </a:cubicBezTo>
                  <a:cubicBezTo>
                    <a:pt x="946" y="164"/>
                    <a:pt x="285" y="826"/>
                    <a:pt x="127" y="1645"/>
                  </a:cubicBezTo>
                  <a:cubicBezTo>
                    <a:pt x="1" y="2275"/>
                    <a:pt x="190" y="2811"/>
                    <a:pt x="348" y="3063"/>
                  </a:cubicBezTo>
                  <a:cubicBezTo>
                    <a:pt x="442" y="3189"/>
                    <a:pt x="537" y="3220"/>
                    <a:pt x="663" y="3220"/>
                  </a:cubicBezTo>
                  <a:cubicBezTo>
                    <a:pt x="694" y="3220"/>
                    <a:pt x="789" y="3220"/>
                    <a:pt x="820" y="3189"/>
                  </a:cubicBezTo>
                  <a:cubicBezTo>
                    <a:pt x="978" y="3126"/>
                    <a:pt x="1072" y="2874"/>
                    <a:pt x="946" y="2716"/>
                  </a:cubicBezTo>
                  <a:cubicBezTo>
                    <a:pt x="820" y="2527"/>
                    <a:pt x="726" y="2181"/>
                    <a:pt x="789" y="1740"/>
                  </a:cubicBezTo>
                  <a:cubicBezTo>
                    <a:pt x="883" y="1173"/>
                    <a:pt x="1356" y="763"/>
                    <a:pt x="1860" y="637"/>
                  </a:cubicBezTo>
                  <a:cubicBezTo>
                    <a:pt x="2049" y="605"/>
                    <a:pt x="2175" y="448"/>
                    <a:pt x="2112" y="227"/>
                  </a:cubicBezTo>
                  <a:cubicBezTo>
                    <a:pt x="2084" y="90"/>
                    <a:pt x="1961" y="1"/>
                    <a:pt x="18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415;p60">
              <a:extLst>
                <a:ext uri="{FF2B5EF4-FFF2-40B4-BE49-F238E27FC236}">
                  <a16:creationId xmlns:a16="http://schemas.microsoft.com/office/drawing/2014/main" id="{9CF98287-AB68-45A9-A1C4-87DEDE5196DD}"/>
                </a:ext>
              </a:extLst>
            </p:cNvPr>
            <p:cNvSpPr/>
            <p:nvPr/>
          </p:nvSpPr>
          <p:spPr>
            <a:xfrm>
              <a:off x="-28362875" y="2824025"/>
              <a:ext cx="124475" cy="103200"/>
            </a:xfrm>
            <a:custGeom>
              <a:avLst/>
              <a:gdLst/>
              <a:ahLst/>
              <a:cxnLst/>
              <a:rect l="l" t="t" r="r" b="b"/>
              <a:pathLst>
                <a:path w="4979" h="4128" extrusionOk="0">
                  <a:moveTo>
                    <a:pt x="3434" y="693"/>
                  </a:moveTo>
                  <a:cubicBezTo>
                    <a:pt x="3844" y="693"/>
                    <a:pt x="4159" y="1008"/>
                    <a:pt x="4159" y="1418"/>
                  </a:cubicBezTo>
                  <a:cubicBezTo>
                    <a:pt x="4159" y="1922"/>
                    <a:pt x="3592" y="2394"/>
                    <a:pt x="2741" y="3056"/>
                  </a:cubicBezTo>
                  <a:cubicBezTo>
                    <a:pt x="2615" y="3151"/>
                    <a:pt x="2521" y="3214"/>
                    <a:pt x="2426" y="3340"/>
                  </a:cubicBezTo>
                  <a:cubicBezTo>
                    <a:pt x="2300" y="3245"/>
                    <a:pt x="2174" y="3182"/>
                    <a:pt x="2111" y="3056"/>
                  </a:cubicBezTo>
                  <a:cubicBezTo>
                    <a:pt x="1229" y="2394"/>
                    <a:pt x="694" y="1922"/>
                    <a:pt x="694" y="1418"/>
                  </a:cubicBezTo>
                  <a:cubicBezTo>
                    <a:pt x="694" y="977"/>
                    <a:pt x="1009" y="693"/>
                    <a:pt x="1387" y="693"/>
                  </a:cubicBezTo>
                  <a:cubicBezTo>
                    <a:pt x="1891" y="693"/>
                    <a:pt x="2111" y="1260"/>
                    <a:pt x="2111" y="1292"/>
                  </a:cubicBezTo>
                  <a:cubicBezTo>
                    <a:pt x="2143" y="1449"/>
                    <a:pt x="2269" y="1512"/>
                    <a:pt x="2426" y="1512"/>
                  </a:cubicBezTo>
                  <a:cubicBezTo>
                    <a:pt x="2584" y="1512"/>
                    <a:pt x="2678" y="1418"/>
                    <a:pt x="2741" y="1292"/>
                  </a:cubicBezTo>
                  <a:cubicBezTo>
                    <a:pt x="2741" y="1260"/>
                    <a:pt x="2930" y="693"/>
                    <a:pt x="3434" y="693"/>
                  </a:cubicBezTo>
                  <a:close/>
                  <a:moveTo>
                    <a:pt x="1387" y="0"/>
                  </a:moveTo>
                  <a:cubicBezTo>
                    <a:pt x="599" y="0"/>
                    <a:pt x="0" y="630"/>
                    <a:pt x="0" y="1418"/>
                  </a:cubicBezTo>
                  <a:cubicBezTo>
                    <a:pt x="0" y="2268"/>
                    <a:pt x="725" y="2835"/>
                    <a:pt x="1702" y="3623"/>
                  </a:cubicBezTo>
                  <a:cubicBezTo>
                    <a:pt x="1859" y="3718"/>
                    <a:pt x="2048" y="3875"/>
                    <a:pt x="2269" y="4033"/>
                  </a:cubicBezTo>
                  <a:cubicBezTo>
                    <a:pt x="2332" y="4064"/>
                    <a:pt x="2426" y="4127"/>
                    <a:pt x="2489" y="4127"/>
                  </a:cubicBezTo>
                  <a:cubicBezTo>
                    <a:pt x="2584" y="4127"/>
                    <a:pt x="2647" y="4064"/>
                    <a:pt x="2741" y="4033"/>
                  </a:cubicBezTo>
                  <a:cubicBezTo>
                    <a:pt x="2930" y="3875"/>
                    <a:pt x="3088" y="3718"/>
                    <a:pt x="3277" y="3623"/>
                  </a:cubicBezTo>
                  <a:cubicBezTo>
                    <a:pt x="4254" y="2835"/>
                    <a:pt x="4978" y="2268"/>
                    <a:pt x="4978" y="1418"/>
                  </a:cubicBezTo>
                  <a:cubicBezTo>
                    <a:pt x="4852" y="630"/>
                    <a:pt x="4222" y="0"/>
                    <a:pt x="3434" y="0"/>
                  </a:cubicBezTo>
                  <a:cubicBezTo>
                    <a:pt x="3056" y="0"/>
                    <a:pt x="2647" y="158"/>
                    <a:pt x="2426" y="504"/>
                  </a:cubicBezTo>
                  <a:cubicBezTo>
                    <a:pt x="2143" y="189"/>
                    <a:pt x="1796" y="0"/>
                    <a:pt x="1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416;p60">
              <a:extLst>
                <a:ext uri="{FF2B5EF4-FFF2-40B4-BE49-F238E27FC236}">
                  <a16:creationId xmlns:a16="http://schemas.microsoft.com/office/drawing/2014/main" id="{57C386EA-D790-4375-A903-20781CE0FC39}"/>
                </a:ext>
              </a:extLst>
            </p:cNvPr>
            <p:cNvSpPr/>
            <p:nvPr/>
          </p:nvSpPr>
          <p:spPr>
            <a:xfrm>
              <a:off x="-28461325" y="2701925"/>
              <a:ext cx="272525" cy="293825"/>
            </a:xfrm>
            <a:custGeom>
              <a:avLst/>
              <a:gdLst/>
              <a:ahLst/>
              <a:cxnLst/>
              <a:rect l="l" t="t" r="r" b="b"/>
              <a:pathLst>
                <a:path w="10901" h="11753" extrusionOk="0">
                  <a:moveTo>
                    <a:pt x="7845" y="2647"/>
                  </a:moveTo>
                  <a:cubicBezTo>
                    <a:pt x="9168" y="2647"/>
                    <a:pt x="10208" y="3781"/>
                    <a:pt x="10208" y="5136"/>
                  </a:cubicBezTo>
                  <a:cubicBezTo>
                    <a:pt x="10208" y="5577"/>
                    <a:pt x="10145" y="5924"/>
                    <a:pt x="9987" y="6239"/>
                  </a:cubicBezTo>
                  <a:lnTo>
                    <a:pt x="8034" y="10303"/>
                  </a:lnTo>
                  <a:cubicBezTo>
                    <a:pt x="7814" y="10807"/>
                    <a:pt x="7341" y="11090"/>
                    <a:pt x="6837" y="11090"/>
                  </a:cubicBezTo>
                  <a:cubicBezTo>
                    <a:pt x="6396" y="11090"/>
                    <a:pt x="6049" y="10901"/>
                    <a:pt x="5766" y="10555"/>
                  </a:cubicBezTo>
                  <a:cubicBezTo>
                    <a:pt x="5703" y="10460"/>
                    <a:pt x="5608" y="10429"/>
                    <a:pt x="5482" y="10429"/>
                  </a:cubicBezTo>
                  <a:cubicBezTo>
                    <a:pt x="5388" y="10429"/>
                    <a:pt x="5293" y="10460"/>
                    <a:pt x="5230" y="10555"/>
                  </a:cubicBezTo>
                  <a:cubicBezTo>
                    <a:pt x="4947" y="10901"/>
                    <a:pt x="4537" y="11090"/>
                    <a:pt x="4159" y="11090"/>
                  </a:cubicBezTo>
                  <a:cubicBezTo>
                    <a:pt x="3655" y="11090"/>
                    <a:pt x="3182" y="10775"/>
                    <a:pt x="2930" y="10303"/>
                  </a:cubicBezTo>
                  <a:lnTo>
                    <a:pt x="1008" y="6239"/>
                  </a:lnTo>
                  <a:cubicBezTo>
                    <a:pt x="851" y="5892"/>
                    <a:pt x="756" y="5546"/>
                    <a:pt x="756" y="5136"/>
                  </a:cubicBezTo>
                  <a:cubicBezTo>
                    <a:pt x="756" y="3781"/>
                    <a:pt x="1828" y="2647"/>
                    <a:pt x="3119" y="2647"/>
                  </a:cubicBezTo>
                  <a:cubicBezTo>
                    <a:pt x="3970" y="2647"/>
                    <a:pt x="4758" y="3120"/>
                    <a:pt x="5167" y="3876"/>
                  </a:cubicBezTo>
                  <a:cubicBezTo>
                    <a:pt x="5262" y="4002"/>
                    <a:pt x="5325" y="4033"/>
                    <a:pt x="5482" y="4033"/>
                  </a:cubicBezTo>
                  <a:cubicBezTo>
                    <a:pt x="5640" y="4033"/>
                    <a:pt x="5734" y="3970"/>
                    <a:pt x="5797" y="3876"/>
                  </a:cubicBezTo>
                  <a:cubicBezTo>
                    <a:pt x="6238" y="3120"/>
                    <a:pt x="7026" y="2647"/>
                    <a:pt x="7845" y="2647"/>
                  </a:cubicBezTo>
                  <a:close/>
                  <a:moveTo>
                    <a:pt x="6774" y="1"/>
                  </a:moveTo>
                  <a:cubicBezTo>
                    <a:pt x="5829" y="1"/>
                    <a:pt x="5104" y="788"/>
                    <a:pt x="5104" y="1734"/>
                  </a:cubicBezTo>
                  <a:lnTo>
                    <a:pt x="5104" y="2773"/>
                  </a:lnTo>
                  <a:cubicBezTo>
                    <a:pt x="4537" y="2301"/>
                    <a:pt x="3844" y="1986"/>
                    <a:pt x="3088" y="1986"/>
                  </a:cubicBezTo>
                  <a:cubicBezTo>
                    <a:pt x="1386" y="1986"/>
                    <a:pt x="0" y="3403"/>
                    <a:pt x="0" y="5136"/>
                  </a:cubicBezTo>
                  <a:cubicBezTo>
                    <a:pt x="0" y="5609"/>
                    <a:pt x="126" y="6081"/>
                    <a:pt x="315" y="6522"/>
                  </a:cubicBezTo>
                  <a:lnTo>
                    <a:pt x="2269" y="10586"/>
                  </a:lnTo>
                  <a:cubicBezTo>
                    <a:pt x="2615" y="11343"/>
                    <a:pt x="3308" y="11752"/>
                    <a:pt x="4096" y="11752"/>
                  </a:cubicBezTo>
                  <a:cubicBezTo>
                    <a:pt x="4632" y="11752"/>
                    <a:pt x="5104" y="11563"/>
                    <a:pt x="5451" y="11248"/>
                  </a:cubicBezTo>
                  <a:cubicBezTo>
                    <a:pt x="5797" y="11563"/>
                    <a:pt x="6270" y="11752"/>
                    <a:pt x="6774" y="11752"/>
                  </a:cubicBezTo>
                  <a:cubicBezTo>
                    <a:pt x="7561" y="11752"/>
                    <a:pt x="8286" y="11280"/>
                    <a:pt x="8633" y="10586"/>
                  </a:cubicBezTo>
                  <a:lnTo>
                    <a:pt x="10554" y="6522"/>
                  </a:lnTo>
                  <a:cubicBezTo>
                    <a:pt x="10775" y="6081"/>
                    <a:pt x="10901" y="5609"/>
                    <a:pt x="10901" y="5136"/>
                  </a:cubicBezTo>
                  <a:cubicBezTo>
                    <a:pt x="10869" y="3466"/>
                    <a:pt x="9515" y="1986"/>
                    <a:pt x="7814" y="1986"/>
                  </a:cubicBezTo>
                  <a:cubicBezTo>
                    <a:pt x="7057" y="1986"/>
                    <a:pt x="6364" y="2269"/>
                    <a:pt x="5797" y="2773"/>
                  </a:cubicBezTo>
                  <a:lnTo>
                    <a:pt x="5797" y="1734"/>
                  </a:lnTo>
                  <a:cubicBezTo>
                    <a:pt x="5797" y="1135"/>
                    <a:pt x="6238" y="694"/>
                    <a:pt x="6774" y="694"/>
                  </a:cubicBezTo>
                  <a:cubicBezTo>
                    <a:pt x="6994" y="694"/>
                    <a:pt x="7152" y="536"/>
                    <a:pt x="7152" y="347"/>
                  </a:cubicBezTo>
                  <a:cubicBezTo>
                    <a:pt x="7152" y="158"/>
                    <a:pt x="6994" y="1"/>
                    <a:pt x="677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0417;p60">
            <a:extLst>
              <a:ext uri="{FF2B5EF4-FFF2-40B4-BE49-F238E27FC236}">
                <a16:creationId xmlns:a16="http://schemas.microsoft.com/office/drawing/2014/main" id="{AFEDBD62-22CD-488F-8B1F-92246317B951}"/>
              </a:ext>
            </a:extLst>
          </p:cNvPr>
          <p:cNvGrpSpPr/>
          <p:nvPr/>
        </p:nvGrpSpPr>
        <p:grpSpPr>
          <a:xfrm>
            <a:off x="9924594" y="1689693"/>
            <a:ext cx="354107" cy="226974"/>
            <a:chOff x="-26585200" y="2025375"/>
            <a:chExt cx="296150" cy="189825"/>
          </a:xfrm>
        </p:grpSpPr>
        <p:sp>
          <p:nvSpPr>
            <p:cNvPr id="12" name="Google Shape;10418;p60">
              <a:extLst>
                <a:ext uri="{FF2B5EF4-FFF2-40B4-BE49-F238E27FC236}">
                  <a16:creationId xmlns:a16="http://schemas.microsoft.com/office/drawing/2014/main" id="{47369620-7EB6-4B85-B020-D01F9FD710FF}"/>
                </a:ext>
              </a:extLst>
            </p:cNvPr>
            <p:cNvSpPr/>
            <p:nvPr/>
          </p:nvSpPr>
          <p:spPr>
            <a:xfrm>
              <a:off x="-26340250" y="2127750"/>
              <a:ext cx="51200" cy="70125"/>
            </a:xfrm>
            <a:custGeom>
              <a:avLst/>
              <a:gdLst/>
              <a:ahLst/>
              <a:cxnLst/>
              <a:rect l="l" t="t" r="r" b="b"/>
              <a:pathLst>
                <a:path w="2048" h="2805" extrusionOk="0">
                  <a:moveTo>
                    <a:pt x="1008" y="977"/>
                  </a:moveTo>
                  <a:cubicBezTo>
                    <a:pt x="1229" y="1324"/>
                    <a:pt x="1386" y="1608"/>
                    <a:pt x="1386" y="1734"/>
                  </a:cubicBezTo>
                  <a:cubicBezTo>
                    <a:pt x="1323" y="1923"/>
                    <a:pt x="1166" y="2080"/>
                    <a:pt x="1008" y="2080"/>
                  </a:cubicBezTo>
                  <a:cubicBezTo>
                    <a:pt x="819" y="2080"/>
                    <a:pt x="662" y="1923"/>
                    <a:pt x="662" y="1734"/>
                  </a:cubicBezTo>
                  <a:cubicBezTo>
                    <a:pt x="662" y="1608"/>
                    <a:pt x="819" y="1324"/>
                    <a:pt x="1008" y="977"/>
                  </a:cubicBezTo>
                  <a:close/>
                  <a:moveTo>
                    <a:pt x="1008" y="1"/>
                  </a:moveTo>
                  <a:cubicBezTo>
                    <a:pt x="914" y="1"/>
                    <a:pt x="788" y="32"/>
                    <a:pt x="756" y="158"/>
                  </a:cubicBezTo>
                  <a:cubicBezTo>
                    <a:pt x="756" y="158"/>
                    <a:pt x="536" y="442"/>
                    <a:pt x="378" y="757"/>
                  </a:cubicBezTo>
                  <a:cubicBezTo>
                    <a:pt x="32" y="1324"/>
                    <a:pt x="0" y="1608"/>
                    <a:pt x="0" y="1765"/>
                  </a:cubicBezTo>
                  <a:cubicBezTo>
                    <a:pt x="0" y="2364"/>
                    <a:pt x="473" y="2805"/>
                    <a:pt x="1008" y="2805"/>
                  </a:cubicBezTo>
                  <a:cubicBezTo>
                    <a:pt x="1607" y="2805"/>
                    <a:pt x="2048" y="2332"/>
                    <a:pt x="2048" y="1765"/>
                  </a:cubicBezTo>
                  <a:cubicBezTo>
                    <a:pt x="2048" y="1608"/>
                    <a:pt x="2016" y="1387"/>
                    <a:pt x="1638" y="757"/>
                  </a:cubicBezTo>
                  <a:cubicBezTo>
                    <a:pt x="1449" y="442"/>
                    <a:pt x="1292" y="158"/>
                    <a:pt x="1292" y="158"/>
                  </a:cubicBezTo>
                  <a:cubicBezTo>
                    <a:pt x="1229" y="64"/>
                    <a:pt x="1134" y="1"/>
                    <a:pt x="10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419;p60">
              <a:extLst>
                <a:ext uri="{FF2B5EF4-FFF2-40B4-BE49-F238E27FC236}">
                  <a16:creationId xmlns:a16="http://schemas.microsoft.com/office/drawing/2014/main" id="{715D7FCA-529D-44ED-B4DE-B50970E011AB}"/>
                </a:ext>
              </a:extLst>
            </p:cNvPr>
            <p:cNvSpPr/>
            <p:nvPr/>
          </p:nvSpPr>
          <p:spPr>
            <a:xfrm>
              <a:off x="-26585200" y="2025375"/>
              <a:ext cx="295375" cy="189825"/>
            </a:xfrm>
            <a:custGeom>
              <a:avLst/>
              <a:gdLst/>
              <a:ahLst/>
              <a:cxnLst/>
              <a:rect l="l" t="t" r="r" b="b"/>
              <a:pathLst>
                <a:path w="11815" h="7593" extrusionOk="0">
                  <a:moveTo>
                    <a:pt x="10775" y="2016"/>
                  </a:moveTo>
                  <a:cubicBezTo>
                    <a:pt x="10964" y="2016"/>
                    <a:pt x="11121" y="2174"/>
                    <a:pt x="11121" y="2363"/>
                  </a:cubicBezTo>
                  <a:cubicBezTo>
                    <a:pt x="11121" y="2552"/>
                    <a:pt x="10964" y="2710"/>
                    <a:pt x="10775" y="2710"/>
                  </a:cubicBezTo>
                  <a:lnTo>
                    <a:pt x="9830" y="2710"/>
                  </a:lnTo>
                  <a:lnTo>
                    <a:pt x="9987" y="2016"/>
                  </a:lnTo>
                  <a:close/>
                  <a:moveTo>
                    <a:pt x="6238" y="693"/>
                  </a:moveTo>
                  <a:cubicBezTo>
                    <a:pt x="6081" y="1103"/>
                    <a:pt x="5734" y="1418"/>
                    <a:pt x="5261" y="1418"/>
                  </a:cubicBezTo>
                  <a:lnTo>
                    <a:pt x="3875" y="1418"/>
                  </a:lnTo>
                  <a:cubicBezTo>
                    <a:pt x="3686" y="1418"/>
                    <a:pt x="3529" y="1575"/>
                    <a:pt x="3529" y="1764"/>
                  </a:cubicBezTo>
                  <a:cubicBezTo>
                    <a:pt x="3529" y="1953"/>
                    <a:pt x="3686" y="2111"/>
                    <a:pt x="3875" y="2111"/>
                  </a:cubicBezTo>
                  <a:lnTo>
                    <a:pt x="9326" y="2111"/>
                  </a:lnTo>
                  <a:lnTo>
                    <a:pt x="9168" y="2836"/>
                  </a:lnTo>
                  <a:lnTo>
                    <a:pt x="5923" y="2836"/>
                  </a:lnTo>
                  <a:lnTo>
                    <a:pt x="5923" y="2710"/>
                  </a:lnTo>
                  <a:cubicBezTo>
                    <a:pt x="5734" y="2710"/>
                    <a:pt x="5576" y="2867"/>
                    <a:pt x="5576" y="3056"/>
                  </a:cubicBezTo>
                  <a:cubicBezTo>
                    <a:pt x="5576" y="3277"/>
                    <a:pt x="5734" y="3434"/>
                    <a:pt x="5923" y="3434"/>
                  </a:cubicBezTo>
                  <a:lnTo>
                    <a:pt x="8034" y="3434"/>
                  </a:lnTo>
                  <a:cubicBezTo>
                    <a:pt x="8223" y="3434"/>
                    <a:pt x="8380" y="3592"/>
                    <a:pt x="8380" y="3781"/>
                  </a:cubicBezTo>
                  <a:cubicBezTo>
                    <a:pt x="8380" y="3970"/>
                    <a:pt x="8223" y="4127"/>
                    <a:pt x="8034" y="4127"/>
                  </a:cubicBezTo>
                  <a:lnTo>
                    <a:pt x="5923" y="4127"/>
                  </a:lnTo>
                  <a:cubicBezTo>
                    <a:pt x="5734" y="4127"/>
                    <a:pt x="5576" y="4285"/>
                    <a:pt x="5576" y="4474"/>
                  </a:cubicBezTo>
                  <a:cubicBezTo>
                    <a:pt x="5576" y="4694"/>
                    <a:pt x="5734" y="4852"/>
                    <a:pt x="5923" y="4852"/>
                  </a:cubicBezTo>
                  <a:lnTo>
                    <a:pt x="7309" y="4852"/>
                  </a:lnTo>
                  <a:cubicBezTo>
                    <a:pt x="7498" y="4852"/>
                    <a:pt x="7656" y="5009"/>
                    <a:pt x="7656" y="5198"/>
                  </a:cubicBezTo>
                  <a:cubicBezTo>
                    <a:pt x="7656" y="5388"/>
                    <a:pt x="7498" y="5545"/>
                    <a:pt x="7309" y="5545"/>
                  </a:cubicBezTo>
                  <a:lnTo>
                    <a:pt x="5923" y="5545"/>
                  </a:lnTo>
                  <a:cubicBezTo>
                    <a:pt x="5734" y="5545"/>
                    <a:pt x="5576" y="5703"/>
                    <a:pt x="5576" y="5892"/>
                  </a:cubicBezTo>
                  <a:cubicBezTo>
                    <a:pt x="5576" y="6112"/>
                    <a:pt x="5734" y="6270"/>
                    <a:pt x="5923" y="6270"/>
                  </a:cubicBezTo>
                  <a:lnTo>
                    <a:pt x="6648" y="6270"/>
                  </a:lnTo>
                  <a:cubicBezTo>
                    <a:pt x="6837" y="6270"/>
                    <a:pt x="6994" y="6427"/>
                    <a:pt x="6994" y="6616"/>
                  </a:cubicBezTo>
                  <a:cubicBezTo>
                    <a:pt x="6994" y="6805"/>
                    <a:pt x="6837" y="6963"/>
                    <a:pt x="6648" y="6963"/>
                  </a:cubicBezTo>
                  <a:lnTo>
                    <a:pt x="3151" y="6963"/>
                  </a:lnTo>
                  <a:cubicBezTo>
                    <a:pt x="1796" y="6963"/>
                    <a:pt x="693" y="5860"/>
                    <a:pt x="693" y="4537"/>
                  </a:cubicBezTo>
                  <a:lnTo>
                    <a:pt x="693" y="3151"/>
                  </a:lnTo>
                  <a:cubicBezTo>
                    <a:pt x="693" y="1796"/>
                    <a:pt x="1796" y="693"/>
                    <a:pt x="3151" y="693"/>
                  </a:cubicBezTo>
                  <a:close/>
                  <a:moveTo>
                    <a:pt x="3088" y="0"/>
                  </a:moveTo>
                  <a:cubicBezTo>
                    <a:pt x="1355" y="0"/>
                    <a:pt x="0" y="1418"/>
                    <a:pt x="0" y="3119"/>
                  </a:cubicBezTo>
                  <a:lnTo>
                    <a:pt x="0" y="4474"/>
                  </a:lnTo>
                  <a:cubicBezTo>
                    <a:pt x="0" y="6207"/>
                    <a:pt x="1418" y="7593"/>
                    <a:pt x="3088" y="7593"/>
                  </a:cubicBezTo>
                  <a:lnTo>
                    <a:pt x="6616" y="7593"/>
                  </a:lnTo>
                  <a:cubicBezTo>
                    <a:pt x="7183" y="7593"/>
                    <a:pt x="7624" y="7120"/>
                    <a:pt x="7624" y="6585"/>
                  </a:cubicBezTo>
                  <a:cubicBezTo>
                    <a:pt x="7624" y="6459"/>
                    <a:pt x="7593" y="6301"/>
                    <a:pt x="7561" y="6175"/>
                  </a:cubicBezTo>
                  <a:cubicBezTo>
                    <a:pt x="7971" y="6049"/>
                    <a:pt x="8317" y="5671"/>
                    <a:pt x="8317" y="5198"/>
                  </a:cubicBezTo>
                  <a:cubicBezTo>
                    <a:pt x="8317" y="5072"/>
                    <a:pt x="8254" y="4915"/>
                    <a:pt x="8223" y="4789"/>
                  </a:cubicBezTo>
                  <a:cubicBezTo>
                    <a:pt x="8664" y="4694"/>
                    <a:pt x="8979" y="4285"/>
                    <a:pt x="8979" y="3812"/>
                  </a:cubicBezTo>
                  <a:cubicBezTo>
                    <a:pt x="8979" y="3686"/>
                    <a:pt x="8948" y="3592"/>
                    <a:pt x="8884" y="3466"/>
                  </a:cubicBezTo>
                  <a:lnTo>
                    <a:pt x="9389" y="3403"/>
                  </a:lnTo>
                  <a:lnTo>
                    <a:pt x="10775" y="3403"/>
                  </a:lnTo>
                  <a:cubicBezTo>
                    <a:pt x="11373" y="3403"/>
                    <a:pt x="11814" y="2930"/>
                    <a:pt x="11814" y="2395"/>
                  </a:cubicBezTo>
                  <a:cubicBezTo>
                    <a:pt x="11814" y="1796"/>
                    <a:pt x="11342" y="1386"/>
                    <a:pt x="10775" y="1386"/>
                  </a:cubicBezTo>
                  <a:lnTo>
                    <a:pt x="6616" y="1386"/>
                  </a:lnTo>
                  <a:cubicBezTo>
                    <a:pt x="6837" y="1103"/>
                    <a:pt x="6963" y="693"/>
                    <a:pt x="6963" y="347"/>
                  </a:cubicBezTo>
                  <a:cubicBezTo>
                    <a:pt x="6963" y="158"/>
                    <a:pt x="6805" y="0"/>
                    <a:pt x="661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420;p60">
              <a:extLst>
                <a:ext uri="{FF2B5EF4-FFF2-40B4-BE49-F238E27FC236}">
                  <a16:creationId xmlns:a16="http://schemas.microsoft.com/office/drawing/2014/main" id="{E671FF26-CE81-4076-A921-571096987C6E}"/>
                </a:ext>
              </a:extLst>
            </p:cNvPr>
            <p:cNvSpPr/>
            <p:nvPr/>
          </p:nvSpPr>
          <p:spPr>
            <a:xfrm>
              <a:off x="-26480450" y="20931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421;p60">
              <a:extLst>
                <a:ext uri="{FF2B5EF4-FFF2-40B4-BE49-F238E27FC236}">
                  <a16:creationId xmlns:a16="http://schemas.microsoft.com/office/drawing/2014/main" id="{0EC93BD4-7345-4BBE-9D2F-AFABBBA53701}"/>
                </a:ext>
              </a:extLst>
            </p:cNvPr>
            <p:cNvSpPr/>
            <p:nvPr/>
          </p:nvSpPr>
          <p:spPr>
            <a:xfrm>
              <a:off x="-26480450" y="2127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8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422;p60">
              <a:extLst>
                <a:ext uri="{FF2B5EF4-FFF2-40B4-BE49-F238E27FC236}">
                  <a16:creationId xmlns:a16="http://schemas.microsoft.com/office/drawing/2014/main" id="{CECD2EE8-EECF-4AA5-8E63-2DD484D7D101}"/>
                </a:ext>
              </a:extLst>
            </p:cNvPr>
            <p:cNvSpPr/>
            <p:nvPr/>
          </p:nvSpPr>
          <p:spPr>
            <a:xfrm>
              <a:off x="-26480450" y="21624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0423;p60">
            <a:extLst>
              <a:ext uri="{FF2B5EF4-FFF2-40B4-BE49-F238E27FC236}">
                <a16:creationId xmlns:a16="http://schemas.microsoft.com/office/drawing/2014/main" id="{26BF68AC-EF65-42B3-9972-B1F8A97A50D6}"/>
              </a:ext>
            </a:extLst>
          </p:cNvPr>
          <p:cNvGrpSpPr/>
          <p:nvPr/>
        </p:nvGrpSpPr>
        <p:grpSpPr>
          <a:xfrm>
            <a:off x="7104373" y="1783461"/>
            <a:ext cx="353180" cy="353180"/>
            <a:chOff x="-26584425" y="2340425"/>
            <a:chExt cx="295375" cy="295375"/>
          </a:xfrm>
        </p:grpSpPr>
        <p:sp>
          <p:nvSpPr>
            <p:cNvPr id="18" name="Google Shape;10424;p60">
              <a:extLst>
                <a:ext uri="{FF2B5EF4-FFF2-40B4-BE49-F238E27FC236}">
                  <a16:creationId xmlns:a16="http://schemas.microsoft.com/office/drawing/2014/main" id="{E79A2106-9631-481B-9967-22E78D2F2ABC}"/>
                </a:ext>
              </a:extLst>
            </p:cNvPr>
            <p:cNvSpPr/>
            <p:nvPr/>
          </p:nvSpPr>
          <p:spPr>
            <a:xfrm>
              <a:off x="-26462350" y="24632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631"/>
                  </a:moveTo>
                  <a:cubicBezTo>
                    <a:pt x="1230" y="631"/>
                    <a:pt x="1387" y="788"/>
                    <a:pt x="1387" y="977"/>
                  </a:cubicBezTo>
                  <a:cubicBezTo>
                    <a:pt x="1324" y="1230"/>
                    <a:pt x="1167" y="1356"/>
                    <a:pt x="1009" y="1356"/>
                  </a:cubicBezTo>
                  <a:cubicBezTo>
                    <a:pt x="820" y="1356"/>
                    <a:pt x="662" y="1198"/>
                    <a:pt x="662" y="977"/>
                  </a:cubicBezTo>
                  <a:cubicBezTo>
                    <a:pt x="662" y="788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3"/>
                    <a:pt x="1" y="1041"/>
                  </a:cubicBezTo>
                  <a:cubicBezTo>
                    <a:pt x="1" y="1608"/>
                    <a:pt x="473" y="2049"/>
                    <a:pt x="1009" y="2049"/>
                  </a:cubicBezTo>
                  <a:cubicBezTo>
                    <a:pt x="1576" y="2049"/>
                    <a:pt x="2049" y="1576"/>
                    <a:pt x="2049" y="1041"/>
                  </a:cubicBezTo>
                  <a:cubicBezTo>
                    <a:pt x="2049" y="442"/>
                    <a:pt x="1576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425;p60">
              <a:extLst>
                <a:ext uri="{FF2B5EF4-FFF2-40B4-BE49-F238E27FC236}">
                  <a16:creationId xmlns:a16="http://schemas.microsoft.com/office/drawing/2014/main" id="{867F8590-C14F-468A-9E62-3A1628EBE6FB}"/>
                </a:ext>
              </a:extLst>
            </p:cNvPr>
            <p:cNvSpPr/>
            <p:nvPr/>
          </p:nvSpPr>
          <p:spPr>
            <a:xfrm>
              <a:off x="-26500150" y="2376650"/>
              <a:ext cx="121325" cy="75175"/>
            </a:xfrm>
            <a:custGeom>
              <a:avLst/>
              <a:gdLst/>
              <a:ahLst/>
              <a:cxnLst/>
              <a:rect l="l" t="t" r="r" b="b"/>
              <a:pathLst>
                <a:path w="4853" h="3007" extrusionOk="0">
                  <a:moveTo>
                    <a:pt x="2521" y="662"/>
                  </a:moveTo>
                  <a:cubicBezTo>
                    <a:pt x="3088" y="662"/>
                    <a:pt x="3592" y="788"/>
                    <a:pt x="4065" y="977"/>
                  </a:cubicBezTo>
                  <a:lnTo>
                    <a:pt x="3403" y="2206"/>
                  </a:lnTo>
                  <a:cubicBezTo>
                    <a:pt x="3120" y="2080"/>
                    <a:pt x="2836" y="2048"/>
                    <a:pt x="2553" y="2048"/>
                  </a:cubicBezTo>
                  <a:cubicBezTo>
                    <a:pt x="2206" y="2048"/>
                    <a:pt x="1954" y="2080"/>
                    <a:pt x="1670" y="2206"/>
                  </a:cubicBezTo>
                  <a:lnTo>
                    <a:pt x="1009" y="977"/>
                  </a:lnTo>
                  <a:cubicBezTo>
                    <a:pt x="1481" y="788"/>
                    <a:pt x="1985" y="662"/>
                    <a:pt x="2521" y="662"/>
                  </a:cubicBezTo>
                  <a:close/>
                  <a:moveTo>
                    <a:pt x="2458" y="0"/>
                  </a:moveTo>
                  <a:cubicBezTo>
                    <a:pt x="1702" y="0"/>
                    <a:pt x="914" y="189"/>
                    <a:pt x="253" y="567"/>
                  </a:cubicBezTo>
                  <a:cubicBezTo>
                    <a:pt x="95" y="630"/>
                    <a:pt x="1" y="882"/>
                    <a:pt x="127" y="1040"/>
                  </a:cubicBezTo>
                  <a:lnTo>
                    <a:pt x="1198" y="2836"/>
                  </a:lnTo>
                  <a:cubicBezTo>
                    <a:pt x="1229" y="2930"/>
                    <a:pt x="1324" y="2993"/>
                    <a:pt x="1387" y="2993"/>
                  </a:cubicBezTo>
                  <a:cubicBezTo>
                    <a:pt x="1415" y="3003"/>
                    <a:pt x="1442" y="3006"/>
                    <a:pt x="1470" y="3006"/>
                  </a:cubicBezTo>
                  <a:cubicBezTo>
                    <a:pt x="1537" y="3006"/>
                    <a:pt x="1604" y="2984"/>
                    <a:pt x="1670" y="2962"/>
                  </a:cubicBezTo>
                  <a:cubicBezTo>
                    <a:pt x="1891" y="2804"/>
                    <a:pt x="2206" y="2710"/>
                    <a:pt x="2490" y="2710"/>
                  </a:cubicBezTo>
                  <a:cubicBezTo>
                    <a:pt x="2773" y="2710"/>
                    <a:pt x="3088" y="2804"/>
                    <a:pt x="3309" y="2962"/>
                  </a:cubicBezTo>
                  <a:cubicBezTo>
                    <a:pt x="3372" y="2993"/>
                    <a:pt x="3435" y="2993"/>
                    <a:pt x="3466" y="2993"/>
                  </a:cubicBezTo>
                  <a:lnTo>
                    <a:pt x="3561" y="2993"/>
                  </a:lnTo>
                  <a:cubicBezTo>
                    <a:pt x="3624" y="2962"/>
                    <a:pt x="3718" y="2930"/>
                    <a:pt x="3750" y="2836"/>
                  </a:cubicBezTo>
                  <a:lnTo>
                    <a:pt x="4789" y="1040"/>
                  </a:lnTo>
                  <a:cubicBezTo>
                    <a:pt x="4852" y="882"/>
                    <a:pt x="4821" y="630"/>
                    <a:pt x="4663" y="567"/>
                  </a:cubicBezTo>
                  <a:cubicBezTo>
                    <a:pt x="4002" y="189"/>
                    <a:pt x="3246" y="0"/>
                    <a:pt x="24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426;p60">
              <a:extLst>
                <a:ext uri="{FF2B5EF4-FFF2-40B4-BE49-F238E27FC236}">
                  <a16:creationId xmlns:a16="http://schemas.microsoft.com/office/drawing/2014/main" id="{5E260553-2590-49B7-864D-4DBAC78A21A0}"/>
                </a:ext>
              </a:extLst>
            </p:cNvPr>
            <p:cNvSpPr/>
            <p:nvPr/>
          </p:nvSpPr>
          <p:spPr>
            <a:xfrm>
              <a:off x="-26549775" y="2480750"/>
              <a:ext cx="95325" cy="105425"/>
            </a:xfrm>
            <a:custGeom>
              <a:avLst/>
              <a:gdLst/>
              <a:ahLst/>
              <a:cxnLst/>
              <a:rect l="l" t="t" r="r" b="b"/>
              <a:pathLst>
                <a:path w="3813" h="4217" extrusionOk="0">
                  <a:moveTo>
                    <a:pt x="2080" y="688"/>
                  </a:moveTo>
                  <a:cubicBezTo>
                    <a:pt x="2143" y="1287"/>
                    <a:pt x="2458" y="1791"/>
                    <a:pt x="2931" y="2169"/>
                  </a:cubicBezTo>
                  <a:lnTo>
                    <a:pt x="2238" y="3397"/>
                  </a:lnTo>
                  <a:cubicBezTo>
                    <a:pt x="1387" y="2767"/>
                    <a:pt x="820" y="1791"/>
                    <a:pt x="694" y="720"/>
                  </a:cubicBezTo>
                  <a:lnTo>
                    <a:pt x="2080" y="688"/>
                  </a:lnTo>
                  <a:close/>
                  <a:moveTo>
                    <a:pt x="2503" y="0"/>
                  </a:moveTo>
                  <a:cubicBezTo>
                    <a:pt x="2479" y="0"/>
                    <a:pt x="2454" y="8"/>
                    <a:pt x="2427" y="26"/>
                  </a:cubicBezTo>
                  <a:lnTo>
                    <a:pt x="347" y="58"/>
                  </a:lnTo>
                  <a:cubicBezTo>
                    <a:pt x="158" y="58"/>
                    <a:pt x="1" y="215"/>
                    <a:pt x="1" y="405"/>
                  </a:cubicBezTo>
                  <a:cubicBezTo>
                    <a:pt x="1" y="1192"/>
                    <a:pt x="221" y="1948"/>
                    <a:pt x="631" y="2610"/>
                  </a:cubicBezTo>
                  <a:cubicBezTo>
                    <a:pt x="1009" y="3240"/>
                    <a:pt x="1513" y="3807"/>
                    <a:pt x="2206" y="4185"/>
                  </a:cubicBezTo>
                  <a:cubicBezTo>
                    <a:pt x="2238" y="4217"/>
                    <a:pt x="2301" y="4217"/>
                    <a:pt x="2395" y="4217"/>
                  </a:cubicBezTo>
                  <a:lnTo>
                    <a:pt x="2458" y="4217"/>
                  </a:lnTo>
                  <a:cubicBezTo>
                    <a:pt x="2553" y="4185"/>
                    <a:pt x="2616" y="4154"/>
                    <a:pt x="2679" y="4059"/>
                  </a:cubicBezTo>
                  <a:lnTo>
                    <a:pt x="3718" y="2295"/>
                  </a:lnTo>
                  <a:cubicBezTo>
                    <a:pt x="3813" y="2106"/>
                    <a:pt x="3781" y="1917"/>
                    <a:pt x="3624" y="1791"/>
                  </a:cubicBezTo>
                  <a:cubicBezTo>
                    <a:pt x="3088" y="1476"/>
                    <a:pt x="2773" y="909"/>
                    <a:pt x="2773" y="342"/>
                  </a:cubicBezTo>
                  <a:cubicBezTo>
                    <a:pt x="2773" y="247"/>
                    <a:pt x="2742" y="121"/>
                    <a:pt x="2679" y="89"/>
                  </a:cubicBezTo>
                  <a:cubicBezTo>
                    <a:pt x="2612" y="45"/>
                    <a:pt x="2561" y="0"/>
                    <a:pt x="25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427;p60">
              <a:extLst>
                <a:ext uri="{FF2B5EF4-FFF2-40B4-BE49-F238E27FC236}">
                  <a16:creationId xmlns:a16="http://schemas.microsoft.com/office/drawing/2014/main" id="{E3950508-047F-4252-88BF-8E2040B9558B}"/>
                </a:ext>
              </a:extLst>
            </p:cNvPr>
            <p:cNvSpPr/>
            <p:nvPr/>
          </p:nvSpPr>
          <p:spPr>
            <a:xfrm>
              <a:off x="-26421375" y="2481400"/>
              <a:ext cx="96900" cy="104000"/>
            </a:xfrm>
            <a:custGeom>
              <a:avLst/>
              <a:gdLst/>
              <a:ahLst/>
              <a:cxnLst/>
              <a:rect l="l" t="t" r="r" b="b"/>
              <a:pathLst>
                <a:path w="3876" h="4160" extrusionOk="0">
                  <a:moveTo>
                    <a:pt x="1796" y="694"/>
                  </a:moveTo>
                  <a:lnTo>
                    <a:pt x="3151" y="725"/>
                  </a:lnTo>
                  <a:cubicBezTo>
                    <a:pt x="3056" y="1765"/>
                    <a:pt x="2489" y="2741"/>
                    <a:pt x="1638" y="3371"/>
                  </a:cubicBezTo>
                  <a:lnTo>
                    <a:pt x="914" y="2206"/>
                  </a:lnTo>
                  <a:cubicBezTo>
                    <a:pt x="1386" y="1796"/>
                    <a:pt x="1701" y="1292"/>
                    <a:pt x="1796" y="694"/>
                  </a:cubicBezTo>
                  <a:close/>
                  <a:moveTo>
                    <a:pt x="1418" y="0"/>
                  </a:moveTo>
                  <a:cubicBezTo>
                    <a:pt x="1355" y="0"/>
                    <a:pt x="1229" y="32"/>
                    <a:pt x="1197" y="63"/>
                  </a:cubicBezTo>
                  <a:cubicBezTo>
                    <a:pt x="1103" y="158"/>
                    <a:pt x="1071" y="221"/>
                    <a:pt x="1071" y="316"/>
                  </a:cubicBezTo>
                  <a:cubicBezTo>
                    <a:pt x="1071" y="883"/>
                    <a:pt x="756" y="1450"/>
                    <a:pt x="252" y="1765"/>
                  </a:cubicBezTo>
                  <a:cubicBezTo>
                    <a:pt x="95" y="1891"/>
                    <a:pt x="0" y="2080"/>
                    <a:pt x="126" y="2237"/>
                  </a:cubicBezTo>
                  <a:lnTo>
                    <a:pt x="1197" y="4002"/>
                  </a:lnTo>
                  <a:cubicBezTo>
                    <a:pt x="1229" y="4065"/>
                    <a:pt x="1323" y="4128"/>
                    <a:pt x="1386" y="4159"/>
                  </a:cubicBezTo>
                  <a:lnTo>
                    <a:pt x="1481" y="4159"/>
                  </a:lnTo>
                  <a:cubicBezTo>
                    <a:pt x="1544" y="4159"/>
                    <a:pt x="1575" y="4159"/>
                    <a:pt x="1670" y="4128"/>
                  </a:cubicBezTo>
                  <a:cubicBezTo>
                    <a:pt x="2300" y="3718"/>
                    <a:pt x="2836" y="3182"/>
                    <a:pt x="3245" y="2552"/>
                  </a:cubicBezTo>
                  <a:cubicBezTo>
                    <a:pt x="3623" y="1891"/>
                    <a:pt x="3844" y="1135"/>
                    <a:pt x="3875" y="347"/>
                  </a:cubicBezTo>
                  <a:cubicBezTo>
                    <a:pt x="3875" y="189"/>
                    <a:pt x="3718" y="32"/>
                    <a:pt x="3529" y="32"/>
                  </a:cubicBezTo>
                  <a:lnTo>
                    <a:pt x="141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428;p60">
              <a:extLst>
                <a:ext uri="{FF2B5EF4-FFF2-40B4-BE49-F238E27FC236}">
                  <a16:creationId xmlns:a16="http://schemas.microsoft.com/office/drawing/2014/main" id="{E07D7E10-129E-4530-AD21-59D4B177C9A2}"/>
                </a:ext>
              </a:extLst>
            </p:cNvPr>
            <p:cNvSpPr/>
            <p:nvPr/>
          </p:nvSpPr>
          <p:spPr>
            <a:xfrm>
              <a:off x="-26584425" y="2340425"/>
              <a:ext cx="295375" cy="295375"/>
            </a:xfrm>
            <a:custGeom>
              <a:avLst/>
              <a:gdLst/>
              <a:ahLst/>
              <a:cxnLst/>
              <a:rect l="l" t="t" r="r" b="b"/>
              <a:pathLst>
                <a:path w="11815" h="11815" extrusionOk="0">
                  <a:moveTo>
                    <a:pt x="5861" y="693"/>
                  </a:moveTo>
                  <a:cubicBezTo>
                    <a:pt x="7247" y="693"/>
                    <a:pt x="8570" y="1260"/>
                    <a:pt x="9578" y="2237"/>
                  </a:cubicBezTo>
                  <a:cubicBezTo>
                    <a:pt x="10555" y="3214"/>
                    <a:pt x="11090" y="4537"/>
                    <a:pt x="11090" y="5955"/>
                  </a:cubicBezTo>
                  <a:cubicBezTo>
                    <a:pt x="11090" y="7309"/>
                    <a:pt x="10586" y="8632"/>
                    <a:pt x="9578" y="9641"/>
                  </a:cubicBezTo>
                  <a:cubicBezTo>
                    <a:pt x="8570" y="10617"/>
                    <a:pt x="7278" y="11184"/>
                    <a:pt x="5861" y="11184"/>
                  </a:cubicBezTo>
                  <a:cubicBezTo>
                    <a:pt x="4474" y="11184"/>
                    <a:pt x="3151" y="10617"/>
                    <a:pt x="2174" y="9641"/>
                  </a:cubicBezTo>
                  <a:cubicBezTo>
                    <a:pt x="1166" y="8664"/>
                    <a:pt x="631" y="7372"/>
                    <a:pt x="631" y="5955"/>
                  </a:cubicBezTo>
                  <a:cubicBezTo>
                    <a:pt x="631" y="4568"/>
                    <a:pt x="1166" y="3214"/>
                    <a:pt x="2174" y="2237"/>
                  </a:cubicBezTo>
                  <a:cubicBezTo>
                    <a:pt x="3151" y="1260"/>
                    <a:pt x="4443" y="693"/>
                    <a:pt x="5861" y="693"/>
                  </a:cubicBezTo>
                  <a:close/>
                  <a:moveTo>
                    <a:pt x="5892" y="0"/>
                  </a:moveTo>
                  <a:cubicBezTo>
                    <a:pt x="4317" y="0"/>
                    <a:pt x="2836" y="630"/>
                    <a:pt x="1733" y="1733"/>
                  </a:cubicBezTo>
                  <a:cubicBezTo>
                    <a:pt x="631" y="2836"/>
                    <a:pt x="1" y="4316"/>
                    <a:pt x="1" y="5891"/>
                  </a:cubicBezTo>
                  <a:cubicBezTo>
                    <a:pt x="1" y="7467"/>
                    <a:pt x="631" y="8979"/>
                    <a:pt x="1733" y="10082"/>
                  </a:cubicBezTo>
                  <a:cubicBezTo>
                    <a:pt x="2836" y="11184"/>
                    <a:pt x="4317" y="11814"/>
                    <a:pt x="5892" y="11814"/>
                  </a:cubicBezTo>
                  <a:cubicBezTo>
                    <a:pt x="7467" y="11814"/>
                    <a:pt x="8980" y="11184"/>
                    <a:pt x="10082" y="10082"/>
                  </a:cubicBezTo>
                  <a:cubicBezTo>
                    <a:pt x="11185" y="8979"/>
                    <a:pt x="11815" y="7467"/>
                    <a:pt x="11815" y="5891"/>
                  </a:cubicBezTo>
                  <a:cubicBezTo>
                    <a:pt x="11815" y="4379"/>
                    <a:pt x="11185" y="2867"/>
                    <a:pt x="10082" y="1733"/>
                  </a:cubicBezTo>
                  <a:cubicBezTo>
                    <a:pt x="8980" y="630"/>
                    <a:pt x="7467" y="0"/>
                    <a:pt x="58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0429;p60">
            <a:extLst>
              <a:ext uri="{FF2B5EF4-FFF2-40B4-BE49-F238E27FC236}">
                <a16:creationId xmlns:a16="http://schemas.microsoft.com/office/drawing/2014/main" id="{E425B597-F932-48C5-824E-4349D4789FB2}"/>
              </a:ext>
            </a:extLst>
          </p:cNvPr>
          <p:cNvGrpSpPr/>
          <p:nvPr/>
        </p:nvGrpSpPr>
        <p:grpSpPr>
          <a:xfrm>
            <a:off x="7099202" y="2224555"/>
            <a:ext cx="363523" cy="353419"/>
            <a:chOff x="-26585200" y="2710400"/>
            <a:chExt cx="304025" cy="295575"/>
          </a:xfrm>
        </p:grpSpPr>
        <p:sp>
          <p:nvSpPr>
            <p:cNvPr id="24" name="Google Shape;10430;p60">
              <a:extLst>
                <a:ext uri="{FF2B5EF4-FFF2-40B4-BE49-F238E27FC236}">
                  <a16:creationId xmlns:a16="http://schemas.microsoft.com/office/drawing/2014/main" id="{6E56015A-8FCD-4321-B39C-A14418AF4D7F}"/>
                </a:ext>
              </a:extLst>
            </p:cNvPr>
            <p:cNvSpPr/>
            <p:nvPr/>
          </p:nvSpPr>
          <p:spPr>
            <a:xfrm>
              <a:off x="-26585200" y="2710400"/>
              <a:ext cx="304025" cy="295575"/>
            </a:xfrm>
            <a:custGeom>
              <a:avLst/>
              <a:gdLst/>
              <a:ahLst/>
              <a:cxnLst/>
              <a:rect l="l" t="t" r="r" b="b"/>
              <a:pathLst>
                <a:path w="12161" h="11823" extrusionOk="0">
                  <a:moveTo>
                    <a:pt x="8711" y="717"/>
                  </a:moveTo>
                  <a:cubicBezTo>
                    <a:pt x="9333" y="717"/>
                    <a:pt x="9956" y="954"/>
                    <a:pt x="10428" y="1426"/>
                  </a:cubicBezTo>
                  <a:cubicBezTo>
                    <a:pt x="11373" y="2371"/>
                    <a:pt x="11373" y="3915"/>
                    <a:pt x="10428" y="4829"/>
                  </a:cubicBezTo>
                  <a:lnTo>
                    <a:pt x="9830" y="5427"/>
                  </a:lnTo>
                  <a:lnTo>
                    <a:pt x="7404" y="3001"/>
                  </a:lnTo>
                  <a:lnTo>
                    <a:pt x="7971" y="2403"/>
                  </a:lnTo>
                  <a:cubicBezTo>
                    <a:pt x="8191" y="2214"/>
                    <a:pt x="8443" y="2088"/>
                    <a:pt x="8727" y="2088"/>
                  </a:cubicBezTo>
                  <a:cubicBezTo>
                    <a:pt x="9011" y="2088"/>
                    <a:pt x="9294" y="2214"/>
                    <a:pt x="9483" y="2403"/>
                  </a:cubicBezTo>
                  <a:cubicBezTo>
                    <a:pt x="9546" y="2466"/>
                    <a:pt x="9633" y="2497"/>
                    <a:pt x="9719" y="2497"/>
                  </a:cubicBezTo>
                  <a:cubicBezTo>
                    <a:pt x="9806" y="2497"/>
                    <a:pt x="9893" y="2466"/>
                    <a:pt x="9956" y="2403"/>
                  </a:cubicBezTo>
                  <a:cubicBezTo>
                    <a:pt x="10082" y="2277"/>
                    <a:pt x="10082" y="2056"/>
                    <a:pt x="9956" y="1930"/>
                  </a:cubicBezTo>
                  <a:cubicBezTo>
                    <a:pt x="9641" y="1615"/>
                    <a:pt x="9200" y="1426"/>
                    <a:pt x="8727" y="1426"/>
                  </a:cubicBezTo>
                  <a:cubicBezTo>
                    <a:pt x="8254" y="1426"/>
                    <a:pt x="7813" y="1615"/>
                    <a:pt x="7530" y="1930"/>
                  </a:cubicBezTo>
                  <a:lnTo>
                    <a:pt x="6931" y="2529"/>
                  </a:lnTo>
                  <a:lnTo>
                    <a:pt x="6459" y="2056"/>
                  </a:lnTo>
                  <a:lnTo>
                    <a:pt x="6994" y="1426"/>
                  </a:lnTo>
                  <a:cubicBezTo>
                    <a:pt x="7467" y="954"/>
                    <a:pt x="8089" y="717"/>
                    <a:pt x="8711" y="717"/>
                  </a:cubicBezTo>
                  <a:close/>
                  <a:moveTo>
                    <a:pt x="2048" y="6372"/>
                  </a:moveTo>
                  <a:lnTo>
                    <a:pt x="4474" y="8830"/>
                  </a:lnTo>
                  <a:lnTo>
                    <a:pt x="3875" y="9397"/>
                  </a:lnTo>
                  <a:cubicBezTo>
                    <a:pt x="3686" y="9602"/>
                    <a:pt x="3426" y="9704"/>
                    <a:pt x="3162" y="9704"/>
                  </a:cubicBezTo>
                  <a:cubicBezTo>
                    <a:pt x="2899" y="9704"/>
                    <a:pt x="2631" y="9602"/>
                    <a:pt x="2426" y="9397"/>
                  </a:cubicBezTo>
                  <a:cubicBezTo>
                    <a:pt x="2363" y="9350"/>
                    <a:pt x="2276" y="9326"/>
                    <a:pt x="2190" y="9326"/>
                  </a:cubicBezTo>
                  <a:cubicBezTo>
                    <a:pt x="2103" y="9326"/>
                    <a:pt x="2016" y="9350"/>
                    <a:pt x="1953" y="9397"/>
                  </a:cubicBezTo>
                  <a:cubicBezTo>
                    <a:pt x="1827" y="9523"/>
                    <a:pt x="1827" y="9775"/>
                    <a:pt x="1953" y="9869"/>
                  </a:cubicBezTo>
                  <a:cubicBezTo>
                    <a:pt x="2331" y="10247"/>
                    <a:pt x="2741" y="10405"/>
                    <a:pt x="3182" y="10405"/>
                  </a:cubicBezTo>
                  <a:cubicBezTo>
                    <a:pt x="3623" y="10405"/>
                    <a:pt x="4096" y="10247"/>
                    <a:pt x="4411" y="9869"/>
                  </a:cubicBezTo>
                  <a:lnTo>
                    <a:pt x="4978" y="9302"/>
                  </a:lnTo>
                  <a:lnTo>
                    <a:pt x="5450" y="9775"/>
                  </a:lnTo>
                  <a:lnTo>
                    <a:pt x="4820" y="10436"/>
                  </a:lnTo>
                  <a:cubicBezTo>
                    <a:pt x="4348" y="10909"/>
                    <a:pt x="3733" y="11145"/>
                    <a:pt x="3119" y="11145"/>
                  </a:cubicBezTo>
                  <a:cubicBezTo>
                    <a:pt x="2505" y="11145"/>
                    <a:pt x="1890" y="10909"/>
                    <a:pt x="1418" y="10436"/>
                  </a:cubicBezTo>
                  <a:cubicBezTo>
                    <a:pt x="473" y="9491"/>
                    <a:pt x="473" y="7948"/>
                    <a:pt x="1449" y="6971"/>
                  </a:cubicBezTo>
                  <a:lnTo>
                    <a:pt x="2048" y="6372"/>
                  </a:lnTo>
                  <a:close/>
                  <a:moveTo>
                    <a:pt x="3151" y="701"/>
                  </a:moveTo>
                  <a:cubicBezTo>
                    <a:pt x="3781" y="701"/>
                    <a:pt x="4411" y="954"/>
                    <a:pt x="4883" y="1426"/>
                  </a:cubicBezTo>
                  <a:lnTo>
                    <a:pt x="10460" y="7002"/>
                  </a:lnTo>
                  <a:cubicBezTo>
                    <a:pt x="11373" y="7948"/>
                    <a:pt x="11373" y="9491"/>
                    <a:pt x="10428" y="10436"/>
                  </a:cubicBezTo>
                  <a:cubicBezTo>
                    <a:pt x="9956" y="10909"/>
                    <a:pt x="9333" y="11145"/>
                    <a:pt x="8711" y="11145"/>
                  </a:cubicBezTo>
                  <a:cubicBezTo>
                    <a:pt x="8089" y="11145"/>
                    <a:pt x="7467" y="10909"/>
                    <a:pt x="6994" y="10436"/>
                  </a:cubicBezTo>
                  <a:lnTo>
                    <a:pt x="6175" y="9617"/>
                  </a:lnTo>
                  <a:lnTo>
                    <a:pt x="5198" y="8641"/>
                  </a:lnTo>
                  <a:lnTo>
                    <a:pt x="2237" y="5679"/>
                  </a:lnTo>
                  <a:lnTo>
                    <a:pt x="1418" y="4860"/>
                  </a:lnTo>
                  <a:cubicBezTo>
                    <a:pt x="473" y="3915"/>
                    <a:pt x="473" y="2371"/>
                    <a:pt x="1418" y="1426"/>
                  </a:cubicBezTo>
                  <a:cubicBezTo>
                    <a:pt x="1890" y="954"/>
                    <a:pt x="2520" y="701"/>
                    <a:pt x="3151" y="701"/>
                  </a:cubicBezTo>
                  <a:close/>
                  <a:moveTo>
                    <a:pt x="8727" y="0"/>
                  </a:moveTo>
                  <a:cubicBezTo>
                    <a:pt x="7931" y="0"/>
                    <a:pt x="7136" y="308"/>
                    <a:pt x="6522" y="922"/>
                  </a:cubicBezTo>
                  <a:lnTo>
                    <a:pt x="5955" y="1489"/>
                  </a:lnTo>
                  <a:lnTo>
                    <a:pt x="5356" y="922"/>
                  </a:lnTo>
                  <a:cubicBezTo>
                    <a:pt x="4757" y="323"/>
                    <a:pt x="3970" y="8"/>
                    <a:pt x="3151" y="8"/>
                  </a:cubicBezTo>
                  <a:cubicBezTo>
                    <a:pt x="2331" y="8"/>
                    <a:pt x="1544" y="323"/>
                    <a:pt x="945" y="922"/>
                  </a:cubicBezTo>
                  <a:cubicBezTo>
                    <a:pt x="347" y="1489"/>
                    <a:pt x="32" y="2277"/>
                    <a:pt x="32" y="3127"/>
                  </a:cubicBezTo>
                  <a:cubicBezTo>
                    <a:pt x="32" y="3946"/>
                    <a:pt x="347" y="4734"/>
                    <a:pt x="945" y="5333"/>
                  </a:cubicBezTo>
                  <a:lnTo>
                    <a:pt x="1544" y="5900"/>
                  </a:lnTo>
                  <a:lnTo>
                    <a:pt x="945" y="6498"/>
                  </a:lnTo>
                  <a:cubicBezTo>
                    <a:pt x="347" y="7097"/>
                    <a:pt x="32" y="7885"/>
                    <a:pt x="0" y="8704"/>
                  </a:cubicBezTo>
                  <a:cubicBezTo>
                    <a:pt x="0" y="9523"/>
                    <a:pt x="315" y="10310"/>
                    <a:pt x="914" y="10909"/>
                  </a:cubicBezTo>
                  <a:cubicBezTo>
                    <a:pt x="1481" y="11508"/>
                    <a:pt x="2331" y="11823"/>
                    <a:pt x="3119" y="11823"/>
                  </a:cubicBezTo>
                  <a:cubicBezTo>
                    <a:pt x="3907" y="11823"/>
                    <a:pt x="4726" y="11508"/>
                    <a:pt x="5324" y="10909"/>
                  </a:cubicBezTo>
                  <a:lnTo>
                    <a:pt x="5892" y="10310"/>
                  </a:lnTo>
                  <a:lnTo>
                    <a:pt x="6490" y="10909"/>
                  </a:lnTo>
                  <a:cubicBezTo>
                    <a:pt x="7089" y="11508"/>
                    <a:pt x="7876" y="11823"/>
                    <a:pt x="8695" y="11823"/>
                  </a:cubicBezTo>
                  <a:cubicBezTo>
                    <a:pt x="9515" y="11823"/>
                    <a:pt x="10302" y="11508"/>
                    <a:pt x="10901" y="10909"/>
                  </a:cubicBezTo>
                  <a:cubicBezTo>
                    <a:pt x="11499" y="10310"/>
                    <a:pt x="11814" y="9523"/>
                    <a:pt x="11814" y="8704"/>
                  </a:cubicBezTo>
                  <a:cubicBezTo>
                    <a:pt x="11846" y="7885"/>
                    <a:pt x="11531" y="7097"/>
                    <a:pt x="10932" y="6498"/>
                  </a:cubicBezTo>
                  <a:lnTo>
                    <a:pt x="10334" y="5900"/>
                  </a:lnTo>
                  <a:lnTo>
                    <a:pt x="10932" y="5333"/>
                  </a:lnTo>
                  <a:cubicBezTo>
                    <a:pt x="12161" y="4104"/>
                    <a:pt x="12161" y="2119"/>
                    <a:pt x="10932" y="922"/>
                  </a:cubicBezTo>
                  <a:cubicBezTo>
                    <a:pt x="10318" y="308"/>
                    <a:pt x="9522" y="0"/>
                    <a:pt x="87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431;p60">
              <a:extLst>
                <a:ext uri="{FF2B5EF4-FFF2-40B4-BE49-F238E27FC236}">
                  <a16:creationId xmlns:a16="http://schemas.microsoft.com/office/drawing/2014/main" id="{49ECEF26-C5C4-4BE4-96F3-78E47036E00C}"/>
                </a:ext>
              </a:extLst>
            </p:cNvPr>
            <p:cNvSpPr/>
            <p:nvPr/>
          </p:nvSpPr>
          <p:spPr>
            <a:xfrm>
              <a:off x="-26495425" y="2801375"/>
              <a:ext cx="118175" cy="113250"/>
            </a:xfrm>
            <a:custGeom>
              <a:avLst/>
              <a:gdLst/>
              <a:ahLst/>
              <a:cxnLst/>
              <a:rect l="l" t="t" r="r" b="b"/>
              <a:pathLst>
                <a:path w="4727" h="4530" extrusionOk="0">
                  <a:moveTo>
                    <a:pt x="2111" y="749"/>
                  </a:moveTo>
                  <a:cubicBezTo>
                    <a:pt x="2175" y="749"/>
                    <a:pt x="2301" y="780"/>
                    <a:pt x="2364" y="843"/>
                  </a:cubicBezTo>
                  <a:lnTo>
                    <a:pt x="3813" y="2324"/>
                  </a:lnTo>
                  <a:cubicBezTo>
                    <a:pt x="3907" y="2418"/>
                    <a:pt x="3907" y="2639"/>
                    <a:pt x="3813" y="2796"/>
                  </a:cubicBezTo>
                  <a:lnTo>
                    <a:pt x="2805" y="3773"/>
                  </a:lnTo>
                  <a:cubicBezTo>
                    <a:pt x="2757" y="3836"/>
                    <a:pt x="2671" y="3868"/>
                    <a:pt x="2584" y="3868"/>
                  </a:cubicBezTo>
                  <a:cubicBezTo>
                    <a:pt x="2497" y="3868"/>
                    <a:pt x="2411" y="3836"/>
                    <a:pt x="2364" y="3773"/>
                  </a:cubicBezTo>
                  <a:lnTo>
                    <a:pt x="883" y="2324"/>
                  </a:lnTo>
                  <a:cubicBezTo>
                    <a:pt x="788" y="2198"/>
                    <a:pt x="788" y="1946"/>
                    <a:pt x="883" y="1851"/>
                  </a:cubicBezTo>
                  <a:lnTo>
                    <a:pt x="1891" y="843"/>
                  </a:lnTo>
                  <a:cubicBezTo>
                    <a:pt x="1954" y="780"/>
                    <a:pt x="2048" y="749"/>
                    <a:pt x="2111" y="749"/>
                  </a:cubicBezTo>
                  <a:close/>
                  <a:moveTo>
                    <a:pt x="2092" y="0"/>
                  </a:moveTo>
                  <a:cubicBezTo>
                    <a:pt x="1828" y="0"/>
                    <a:pt x="1560" y="103"/>
                    <a:pt x="1355" y="307"/>
                  </a:cubicBezTo>
                  <a:lnTo>
                    <a:pt x="379" y="1284"/>
                  </a:lnTo>
                  <a:cubicBezTo>
                    <a:pt x="1" y="1694"/>
                    <a:pt x="1" y="2355"/>
                    <a:pt x="379" y="2733"/>
                  </a:cubicBezTo>
                  <a:lnTo>
                    <a:pt x="1828" y="4183"/>
                  </a:lnTo>
                  <a:cubicBezTo>
                    <a:pt x="2017" y="4403"/>
                    <a:pt x="2301" y="4529"/>
                    <a:pt x="2584" y="4529"/>
                  </a:cubicBezTo>
                  <a:cubicBezTo>
                    <a:pt x="2868" y="4529"/>
                    <a:pt x="3151" y="4403"/>
                    <a:pt x="3340" y="4183"/>
                  </a:cubicBezTo>
                  <a:lnTo>
                    <a:pt x="4317" y="3206"/>
                  </a:lnTo>
                  <a:cubicBezTo>
                    <a:pt x="4726" y="2828"/>
                    <a:pt x="4726" y="2166"/>
                    <a:pt x="4317" y="1757"/>
                  </a:cubicBezTo>
                  <a:lnTo>
                    <a:pt x="2805" y="307"/>
                  </a:lnTo>
                  <a:cubicBezTo>
                    <a:pt x="2616" y="103"/>
                    <a:pt x="2356" y="0"/>
                    <a:pt x="20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432;p60">
              <a:extLst>
                <a:ext uri="{FF2B5EF4-FFF2-40B4-BE49-F238E27FC236}">
                  <a16:creationId xmlns:a16="http://schemas.microsoft.com/office/drawing/2014/main" id="{E2E34C80-A009-40A5-88CF-A8E0EAFADDE3}"/>
                </a:ext>
              </a:extLst>
            </p:cNvPr>
            <p:cNvSpPr/>
            <p:nvPr/>
          </p:nvSpPr>
          <p:spPr>
            <a:xfrm>
              <a:off x="-26375700" y="29563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433;p60">
              <a:extLst>
                <a:ext uri="{FF2B5EF4-FFF2-40B4-BE49-F238E27FC236}">
                  <a16:creationId xmlns:a16="http://schemas.microsoft.com/office/drawing/2014/main" id="{1BCCA8BC-CD2B-483F-BA0A-B86AD14B3617}"/>
                </a:ext>
              </a:extLst>
            </p:cNvPr>
            <p:cNvSpPr/>
            <p:nvPr/>
          </p:nvSpPr>
          <p:spPr>
            <a:xfrm>
              <a:off x="-26339475" y="292010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5"/>
                    <a:pt x="347" y="725"/>
                  </a:cubicBezTo>
                  <a:cubicBezTo>
                    <a:pt x="568" y="725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434;p60">
              <a:extLst>
                <a:ext uri="{FF2B5EF4-FFF2-40B4-BE49-F238E27FC236}">
                  <a16:creationId xmlns:a16="http://schemas.microsoft.com/office/drawing/2014/main" id="{365FAC87-7B65-4D81-B40A-9098AB0F7623}"/>
                </a:ext>
              </a:extLst>
            </p:cNvPr>
            <p:cNvSpPr/>
            <p:nvPr/>
          </p:nvSpPr>
          <p:spPr>
            <a:xfrm>
              <a:off x="-26363900" y="2895675"/>
              <a:ext cx="17350" cy="17375"/>
            </a:xfrm>
            <a:custGeom>
              <a:avLst/>
              <a:gdLst/>
              <a:ahLst/>
              <a:cxnLst/>
              <a:rect l="l" t="t" r="r" b="b"/>
              <a:pathLst>
                <a:path w="694" h="695" extrusionOk="0">
                  <a:moveTo>
                    <a:pt x="348" y="1"/>
                  </a:moveTo>
                  <a:cubicBezTo>
                    <a:pt x="159" y="1"/>
                    <a:pt x="1" y="159"/>
                    <a:pt x="1" y="348"/>
                  </a:cubicBezTo>
                  <a:cubicBezTo>
                    <a:pt x="1" y="537"/>
                    <a:pt x="159" y="694"/>
                    <a:pt x="348" y="694"/>
                  </a:cubicBezTo>
                  <a:cubicBezTo>
                    <a:pt x="537" y="694"/>
                    <a:pt x="694" y="537"/>
                    <a:pt x="694" y="348"/>
                  </a:cubicBezTo>
                  <a:cubicBezTo>
                    <a:pt x="694" y="159"/>
                    <a:pt x="537" y="1"/>
                    <a:pt x="3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435;p60">
              <a:extLst>
                <a:ext uri="{FF2B5EF4-FFF2-40B4-BE49-F238E27FC236}">
                  <a16:creationId xmlns:a16="http://schemas.microsoft.com/office/drawing/2014/main" id="{74B78414-2226-478E-BFBB-07212C3D59DE}"/>
                </a:ext>
              </a:extLst>
            </p:cNvPr>
            <p:cNvSpPr/>
            <p:nvPr/>
          </p:nvSpPr>
          <p:spPr>
            <a:xfrm>
              <a:off x="-26369400" y="29256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436;p60">
              <a:extLst>
                <a:ext uri="{FF2B5EF4-FFF2-40B4-BE49-F238E27FC236}">
                  <a16:creationId xmlns:a16="http://schemas.microsoft.com/office/drawing/2014/main" id="{6BF95662-B430-4146-9590-2CDADC12539D}"/>
                </a:ext>
              </a:extLst>
            </p:cNvPr>
            <p:cNvSpPr/>
            <p:nvPr/>
          </p:nvSpPr>
          <p:spPr>
            <a:xfrm>
              <a:off x="-26400125" y="2932125"/>
              <a:ext cx="17350" cy="17150"/>
            </a:xfrm>
            <a:custGeom>
              <a:avLst/>
              <a:gdLst/>
              <a:ahLst/>
              <a:cxnLst/>
              <a:rect l="l" t="t" r="r" b="b"/>
              <a:pathLst>
                <a:path w="694" h="686" extrusionOk="0">
                  <a:moveTo>
                    <a:pt x="343" y="0"/>
                  </a:moveTo>
                  <a:cubicBezTo>
                    <a:pt x="253" y="0"/>
                    <a:pt x="158" y="39"/>
                    <a:pt x="95" y="118"/>
                  </a:cubicBezTo>
                  <a:cubicBezTo>
                    <a:pt x="1" y="244"/>
                    <a:pt x="1" y="465"/>
                    <a:pt x="95" y="591"/>
                  </a:cubicBezTo>
                  <a:cubicBezTo>
                    <a:pt x="158" y="654"/>
                    <a:pt x="253" y="685"/>
                    <a:pt x="343" y="685"/>
                  </a:cubicBezTo>
                  <a:cubicBezTo>
                    <a:pt x="434" y="685"/>
                    <a:pt x="521" y="654"/>
                    <a:pt x="568" y="591"/>
                  </a:cubicBezTo>
                  <a:cubicBezTo>
                    <a:pt x="694" y="465"/>
                    <a:pt x="694" y="244"/>
                    <a:pt x="568" y="118"/>
                  </a:cubicBezTo>
                  <a:cubicBezTo>
                    <a:pt x="521" y="39"/>
                    <a:pt x="434" y="0"/>
                    <a:pt x="3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437;p60">
              <a:extLst>
                <a:ext uri="{FF2B5EF4-FFF2-40B4-BE49-F238E27FC236}">
                  <a16:creationId xmlns:a16="http://schemas.microsoft.com/office/drawing/2014/main" id="{E1F93714-FE24-4772-AAFB-12ADBBAED83F}"/>
                </a:ext>
              </a:extLst>
            </p:cNvPr>
            <p:cNvSpPr/>
            <p:nvPr/>
          </p:nvSpPr>
          <p:spPr>
            <a:xfrm>
              <a:off x="-26528500" y="28043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438;p60">
              <a:extLst>
                <a:ext uri="{FF2B5EF4-FFF2-40B4-BE49-F238E27FC236}">
                  <a16:creationId xmlns:a16="http://schemas.microsoft.com/office/drawing/2014/main" id="{CD7F3C6B-41F3-4FE3-A731-4A694EE5DEF4}"/>
                </a:ext>
              </a:extLst>
            </p:cNvPr>
            <p:cNvSpPr/>
            <p:nvPr/>
          </p:nvSpPr>
          <p:spPr>
            <a:xfrm>
              <a:off x="-26490700" y="2768100"/>
              <a:ext cx="17350" cy="17150"/>
            </a:xfrm>
            <a:custGeom>
              <a:avLst/>
              <a:gdLst/>
              <a:ahLst/>
              <a:cxnLst/>
              <a:rect l="l" t="t" r="r" b="b"/>
              <a:pathLst>
                <a:path w="694" h="686" extrusionOk="0">
                  <a:moveTo>
                    <a:pt x="343" y="0"/>
                  </a:moveTo>
                  <a:cubicBezTo>
                    <a:pt x="253" y="0"/>
                    <a:pt x="158" y="32"/>
                    <a:pt x="95" y="95"/>
                  </a:cubicBezTo>
                  <a:cubicBezTo>
                    <a:pt x="1" y="221"/>
                    <a:pt x="1" y="441"/>
                    <a:pt x="95" y="567"/>
                  </a:cubicBezTo>
                  <a:cubicBezTo>
                    <a:pt x="158" y="646"/>
                    <a:pt x="237" y="685"/>
                    <a:pt x="320" y="685"/>
                  </a:cubicBezTo>
                  <a:cubicBezTo>
                    <a:pt x="402" y="685"/>
                    <a:pt x="489" y="646"/>
                    <a:pt x="568" y="567"/>
                  </a:cubicBezTo>
                  <a:cubicBezTo>
                    <a:pt x="694" y="441"/>
                    <a:pt x="694" y="221"/>
                    <a:pt x="568" y="95"/>
                  </a:cubicBezTo>
                  <a:cubicBezTo>
                    <a:pt x="521" y="32"/>
                    <a:pt x="434" y="0"/>
                    <a:pt x="3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439;p60">
              <a:extLst>
                <a:ext uri="{FF2B5EF4-FFF2-40B4-BE49-F238E27FC236}">
                  <a16:creationId xmlns:a16="http://schemas.microsoft.com/office/drawing/2014/main" id="{870F883A-E2A9-419B-AD02-A912F56C96D4}"/>
                </a:ext>
              </a:extLst>
            </p:cNvPr>
            <p:cNvSpPr/>
            <p:nvPr/>
          </p:nvSpPr>
          <p:spPr>
            <a:xfrm>
              <a:off x="-26515100" y="274290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440;p60">
              <a:extLst>
                <a:ext uri="{FF2B5EF4-FFF2-40B4-BE49-F238E27FC236}">
                  <a16:creationId xmlns:a16="http://schemas.microsoft.com/office/drawing/2014/main" id="{8BAF067C-A1BE-4B43-B642-1BB7A427B20D}"/>
                </a:ext>
              </a:extLst>
            </p:cNvPr>
            <p:cNvSpPr/>
            <p:nvPr/>
          </p:nvSpPr>
          <p:spPr>
            <a:xfrm>
              <a:off x="-26522200" y="2774400"/>
              <a:ext cx="17350" cy="15975"/>
            </a:xfrm>
            <a:custGeom>
              <a:avLst/>
              <a:gdLst/>
              <a:ahLst/>
              <a:cxnLst/>
              <a:rect l="l" t="t" r="r" b="b"/>
              <a:pathLst>
                <a:path w="694" h="639" extrusionOk="0">
                  <a:moveTo>
                    <a:pt x="355" y="0"/>
                  </a:moveTo>
                  <a:cubicBezTo>
                    <a:pt x="268" y="0"/>
                    <a:pt x="174" y="32"/>
                    <a:pt x="95" y="95"/>
                  </a:cubicBezTo>
                  <a:cubicBezTo>
                    <a:pt x="0" y="189"/>
                    <a:pt x="0" y="441"/>
                    <a:pt x="95" y="567"/>
                  </a:cubicBezTo>
                  <a:cubicBezTo>
                    <a:pt x="158" y="615"/>
                    <a:pt x="253" y="638"/>
                    <a:pt x="343" y="638"/>
                  </a:cubicBezTo>
                  <a:cubicBezTo>
                    <a:pt x="434" y="638"/>
                    <a:pt x="520" y="615"/>
                    <a:pt x="568" y="567"/>
                  </a:cubicBezTo>
                  <a:cubicBezTo>
                    <a:pt x="694" y="441"/>
                    <a:pt x="694" y="189"/>
                    <a:pt x="568" y="95"/>
                  </a:cubicBezTo>
                  <a:cubicBezTo>
                    <a:pt x="520" y="32"/>
                    <a:pt x="442" y="0"/>
                    <a:pt x="3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441;p60">
              <a:extLst>
                <a:ext uri="{FF2B5EF4-FFF2-40B4-BE49-F238E27FC236}">
                  <a16:creationId xmlns:a16="http://schemas.microsoft.com/office/drawing/2014/main" id="{8536300E-AFC0-425A-BE9F-EBB6107455B4}"/>
                </a:ext>
              </a:extLst>
            </p:cNvPr>
            <p:cNvSpPr/>
            <p:nvPr/>
          </p:nvSpPr>
          <p:spPr>
            <a:xfrm>
              <a:off x="-26552925" y="27791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10442;p60">
            <a:extLst>
              <a:ext uri="{FF2B5EF4-FFF2-40B4-BE49-F238E27FC236}">
                <a16:creationId xmlns:a16="http://schemas.microsoft.com/office/drawing/2014/main" id="{6F089A6A-AA33-4546-8D85-95B6D85F5B4C}"/>
              </a:ext>
            </a:extLst>
          </p:cNvPr>
          <p:cNvGrpSpPr/>
          <p:nvPr/>
        </p:nvGrpSpPr>
        <p:grpSpPr>
          <a:xfrm>
            <a:off x="5754337" y="2666033"/>
            <a:ext cx="354136" cy="353210"/>
            <a:chOff x="-24709875" y="1970225"/>
            <a:chExt cx="296175" cy="295400"/>
          </a:xfrm>
        </p:grpSpPr>
        <p:sp>
          <p:nvSpPr>
            <p:cNvPr id="37" name="Google Shape;10443;p60">
              <a:extLst>
                <a:ext uri="{FF2B5EF4-FFF2-40B4-BE49-F238E27FC236}">
                  <a16:creationId xmlns:a16="http://schemas.microsoft.com/office/drawing/2014/main" id="{3FA027FE-7A4E-47B9-9021-33E5B9897898}"/>
                </a:ext>
              </a:extLst>
            </p:cNvPr>
            <p:cNvSpPr/>
            <p:nvPr/>
          </p:nvSpPr>
          <p:spPr>
            <a:xfrm>
              <a:off x="-24709875" y="1970225"/>
              <a:ext cx="296175" cy="295400"/>
            </a:xfrm>
            <a:custGeom>
              <a:avLst/>
              <a:gdLst/>
              <a:ahLst/>
              <a:cxnLst/>
              <a:rect l="l" t="t" r="r" b="b"/>
              <a:pathLst>
                <a:path w="11847" h="11816" extrusionOk="0">
                  <a:moveTo>
                    <a:pt x="9767" y="1450"/>
                  </a:moveTo>
                  <a:cubicBezTo>
                    <a:pt x="9956" y="1450"/>
                    <a:pt x="10366" y="1545"/>
                    <a:pt x="10681" y="1734"/>
                  </a:cubicBezTo>
                  <a:cubicBezTo>
                    <a:pt x="11027" y="1923"/>
                    <a:pt x="11153" y="2080"/>
                    <a:pt x="11153" y="2175"/>
                  </a:cubicBezTo>
                  <a:cubicBezTo>
                    <a:pt x="11153" y="2238"/>
                    <a:pt x="11027" y="2395"/>
                    <a:pt x="10681" y="2584"/>
                  </a:cubicBezTo>
                  <a:cubicBezTo>
                    <a:pt x="10334" y="2773"/>
                    <a:pt x="9956" y="2868"/>
                    <a:pt x="9767" y="2868"/>
                  </a:cubicBezTo>
                  <a:cubicBezTo>
                    <a:pt x="9389" y="2868"/>
                    <a:pt x="9042" y="2553"/>
                    <a:pt x="9042" y="2175"/>
                  </a:cubicBezTo>
                  <a:cubicBezTo>
                    <a:pt x="9105" y="1765"/>
                    <a:pt x="9420" y="1450"/>
                    <a:pt x="9767" y="1450"/>
                  </a:cubicBezTo>
                  <a:close/>
                  <a:moveTo>
                    <a:pt x="4915" y="694"/>
                  </a:moveTo>
                  <a:cubicBezTo>
                    <a:pt x="5671" y="694"/>
                    <a:pt x="6301" y="1324"/>
                    <a:pt x="6301" y="2080"/>
                  </a:cubicBezTo>
                  <a:cubicBezTo>
                    <a:pt x="6301" y="2584"/>
                    <a:pt x="6018" y="3025"/>
                    <a:pt x="5577" y="3309"/>
                  </a:cubicBezTo>
                  <a:lnTo>
                    <a:pt x="5577" y="3151"/>
                  </a:lnTo>
                  <a:cubicBezTo>
                    <a:pt x="5577" y="2553"/>
                    <a:pt x="5104" y="2112"/>
                    <a:pt x="4569" y="2112"/>
                  </a:cubicBezTo>
                  <a:lnTo>
                    <a:pt x="1418" y="2112"/>
                  </a:lnTo>
                  <a:cubicBezTo>
                    <a:pt x="1009" y="2112"/>
                    <a:pt x="693" y="1797"/>
                    <a:pt x="693" y="1419"/>
                  </a:cubicBezTo>
                  <a:cubicBezTo>
                    <a:pt x="693" y="1009"/>
                    <a:pt x="1009" y="694"/>
                    <a:pt x="1418" y="694"/>
                  </a:cubicBezTo>
                  <a:close/>
                  <a:moveTo>
                    <a:pt x="725" y="2584"/>
                  </a:moveTo>
                  <a:cubicBezTo>
                    <a:pt x="914" y="2710"/>
                    <a:pt x="1135" y="2805"/>
                    <a:pt x="1418" y="2805"/>
                  </a:cubicBezTo>
                  <a:lnTo>
                    <a:pt x="4569" y="2805"/>
                  </a:lnTo>
                  <a:cubicBezTo>
                    <a:pt x="4758" y="2805"/>
                    <a:pt x="4915" y="2962"/>
                    <a:pt x="4915" y="3151"/>
                  </a:cubicBezTo>
                  <a:lnTo>
                    <a:pt x="4915" y="3498"/>
                  </a:lnTo>
                  <a:lnTo>
                    <a:pt x="2458" y="3498"/>
                  </a:lnTo>
                  <a:cubicBezTo>
                    <a:pt x="1859" y="3498"/>
                    <a:pt x="1418" y="3970"/>
                    <a:pt x="1418" y="4538"/>
                  </a:cubicBezTo>
                  <a:lnTo>
                    <a:pt x="1418" y="6270"/>
                  </a:lnTo>
                  <a:cubicBezTo>
                    <a:pt x="1009" y="6113"/>
                    <a:pt x="725" y="5703"/>
                    <a:pt x="725" y="5262"/>
                  </a:cubicBezTo>
                  <a:lnTo>
                    <a:pt x="725" y="2584"/>
                  </a:lnTo>
                  <a:close/>
                  <a:moveTo>
                    <a:pt x="10460" y="4884"/>
                  </a:moveTo>
                  <a:cubicBezTo>
                    <a:pt x="10870" y="4884"/>
                    <a:pt x="11185" y="5199"/>
                    <a:pt x="11185" y="5577"/>
                  </a:cubicBezTo>
                  <a:cubicBezTo>
                    <a:pt x="11185" y="5987"/>
                    <a:pt x="10870" y="6302"/>
                    <a:pt x="10460" y="6302"/>
                  </a:cubicBezTo>
                  <a:cubicBezTo>
                    <a:pt x="10082" y="6302"/>
                    <a:pt x="9767" y="5987"/>
                    <a:pt x="9767" y="5577"/>
                  </a:cubicBezTo>
                  <a:cubicBezTo>
                    <a:pt x="9767" y="5199"/>
                    <a:pt x="10082" y="4884"/>
                    <a:pt x="10460" y="4884"/>
                  </a:cubicBezTo>
                  <a:close/>
                  <a:moveTo>
                    <a:pt x="6301" y="3655"/>
                  </a:moveTo>
                  <a:lnTo>
                    <a:pt x="6301" y="6648"/>
                  </a:lnTo>
                  <a:cubicBezTo>
                    <a:pt x="6301" y="7247"/>
                    <a:pt x="5829" y="7657"/>
                    <a:pt x="5293" y="7657"/>
                  </a:cubicBezTo>
                  <a:lnTo>
                    <a:pt x="2458" y="7657"/>
                  </a:lnTo>
                  <a:cubicBezTo>
                    <a:pt x="2439" y="7659"/>
                    <a:pt x="2420" y="7661"/>
                    <a:pt x="2402" y="7661"/>
                  </a:cubicBezTo>
                  <a:cubicBezTo>
                    <a:pt x="2211" y="7661"/>
                    <a:pt x="2080" y="7517"/>
                    <a:pt x="2080" y="7373"/>
                  </a:cubicBezTo>
                  <a:lnTo>
                    <a:pt x="2080" y="4538"/>
                  </a:lnTo>
                  <a:cubicBezTo>
                    <a:pt x="2080" y="4317"/>
                    <a:pt x="2237" y="4159"/>
                    <a:pt x="2458" y="4159"/>
                  </a:cubicBezTo>
                  <a:lnTo>
                    <a:pt x="4915" y="4159"/>
                  </a:lnTo>
                  <a:cubicBezTo>
                    <a:pt x="5073" y="4159"/>
                    <a:pt x="5199" y="4159"/>
                    <a:pt x="5325" y="4128"/>
                  </a:cubicBezTo>
                  <a:lnTo>
                    <a:pt x="5356" y="4128"/>
                  </a:lnTo>
                  <a:cubicBezTo>
                    <a:pt x="5703" y="4033"/>
                    <a:pt x="6081" y="3907"/>
                    <a:pt x="6301" y="3655"/>
                  </a:cubicBezTo>
                  <a:close/>
                  <a:moveTo>
                    <a:pt x="1387" y="1"/>
                  </a:moveTo>
                  <a:cubicBezTo>
                    <a:pt x="630" y="1"/>
                    <a:pt x="0" y="631"/>
                    <a:pt x="0" y="1387"/>
                  </a:cubicBezTo>
                  <a:lnTo>
                    <a:pt x="0" y="5231"/>
                  </a:lnTo>
                  <a:cubicBezTo>
                    <a:pt x="0" y="6050"/>
                    <a:pt x="599" y="6774"/>
                    <a:pt x="1387" y="6932"/>
                  </a:cubicBezTo>
                  <a:lnTo>
                    <a:pt x="1387" y="7310"/>
                  </a:lnTo>
                  <a:cubicBezTo>
                    <a:pt x="1387" y="7909"/>
                    <a:pt x="1859" y="8350"/>
                    <a:pt x="2395" y="8350"/>
                  </a:cubicBezTo>
                  <a:lnTo>
                    <a:pt x="3497" y="8350"/>
                  </a:lnTo>
                  <a:cubicBezTo>
                    <a:pt x="3592" y="10271"/>
                    <a:pt x="5199" y="11815"/>
                    <a:pt x="7120" y="11815"/>
                  </a:cubicBezTo>
                  <a:cubicBezTo>
                    <a:pt x="8066" y="11815"/>
                    <a:pt x="9011" y="11311"/>
                    <a:pt x="9735" y="10366"/>
                  </a:cubicBezTo>
                  <a:cubicBezTo>
                    <a:pt x="10397" y="9515"/>
                    <a:pt x="10744" y="8413"/>
                    <a:pt x="10744" y="7467"/>
                  </a:cubicBezTo>
                  <a:lnTo>
                    <a:pt x="10744" y="6932"/>
                  </a:lnTo>
                  <a:cubicBezTo>
                    <a:pt x="11342" y="6774"/>
                    <a:pt x="11783" y="6207"/>
                    <a:pt x="11783" y="5577"/>
                  </a:cubicBezTo>
                  <a:cubicBezTo>
                    <a:pt x="11846" y="4853"/>
                    <a:pt x="11216" y="4222"/>
                    <a:pt x="10460" y="4222"/>
                  </a:cubicBezTo>
                  <a:cubicBezTo>
                    <a:pt x="9735" y="4222"/>
                    <a:pt x="9105" y="4821"/>
                    <a:pt x="9105" y="5577"/>
                  </a:cubicBezTo>
                  <a:cubicBezTo>
                    <a:pt x="9105" y="6207"/>
                    <a:pt x="9515" y="6774"/>
                    <a:pt x="10113" y="6932"/>
                  </a:cubicBezTo>
                  <a:lnTo>
                    <a:pt x="10113" y="7467"/>
                  </a:lnTo>
                  <a:cubicBezTo>
                    <a:pt x="10113" y="8318"/>
                    <a:pt x="9798" y="9200"/>
                    <a:pt x="9200" y="9956"/>
                  </a:cubicBezTo>
                  <a:cubicBezTo>
                    <a:pt x="8633" y="10712"/>
                    <a:pt x="7908" y="11154"/>
                    <a:pt x="7152" y="11154"/>
                  </a:cubicBezTo>
                  <a:cubicBezTo>
                    <a:pt x="5577" y="11154"/>
                    <a:pt x="4317" y="9925"/>
                    <a:pt x="4222" y="8381"/>
                  </a:cubicBezTo>
                  <a:lnTo>
                    <a:pt x="4915" y="8381"/>
                  </a:lnTo>
                  <a:cubicBezTo>
                    <a:pt x="5010" y="8791"/>
                    <a:pt x="5199" y="9106"/>
                    <a:pt x="5514" y="9358"/>
                  </a:cubicBezTo>
                  <a:cubicBezTo>
                    <a:pt x="5829" y="9641"/>
                    <a:pt x="6238" y="9767"/>
                    <a:pt x="6648" y="9767"/>
                  </a:cubicBezTo>
                  <a:cubicBezTo>
                    <a:pt x="6742" y="9767"/>
                    <a:pt x="6837" y="9767"/>
                    <a:pt x="6931" y="9736"/>
                  </a:cubicBezTo>
                  <a:cubicBezTo>
                    <a:pt x="7751" y="9610"/>
                    <a:pt x="8381" y="8822"/>
                    <a:pt x="8381" y="7940"/>
                  </a:cubicBezTo>
                  <a:lnTo>
                    <a:pt x="8381" y="3183"/>
                  </a:lnTo>
                  <a:cubicBezTo>
                    <a:pt x="8381" y="3025"/>
                    <a:pt x="8412" y="2868"/>
                    <a:pt x="8507" y="2710"/>
                  </a:cubicBezTo>
                  <a:cubicBezTo>
                    <a:pt x="8696" y="3183"/>
                    <a:pt x="9200" y="3529"/>
                    <a:pt x="9767" y="3529"/>
                  </a:cubicBezTo>
                  <a:cubicBezTo>
                    <a:pt x="10113" y="3529"/>
                    <a:pt x="10586" y="3435"/>
                    <a:pt x="11027" y="3183"/>
                  </a:cubicBezTo>
                  <a:cubicBezTo>
                    <a:pt x="11563" y="2899"/>
                    <a:pt x="11846" y="2521"/>
                    <a:pt x="11846" y="2175"/>
                  </a:cubicBezTo>
                  <a:cubicBezTo>
                    <a:pt x="11846" y="1765"/>
                    <a:pt x="11531" y="1419"/>
                    <a:pt x="11027" y="1135"/>
                  </a:cubicBezTo>
                  <a:cubicBezTo>
                    <a:pt x="10618" y="946"/>
                    <a:pt x="10113" y="788"/>
                    <a:pt x="9767" y="788"/>
                  </a:cubicBezTo>
                  <a:cubicBezTo>
                    <a:pt x="9137" y="788"/>
                    <a:pt x="8570" y="1198"/>
                    <a:pt x="8412" y="1765"/>
                  </a:cubicBezTo>
                  <a:cubicBezTo>
                    <a:pt x="7940" y="2080"/>
                    <a:pt x="7688" y="2647"/>
                    <a:pt x="7688" y="3183"/>
                  </a:cubicBezTo>
                  <a:lnTo>
                    <a:pt x="7688" y="7940"/>
                  </a:lnTo>
                  <a:cubicBezTo>
                    <a:pt x="7688" y="8507"/>
                    <a:pt x="7310" y="8980"/>
                    <a:pt x="6805" y="9043"/>
                  </a:cubicBezTo>
                  <a:cubicBezTo>
                    <a:pt x="6740" y="9056"/>
                    <a:pt x="6674" y="9062"/>
                    <a:pt x="6609" y="9062"/>
                  </a:cubicBezTo>
                  <a:cubicBezTo>
                    <a:pt x="6363" y="9062"/>
                    <a:pt x="6129" y="8972"/>
                    <a:pt x="5955" y="8822"/>
                  </a:cubicBezTo>
                  <a:cubicBezTo>
                    <a:pt x="5797" y="8696"/>
                    <a:pt x="5671" y="8507"/>
                    <a:pt x="5640" y="8350"/>
                  </a:cubicBezTo>
                  <a:cubicBezTo>
                    <a:pt x="6427" y="8161"/>
                    <a:pt x="6963" y="7467"/>
                    <a:pt x="6963" y="6648"/>
                  </a:cubicBezTo>
                  <a:lnTo>
                    <a:pt x="6963" y="2427"/>
                  </a:lnTo>
                  <a:lnTo>
                    <a:pt x="6963" y="2080"/>
                  </a:lnTo>
                  <a:cubicBezTo>
                    <a:pt x="6963" y="946"/>
                    <a:pt x="6018" y="1"/>
                    <a:pt x="48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444;p60">
              <a:extLst>
                <a:ext uri="{FF2B5EF4-FFF2-40B4-BE49-F238E27FC236}">
                  <a16:creationId xmlns:a16="http://schemas.microsoft.com/office/drawing/2014/main" id="{9F65197F-9164-478C-A656-D981C0D0053B}"/>
                </a:ext>
              </a:extLst>
            </p:cNvPr>
            <p:cNvSpPr/>
            <p:nvPr/>
          </p:nvSpPr>
          <p:spPr>
            <a:xfrm>
              <a:off x="-24639775" y="20923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0445;p60">
            <a:extLst>
              <a:ext uri="{FF2B5EF4-FFF2-40B4-BE49-F238E27FC236}">
                <a16:creationId xmlns:a16="http://schemas.microsoft.com/office/drawing/2014/main" id="{FE666806-D3BF-4C8B-8129-3E866B354346}"/>
              </a:ext>
            </a:extLst>
          </p:cNvPr>
          <p:cNvGrpSpPr/>
          <p:nvPr/>
        </p:nvGrpSpPr>
        <p:grpSpPr>
          <a:xfrm>
            <a:off x="5786352" y="3112911"/>
            <a:ext cx="290107" cy="354107"/>
            <a:chOff x="-24683100" y="2340425"/>
            <a:chExt cx="242625" cy="296150"/>
          </a:xfrm>
        </p:grpSpPr>
        <p:sp>
          <p:nvSpPr>
            <p:cNvPr id="40" name="Google Shape;10446;p60">
              <a:extLst>
                <a:ext uri="{FF2B5EF4-FFF2-40B4-BE49-F238E27FC236}">
                  <a16:creationId xmlns:a16="http://schemas.microsoft.com/office/drawing/2014/main" id="{FE600D41-CCE1-40FF-B14E-8D7152189538}"/>
                </a:ext>
              </a:extLst>
            </p:cNvPr>
            <p:cNvSpPr/>
            <p:nvPr/>
          </p:nvSpPr>
          <p:spPr>
            <a:xfrm>
              <a:off x="-24683100" y="2392400"/>
              <a:ext cx="104000" cy="244175"/>
            </a:xfrm>
            <a:custGeom>
              <a:avLst/>
              <a:gdLst/>
              <a:ahLst/>
              <a:cxnLst/>
              <a:rect l="l" t="t" r="r" b="b"/>
              <a:pathLst>
                <a:path w="4160" h="9767" extrusionOk="0">
                  <a:moveTo>
                    <a:pt x="2080" y="725"/>
                  </a:moveTo>
                  <a:cubicBezTo>
                    <a:pt x="2836" y="725"/>
                    <a:pt x="3466" y="1324"/>
                    <a:pt x="3466" y="2080"/>
                  </a:cubicBezTo>
                  <a:lnTo>
                    <a:pt x="3466" y="4537"/>
                  </a:lnTo>
                  <a:lnTo>
                    <a:pt x="694" y="4537"/>
                  </a:lnTo>
                  <a:lnTo>
                    <a:pt x="694" y="2080"/>
                  </a:lnTo>
                  <a:cubicBezTo>
                    <a:pt x="694" y="1324"/>
                    <a:pt x="1324" y="725"/>
                    <a:pt x="2080" y="725"/>
                  </a:cubicBezTo>
                  <a:close/>
                  <a:moveTo>
                    <a:pt x="3466" y="5230"/>
                  </a:moveTo>
                  <a:lnTo>
                    <a:pt x="3466" y="7688"/>
                  </a:lnTo>
                  <a:cubicBezTo>
                    <a:pt x="3498" y="8475"/>
                    <a:pt x="2867" y="9074"/>
                    <a:pt x="2080" y="9074"/>
                  </a:cubicBezTo>
                  <a:cubicBezTo>
                    <a:pt x="1324" y="9074"/>
                    <a:pt x="694" y="8444"/>
                    <a:pt x="694" y="7688"/>
                  </a:cubicBezTo>
                  <a:lnTo>
                    <a:pt x="694" y="5230"/>
                  </a:lnTo>
                  <a:close/>
                  <a:moveTo>
                    <a:pt x="2080" y="0"/>
                  </a:moveTo>
                  <a:cubicBezTo>
                    <a:pt x="946" y="0"/>
                    <a:pt x="1" y="946"/>
                    <a:pt x="1" y="2080"/>
                  </a:cubicBezTo>
                  <a:lnTo>
                    <a:pt x="1" y="7688"/>
                  </a:lnTo>
                  <a:cubicBezTo>
                    <a:pt x="1" y="8822"/>
                    <a:pt x="946" y="9767"/>
                    <a:pt x="2080" y="9767"/>
                  </a:cubicBezTo>
                  <a:cubicBezTo>
                    <a:pt x="3214" y="9767"/>
                    <a:pt x="4159" y="8822"/>
                    <a:pt x="4159" y="7688"/>
                  </a:cubicBezTo>
                  <a:lnTo>
                    <a:pt x="4159" y="2080"/>
                  </a:lnTo>
                  <a:cubicBezTo>
                    <a:pt x="4159" y="946"/>
                    <a:pt x="3246" y="0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447;p60">
              <a:extLst>
                <a:ext uri="{FF2B5EF4-FFF2-40B4-BE49-F238E27FC236}">
                  <a16:creationId xmlns:a16="http://schemas.microsoft.com/office/drawing/2014/main" id="{7D6D2177-AE25-4087-B484-5AC6A777F388}"/>
                </a:ext>
              </a:extLst>
            </p:cNvPr>
            <p:cNvSpPr/>
            <p:nvPr/>
          </p:nvSpPr>
          <p:spPr>
            <a:xfrm>
              <a:off x="-24649225" y="2541250"/>
              <a:ext cx="26800" cy="60675"/>
            </a:xfrm>
            <a:custGeom>
              <a:avLst/>
              <a:gdLst/>
              <a:ahLst/>
              <a:cxnLst/>
              <a:rect l="l" t="t" r="r" b="b"/>
              <a:pathLst>
                <a:path w="1072" h="2427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734"/>
                  </a:lnTo>
                  <a:cubicBezTo>
                    <a:pt x="0" y="2112"/>
                    <a:pt x="315" y="2427"/>
                    <a:pt x="725" y="2427"/>
                  </a:cubicBezTo>
                  <a:cubicBezTo>
                    <a:pt x="914" y="2427"/>
                    <a:pt x="1071" y="2269"/>
                    <a:pt x="1071" y="2080"/>
                  </a:cubicBezTo>
                  <a:cubicBezTo>
                    <a:pt x="1071" y="1891"/>
                    <a:pt x="914" y="1734"/>
                    <a:pt x="725" y="1734"/>
                  </a:cubicBezTo>
                  <a:lnTo>
                    <a:pt x="725" y="347"/>
                  </a:ln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448;p60">
              <a:extLst>
                <a:ext uri="{FF2B5EF4-FFF2-40B4-BE49-F238E27FC236}">
                  <a16:creationId xmlns:a16="http://schemas.microsoft.com/office/drawing/2014/main" id="{82E9598F-77DE-4354-9C33-5344A1D33F43}"/>
                </a:ext>
              </a:extLst>
            </p:cNvPr>
            <p:cNvSpPr/>
            <p:nvPr/>
          </p:nvSpPr>
          <p:spPr>
            <a:xfrm>
              <a:off x="-24544475" y="2340425"/>
              <a:ext cx="104000" cy="244175"/>
            </a:xfrm>
            <a:custGeom>
              <a:avLst/>
              <a:gdLst/>
              <a:ahLst/>
              <a:cxnLst/>
              <a:rect l="l" t="t" r="r" b="b"/>
              <a:pathLst>
                <a:path w="4160" h="9767" extrusionOk="0">
                  <a:moveTo>
                    <a:pt x="2080" y="693"/>
                  </a:moveTo>
                  <a:cubicBezTo>
                    <a:pt x="2836" y="693"/>
                    <a:pt x="3466" y="1323"/>
                    <a:pt x="3466" y="2079"/>
                  </a:cubicBezTo>
                  <a:lnTo>
                    <a:pt x="3466" y="4537"/>
                  </a:lnTo>
                  <a:lnTo>
                    <a:pt x="694" y="4537"/>
                  </a:lnTo>
                  <a:lnTo>
                    <a:pt x="694" y="2079"/>
                  </a:lnTo>
                  <a:cubicBezTo>
                    <a:pt x="694" y="1323"/>
                    <a:pt x="1324" y="693"/>
                    <a:pt x="2080" y="693"/>
                  </a:cubicBezTo>
                  <a:close/>
                  <a:moveTo>
                    <a:pt x="3466" y="5261"/>
                  </a:moveTo>
                  <a:lnTo>
                    <a:pt x="3466" y="7719"/>
                  </a:lnTo>
                  <a:cubicBezTo>
                    <a:pt x="3497" y="8475"/>
                    <a:pt x="2867" y="9105"/>
                    <a:pt x="2080" y="9105"/>
                  </a:cubicBezTo>
                  <a:cubicBezTo>
                    <a:pt x="1324" y="9105"/>
                    <a:pt x="694" y="8475"/>
                    <a:pt x="694" y="7719"/>
                  </a:cubicBezTo>
                  <a:lnTo>
                    <a:pt x="694" y="5261"/>
                  </a:lnTo>
                  <a:close/>
                  <a:moveTo>
                    <a:pt x="2080" y="0"/>
                  </a:moveTo>
                  <a:cubicBezTo>
                    <a:pt x="946" y="0"/>
                    <a:pt x="0" y="945"/>
                    <a:pt x="0" y="2079"/>
                  </a:cubicBezTo>
                  <a:lnTo>
                    <a:pt x="0" y="7687"/>
                  </a:lnTo>
                  <a:cubicBezTo>
                    <a:pt x="0" y="8821"/>
                    <a:pt x="946" y="9767"/>
                    <a:pt x="2080" y="9767"/>
                  </a:cubicBezTo>
                  <a:cubicBezTo>
                    <a:pt x="3214" y="9767"/>
                    <a:pt x="4159" y="8821"/>
                    <a:pt x="4159" y="7687"/>
                  </a:cubicBezTo>
                  <a:lnTo>
                    <a:pt x="4159" y="2079"/>
                  </a:lnTo>
                  <a:cubicBezTo>
                    <a:pt x="4159" y="945"/>
                    <a:pt x="3277" y="0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449;p60">
              <a:extLst>
                <a:ext uri="{FF2B5EF4-FFF2-40B4-BE49-F238E27FC236}">
                  <a16:creationId xmlns:a16="http://schemas.microsoft.com/office/drawing/2014/main" id="{91DAD612-0FAD-4288-9BA5-38FB82C3EF4B}"/>
                </a:ext>
              </a:extLst>
            </p:cNvPr>
            <p:cNvSpPr/>
            <p:nvPr/>
          </p:nvSpPr>
          <p:spPr>
            <a:xfrm>
              <a:off x="-24501150" y="2375075"/>
              <a:ext cx="26800" cy="60675"/>
            </a:xfrm>
            <a:custGeom>
              <a:avLst/>
              <a:gdLst/>
              <a:ahLst/>
              <a:cxnLst/>
              <a:rect l="l" t="t" r="r" b="b"/>
              <a:pathLst>
                <a:path w="1072" h="2427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32" y="536"/>
                    <a:pt x="189" y="693"/>
                    <a:pt x="347" y="693"/>
                  </a:cubicBezTo>
                  <a:lnTo>
                    <a:pt x="347" y="2080"/>
                  </a:lnTo>
                  <a:cubicBezTo>
                    <a:pt x="347" y="2269"/>
                    <a:pt x="504" y="2426"/>
                    <a:pt x="693" y="2426"/>
                  </a:cubicBezTo>
                  <a:cubicBezTo>
                    <a:pt x="914" y="2426"/>
                    <a:pt x="1071" y="2269"/>
                    <a:pt x="1071" y="2080"/>
                  </a:cubicBezTo>
                  <a:lnTo>
                    <a:pt x="1071" y="693"/>
                  </a:lnTo>
                  <a:cubicBezTo>
                    <a:pt x="1071" y="315"/>
                    <a:pt x="75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10450;p60">
            <a:extLst>
              <a:ext uri="{FF2B5EF4-FFF2-40B4-BE49-F238E27FC236}">
                <a16:creationId xmlns:a16="http://schemas.microsoft.com/office/drawing/2014/main" id="{2F253E52-B947-4DB3-A4CD-AB326C70BD97}"/>
              </a:ext>
            </a:extLst>
          </p:cNvPr>
          <p:cNvSpPr/>
          <p:nvPr/>
        </p:nvSpPr>
        <p:spPr>
          <a:xfrm>
            <a:off x="5786789" y="3554076"/>
            <a:ext cx="290077" cy="354136"/>
          </a:xfrm>
          <a:custGeom>
            <a:avLst/>
            <a:gdLst/>
            <a:ahLst/>
            <a:cxnLst/>
            <a:rect l="l" t="t" r="r" b="b"/>
            <a:pathLst>
              <a:path w="9704" h="11847" extrusionOk="0">
                <a:moveTo>
                  <a:pt x="7593" y="693"/>
                </a:moveTo>
                <a:lnTo>
                  <a:pt x="7593" y="1418"/>
                </a:lnTo>
                <a:lnTo>
                  <a:pt x="6900" y="1418"/>
                </a:lnTo>
                <a:lnTo>
                  <a:pt x="6900" y="693"/>
                </a:lnTo>
                <a:close/>
                <a:moveTo>
                  <a:pt x="7939" y="2080"/>
                </a:moveTo>
                <a:cubicBezTo>
                  <a:pt x="8160" y="2080"/>
                  <a:pt x="8317" y="2237"/>
                  <a:pt x="8317" y="2426"/>
                </a:cubicBezTo>
                <a:lnTo>
                  <a:pt x="8317" y="5577"/>
                </a:lnTo>
                <a:lnTo>
                  <a:pt x="6868" y="5577"/>
                </a:lnTo>
                <a:cubicBezTo>
                  <a:pt x="6900" y="5482"/>
                  <a:pt x="6931" y="5356"/>
                  <a:pt x="6931" y="5230"/>
                </a:cubicBezTo>
                <a:cubicBezTo>
                  <a:pt x="6931" y="4789"/>
                  <a:pt x="6648" y="4411"/>
                  <a:pt x="6207" y="4254"/>
                </a:cubicBezTo>
                <a:lnTo>
                  <a:pt x="6207" y="2426"/>
                </a:lnTo>
                <a:cubicBezTo>
                  <a:pt x="6207" y="2237"/>
                  <a:pt x="6364" y="2080"/>
                  <a:pt x="6585" y="2080"/>
                </a:cubicBezTo>
                <a:close/>
                <a:moveTo>
                  <a:pt x="5860" y="4915"/>
                </a:moveTo>
                <a:cubicBezTo>
                  <a:pt x="6049" y="4915"/>
                  <a:pt x="6207" y="5073"/>
                  <a:pt x="6207" y="5262"/>
                </a:cubicBezTo>
                <a:cubicBezTo>
                  <a:pt x="6207" y="5482"/>
                  <a:pt x="6049" y="5640"/>
                  <a:pt x="5860" y="5640"/>
                </a:cubicBezTo>
                <a:cubicBezTo>
                  <a:pt x="5671" y="5640"/>
                  <a:pt x="5513" y="5482"/>
                  <a:pt x="5513" y="5262"/>
                </a:cubicBezTo>
                <a:cubicBezTo>
                  <a:pt x="5545" y="5073"/>
                  <a:pt x="5671" y="4915"/>
                  <a:pt x="5860" y="4915"/>
                </a:cubicBezTo>
                <a:close/>
                <a:moveTo>
                  <a:pt x="8317" y="6270"/>
                </a:moveTo>
                <a:lnTo>
                  <a:pt x="8317" y="6616"/>
                </a:lnTo>
                <a:cubicBezTo>
                  <a:pt x="8317" y="6837"/>
                  <a:pt x="8160" y="6963"/>
                  <a:pt x="7939" y="6963"/>
                </a:cubicBezTo>
                <a:lnTo>
                  <a:pt x="6585" y="6963"/>
                </a:lnTo>
                <a:cubicBezTo>
                  <a:pt x="6364" y="6963"/>
                  <a:pt x="6207" y="6805"/>
                  <a:pt x="6207" y="6616"/>
                </a:cubicBezTo>
                <a:lnTo>
                  <a:pt x="6207" y="6270"/>
                </a:lnTo>
                <a:close/>
                <a:moveTo>
                  <a:pt x="7593" y="7688"/>
                </a:moveTo>
                <a:lnTo>
                  <a:pt x="7593" y="8381"/>
                </a:lnTo>
                <a:lnTo>
                  <a:pt x="6900" y="8381"/>
                </a:lnTo>
                <a:lnTo>
                  <a:pt x="6900" y="7688"/>
                </a:lnTo>
                <a:close/>
                <a:moveTo>
                  <a:pt x="5513" y="3529"/>
                </a:moveTo>
                <a:lnTo>
                  <a:pt x="5513" y="4285"/>
                </a:lnTo>
                <a:cubicBezTo>
                  <a:pt x="5198" y="4411"/>
                  <a:pt x="4946" y="4632"/>
                  <a:pt x="4883" y="4947"/>
                </a:cubicBezTo>
                <a:cubicBezTo>
                  <a:pt x="4064" y="5104"/>
                  <a:pt x="3434" y="5829"/>
                  <a:pt x="3434" y="6648"/>
                </a:cubicBezTo>
                <a:lnTo>
                  <a:pt x="3434" y="10113"/>
                </a:lnTo>
                <a:cubicBezTo>
                  <a:pt x="3434" y="10302"/>
                  <a:pt x="3592" y="10460"/>
                  <a:pt x="3781" y="10460"/>
                </a:cubicBezTo>
                <a:lnTo>
                  <a:pt x="5639" y="10460"/>
                </a:lnTo>
                <a:lnTo>
                  <a:pt x="5986" y="11185"/>
                </a:lnTo>
                <a:lnTo>
                  <a:pt x="2048" y="11185"/>
                </a:lnTo>
                <a:lnTo>
                  <a:pt x="2048" y="11153"/>
                </a:lnTo>
                <a:lnTo>
                  <a:pt x="2048" y="7309"/>
                </a:lnTo>
                <a:cubicBezTo>
                  <a:pt x="2048" y="5356"/>
                  <a:pt x="3592" y="3686"/>
                  <a:pt x="5513" y="3529"/>
                </a:cubicBezTo>
                <a:close/>
                <a:moveTo>
                  <a:pt x="5923" y="0"/>
                </a:moveTo>
                <a:cubicBezTo>
                  <a:pt x="5702" y="0"/>
                  <a:pt x="5545" y="158"/>
                  <a:pt x="5545" y="347"/>
                </a:cubicBezTo>
                <a:cubicBezTo>
                  <a:pt x="5545" y="536"/>
                  <a:pt x="5702" y="693"/>
                  <a:pt x="5923" y="693"/>
                </a:cubicBezTo>
                <a:lnTo>
                  <a:pt x="6270" y="693"/>
                </a:lnTo>
                <a:lnTo>
                  <a:pt x="6270" y="1450"/>
                </a:lnTo>
                <a:cubicBezTo>
                  <a:pt x="5860" y="1607"/>
                  <a:pt x="5545" y="1954"/>
                  <a:pt x="5545" y="2426"/>
                </a:cubicBezTo>
                <a:lnTo>
                  <a:pt x="5545" y="2836"/>
                </a:lnTo>
                <a:cubicBezTo>
                  <a:pt x="3245" y="3025"/>
                  <a:pt x="1386" y="4947"/>
                  <a:pt x="1386" y="7309"/>
                </a:cubicBezTo>
                <a:lnTo>
                  <a:pt x="1386" y="11153"/>
                </a:lnTo>
                <a:lnTo>
                  <a:pt x="347" y="11153"/>
                </a:lnTo>
                <a:cubicBezTo>
                  <a:pt x="158" y="11153"/>
                  <a:pt x="0" y="11311"/>
                  <a:pt x="0" y="11500"/>
                </a:cubicBezTo>
                <a:cubicBezTo>
                  <a:pt x="0" y="11689"/>
                  <a:pt x="158" y="11846"/>
                  <a:pt x="347" y="11846"/>
                </a:cubicBezTo>
                <a:lnTo>
                  <a:pt x="7971" y="11846"/>
                </a:lnTo>
                <a:cubicBezTo>
                  <a:pt x="8160" y="11846"/>
                  <a:pt x="8317" y="11689"/>
                  <a:pt x="8317" y="11500"/>
                </a:cubicBezTo>
                <a:cubicBezTo>
                  <a:pt x="8317" y="11311"/>
                  <a:pt x="8160" y="11153"/>
                  <a:pt x="7971" y="11153"/>
                </a:cubicBezTo>
                <a:lnTo>
                  <a:pt x="6774" y="11153"/>
                </a:lnTo>
                <a:lnTo>
                  <a:pt x="6427" y="10428"/>
                </a:lnTo>
                <a:lnTo>
                  <a:pt x="9326" y="10428"/>
                </a:lnTo>
                <a:cubicBezTo>
                  <a:pt x="9546" y="10428"/>
                  <a:pt x="9704" y="10271"/>
                  <a:pt x="9704" y="10082"/>
                </a:cubicBezTo>
                <a:cubicBezTo>
                  <a:pt x="9672" y="9924"/>
                  <a:pt x="9515" y="9767"/>
                  <a:pt x="9326" y="9767"/>
                </a:cubicBezTo>
                <a:lnTo>
                  <a:pt x="4127" y="9767"/>
                </a:lnTo>
                <a:lnTo>
                  <a:pt x="4127" y="6648"/>
                </a:lnTo>
                <a:cubicBezTo>
                  <a:pt x="4127" y="6175"/>
                  <a:pt x="4442" y="5797"/>
                  <a:pt x="4883" y="5671"/>
                </a:cubicBezTo>
                <a:cubicBezTo>
                  <a:pt x="5009" y="5955"/>
                  <a:pt x="5230" y="6175"/>
                  <a:pt x="5513" y="6270"/>
                </a:cubicBezTo>
                <a:lnTo>
                  <a:pt x="5513" y="6648"/>
                </a:lnTo>
                <a:cubicBezTo>
                  <a:pt x="5513" y="7089"/>
                  <a:pt x="5797" y="7467"/>
                  <a:pt x="6238" y="7625"/>
                </a:cubicBezTo>
                <a:lnTo>
                  <a:pt x="6238" y="8727"/>
                </a:lnTo>
                <a:cubicBezTo>
                  <a:pt x="6238" y="8948"/>
                  <a:pt x="6396" y="9105"/>
                  <a:pt x="6585" y="9105"/>
                </a:cubicBezTo>
                <a:lnTo>
                  <a:pt x="7971" y="9105"/>
                </a:lnTo>
                <a:cubicBezTo>
                  <a:pt x="8160" y="9105"/>
                  <a:pt x="8317" y="8948"/>
                  <a:pt x="8317" y="8727"/>
                </a:cubicBezTo>
                <a:lnTo>
                  <a:pt x="8317" y="7625"/>
                </a:lnTo>
                <a:cubicBezTo>
                  <a:pt x="8695" y="7467"/>
                  <a:pt x="9010" y="7120"/>
                  <a:pt x="9010" y="6648"/>
                </a:cubicBezTo>
                <a:lnTo>
                  <a:pt x="9010" y="2426"/>
                </a:lnTo>
                <a:cubicBezTo>
                  <a:pt x="9010" y="2017"/>
                  <a:pt x="8758" y="1607"/>
                  <a:pt x="8317" y="1450"/>
                </a:cubicBezTo>
                <a:lnTo>
                  <a:pt x="8317" y="693"/>
                </a:lnTo>
                <a:lnTo>
                  <a:pt x="8664" y="693"/>
                </a:lnTo>
                <a:cubicBezTo>
                  <a:pt x="8853" y="693"/>
                  <a:pt x="9010" y="536"/>
                  <a:pt x="9010" y="347"/>
                </a:cubicBezTo>
                <a:cubicBezTo>
                  <a:pt x="9010" y="158"/>
                  <a:pt x="8853" y="0"/>
                  <a:pt x="8664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10451;p60">
            <a:extLst>
              <a:ext uri="{FF2B5EF4-FFF2-40B4-BE49-F238E27FC236}">
                <a16:creationId xmlns:a16="http://schemas.microsoft.com/office/drawing/2014/main" id="{D657B69C-7FBD-4698-A573-317BD0F4102A}"/>
              </a:ext>
            </a:extLst>
          </p:cNvPr>
          <p:cNvGrpSpPr/>
          <p:nvPr/>
        </p:nvGrpSpPr>
        <p:grpSpPr>
          <a:xfrm>
            <a:off x="7992594" y="2666033"/>
            <a:ext cx="360713" cy="353210"/>
            <a:chOff x="-22881800" y="1971800"/>
            <a:chExt cx="301675" cy="295400"/>
          </a:xfrm>
        </p:grpSpPr>
        <p:sp>
          <p:nvSpPr>
            <p:cNvPr id="46" name="Google Shape;10452;p60">
              <a:extLst>
                <a:ext uri="{FF2B5EF4-FFF2-40B4-BE49-F238E27FC236}">
                  <a16:creationId xmlns:a16="http://schemas.microsoft.com/office/drawing/2014/main" id="{790A6359-AF2B-4081-8CBD-7B2AB5B475F9}"/>
                </a:ext>
              </a:extLst>
            </p:cNvPr>
            <p:cNvSpPr/>
            <p:nvPr/>
          </p:nvSpPr>
          <p:spPr>
            <a:xfrm>
              <a:off x="-22773100" y="2041900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725"/>
                  </a:moveTo>
                  <a:cubicBezTo>
                    <a:pt x="2268" y="725"/>
                    <a:pt x="2741" y="1198"/>
                    <a:pt x="2741" y="1734"/>
                  </a:cubicBezTo>
                  <a:cubicBezTo>
                    <a:pt x="2741" y="2269"/>
                    <a:pt x="2300" y="2742"/>
                    <a:pt x="1733" y="2742"/>
                  </a:cubicBezTo>
                  <a:cubicBezTo>
                    <a:pt x="1134" y="2742"/>
                    <a:pt x="693" y="2269"/>
                    <a:pt x="693" y="1734"/>
                  </a:cubicBezTo>
                  <a:cubicBezTo>
                    <a:pt x="693" y="1198"/>
                    <a:pt x="1166" y="725"/>
                    <a:pt x="1733" y="725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4"/>
                  </a:cubicBezTo>
                  <a:cubicBezTo>
                    <a:pt x="0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4"/>
                  </a:cubicBezTo>
                  <a:cubicBezTo>
                    <a:pt x="3466" y="757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453;p60">
              <a:extLst>
                <a:ext uri="{FF2B5EF4-FFF2-40B4-BE49-F238E27FC236}">
                  <a16:creationId xmlns:a16="http://schemas.microsoft.com/office/drawing/2014/main" id="{DE4B95F1-A165-4B89-9FD7-6C51AE3F3E55}"/>
                </a:ext>
              </a:extLst>
            </p:cNvPr>
            <p:cNvSpPr/>
            <p:nvPr/>
          </p:nvSpPr>
          <p:spPr>
            <a:xfrm>
              <a:off x="-22737675" y="21450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726"/>
                  </a:moveTo>
                  <a:cubicBezTo>
                    <a:pt x="1198" y="726"/>
                    <a:pt x="1387" y="883"/>
                    <a:pt x="1387" y="1072"/>
                  </a:cubicBezTo>
                  <a:cubicBezTo>
                    <a:pt x="1387" y="1261"/>
                    <a:pt x="1198" y="1419"/>
                    <a:pt x="1009" y="1419"/>
                  </a:cubicBezTo>
                  <a:cubicBezTo>
                    <a:pt x="820" y="1419"/>
                    <a:pt x="662" y="1261"/>
                    <a:pt x="662" y="1072"/>
                  </a:cubicBezTo>
                  <a:cubicBezTo>
                    <a:pt x="662" y="883"/>
                    <a:pt x="820" y="726"/>
                    <a:pt x="1009" y="726"/>
                  </a:cubicBezTo>
                  <a:close/>
                  <a:moveTo>
                    <a:pt x="1009" y="1"/>
                  </a:moveTo>
                  <a:cubicBezTo>
                    <a:pt x="410" y="1"/>
                    <a:pt x="1" y="473"/>
                    <a:pt x="1" y="1041"/>
                  </a:cubicBezTo>
                  <a:cubicBezTo>
                    <a:pt x="1" y="1608"/>
                    <a:pt x="473" y="2049"/>
                    <a:pt x="1009" y="2049"/>
                  </a:cubicBezTo>
                  <a:cubicBezTo>
                    <a:pt x="1576" y="2049"/>
                    <a:pt x="2049" y="1576"/>
                    <a:pt x="2049" y="1041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454;p60">
              <a:extLst>
                <a:ext uri="{FF2B5EF4-FFF2-40B4-BE49-F238E27FC236}">
                  <a16:creationId xmlns:a16="http://schemas.microsoft.com/office/drawing/2014/main" id="{DE4747C5-627E-45FC-887F-33F6BB0F9614}"/>
                </a:ext>
              </a:extLst>
            </p:cNvPr>
            <p:cNvSpPr/>
            <p:nvPr/>
          </p:nvSpPr>
          <p:spPr>
            <a:xfrm>
              <a:off x="-22807775" y="21104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455;p60">
              <a:extLst>
                <a:ext uri="{FF2B5EF4-FFF2-40B4-BE49-F238E27FC236}">
                  <a16:creationId xmlns:a16="http://schemas.microsoft.com/office/drawing/2014/main" id="{0FE1B64D-1DAC-42EC-91BB-3B169C0197FE}"/>
                </a:ext>
              </a:extLst>
            </p:cNvPr>
            <p:cNvSpPr/>
            <p:nvPr/>
          </p:nvSpPr>
          <p:spPr>
            <a:xfrm>
              <a:off x="-22773100" y="21632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456;p60">
              <a:extLst>
                <a:ext uri="{FF2B5EF4-FFF2-40B4-BE49-F238E27FC236}">
                  <a16:creationId xmlns:a16="http://schemas.microsoft.com/office/drawing/2014/main" id="{77F78718-201A-4F3B-A8FD-55A8E2E84B0F}"/>
                </a:ext>
              </a:extLst>
            </p:cNvPr>
            <p:cNvSpPr/>
            <p:nvPr/>
          </p:nvSpPr>
          <p:spPr>
            <a:xfrm>
              <a:off x="-22669150" y="2110425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725" y="568"/>
                    <a:pt x="725" y="379"/>
                  </a:cubicBezTo>
                  <a:cubicBezTo>
                    <a:pt x="662" y="190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457;p60">
              <a:extLst>
                <a:ext uri="{FF2B5EF4-FFF2-40B4-BE49-F238E27FC236}">
                  <a16:creationId xmlns:a16="http://schemas.microsoft.com/office/drawing/2014/main" id="{85366EB8-F406-4842-8648-50DB156549A9}"/>
                </a:ext>
              </a:extLst>
            </p:cNvPr>
            <p:cNvSpPr/>
            <p:nvPr/>
          </p:nvSpPr>
          <p:spPr>
            <a:xfrm>
              <a:off x="-22881800" y="1971800"/>
              <a:ext cx="301675" cy="295400"/>
            </a:xfrm>
            <a:custGeom>
              <a:avLst/>
              <a:gdLst/>
              <a:ahLst/>
              <a:cxnLst/>
              <a:rect l="l" t="t" r="r" b="b"/>
              <a:pathLst>
                <a:path w="12067" h="11816" extrusionOk="0">
                  <a:moveTo>
                    <a:pt x="6081" y="2112"/>
                  </a:moveTo>
                  <a:cubicBezTo>
                    <a:pt x="6553" y="2112"/>
                    <a:pt x="6963" y="2175"/>
                    <a:pt x="7373" y="2332"/>
                  </a:cubicBezTo>
                  <a:cubicBezTo>
                    <a:pt x="8633" y="2805"/>
                    <a:pt x="9578" y="3907"/>
                    <a:pt x="9798" y="5262"/>
                  </a:cubicBezTo>
                  <a:cubicBezTo>
                    <a:pt x="9861" y="5451"/>
                    <a:pt x="9861" y="5672"/>
                    <a:pt x="9861" y="5924"/>
                  </a:cubicBezTo>
                  <a:cubicBezTo>
                    <a:pt x="9861" y="6144"/>
                    <a:pt x="9861" y="6333"/>
                    <a:pt x="9798" y="6585"/>
                  </a:cubicBezTo>
                  <a:cubicBezTo>
                    <a:pt x="9609" y="7909"/>
                    <a:pt x="8633" y="9043"/>
                    <a:pt x="7373" y="9484"/>
                  </a:cubicBezTo>
                  <a:cubicBezTo>
                    <a:pt x="6963" y="9673"/>
                    <a:pt x="6522" y="9736"/>
                    <a:pt x="6081" y="9736"/>
                  </a:cubicBezTo>
                  <a:cubicBezTo>
                    <a:pt x="5640" y="9736"/>
                    <a:pt x="5167" y="9673"/>
                    <a:pt x="4758" y="9484"/>
                  </a:cubicBezTo>
                  <a:cubicBezTo>
                    <a:pt x="3497" y="9043"/>
                    <a:pt x="2552" y="7909"/>
                    <a:pt x="2332" y="6585"/>
                  </a:cubicBezTo>
                  <a:cubicBezTo>
                    <a:pt x="2300" y="6396"/>
                    <a:pt x="2300" y="6144"/>
                    <a:pt x="2300" y="5924"/>
                  </a:cubicBezTo>
                  <a:cubicBezTo>
                    <a:pt x="2300" y="5672"/>
                    <a:pt x="2300" y="5483"/>
                    <a:pt x="2332" y="5262"/>
                  </a:cubicBezTo>
                  <a:cubicBezTo>
                    <a:pt x="2552" y="3907"/>
                    <a:pt x="3497" y="2805"/>
                    <a:pt x="4758" y="2332"/>
                  </a:cubicBezTo>
                  <a:cubicBezTo>
                    <a:pt x="5167" y="2175"/>
                    <a:pt x="5608" y="2112"/>
                    <a:pt x="6081" y="2112"/>
                  </a:cubicBezTo>
                  <a:close/>
                  <a:moveTo>
                    <a:pt x="5329" y="1"/>
                  </a:moveTo>
                  <a:cubicBezTo>
                    <a:pt x="5238" y="1"/>
                    <a:pt x="5151" y="32"/>
                    <a:pt x="5104" y="95"/>
                  </a:cubicBezTo>
                  <a:cubicBezTo>
                    <a:pt x="4978" y="221"/>
                    <a:pt x="4978" y="442"/>
                    <a:pt x="5104" y="568"/>
                  </a:cubicBezTo>
                  <a:cubicBezTo>
                    <a:pt x="5356" y="851"/>
                    <a:pt x="5577" y="1072"/>
                    <a:pt x="5640" y="1387"/>
                  </a:cubicBezTo>
                  <a:cubicBezTo>
                    <a:pt x="5356" y="1419"/>
                    <a:pt x="5041" y="1482"/>
                    <a:pt x="4789" y="1545"/>
                  </a:cubicBezTo>
                  <a:cubicBezTo>
                    <a:pt x="4506" y="1041"/>
                    <a:pt x="4096" y="851"/>
                    <a:pt x="3592" y="599"/>
                  </a:cubicBezTo>
                  <a:cubicBezTo>
                    <a:pt x="3551" y="583"/>
                    <a:pt x="3506" y="575"/>
                    <a:pt x="3461" y="575"/>
                  </a:cubicBezTo>
                  <a:cubicBezTo>
                    <a:pt x="3329" y="575"/>
                    <a:pt x="3189" y="640"/>
                    <a:pt x="3119" y="757"/>
                  </a:cubicBezTo>
                  <a:cubicBezTo>
                    <a:pt x="3056" y="914"/>
                    <a:pt x="3119" y="1167"/>
                    <a:pt x="3277" y="1230"/>
                  </a:cubicBezTo>
                  <a:cubicBezTo>
                    <a:pt x="3623" y="1387"/>
                    <a:pt x="3907" y="1545"/>
                    <a:pt x="4065" y="1828"/>
                  </a:cubicBezTo>
                  <a:cubicBezTo>
                    <a:pt x="3781" y="1954"/>
                    <a:pt x="3560" y="2112"/>
                    <a:pt x="3308" y="2269"/>
                  </a:cubicBezTo>
                  <a:cubicBezTo>
                    <a:pt x="2899" y="1860"/>
                    <a:pt x="2426" y="1828"/>
                    <a:pt x="1891" y="1734"/>
                  </a:cubicBezTo>
                  <a:cubicBezTo>
                    <a:pt x="1702" y="1734"/>
                    <a:pt x="1544" y="1860"/>
                    <a:pt x="1513" y="2049"/>
                  </a:cubicBezTo>
                  <a:cubicBezTo>
                    <a:pt x="1513" y="2269"/>
                    <a:pt x="1639" y="2427"/>
                    <a:pt x="1828" y="2458"/>
                  </a:cubicBezTo>
                  <a:cubicBezTo>
                    <a:pt x="2206" y="2490"/>
                    <a:pt x="2489" y="2521"/>
                    <a:pt x="2773" y="2742"/>
                  </a:cubicBezTo>
                  <a:cubicBezTo>
                    <a:pt x="2584" y="2931"/>
                    <a:pt x="2363" y="3151"/>
                    <a:pt x="2206" y="3403"/>
                  </a:cubicBezTo>
                  <a:cubicBezTo>
                    <a:pt x="1964" y="3318"/>
                    <a:pt x="1741" y="3284"/>
                    <a:pt x="1524" y="3284"/>
                  </a:cubicBezTo>
                  <a:cubicBezTo>
                    <a:pt x="1259" y="3284"/>
                    <a:pt x="1002" y="3334"/>
                    <a:pt x="725" y="3403"/>
                  </a:cubicBezTo>
                  <a:cubicBezTo>
                    <a:pt x="536" y="3435"/>
                    <a:pt x="441" y="3624"/>
                    <a:pt x="473" y="3844"/>
                  </a:cubicBezTo>
                  <a:cubicBezTo>
                    <a:pt x="526" y="4003"/>
                    <a:pt x="667" y="4073"/>
                    <a:pt x="823" y="4073"/>
                  </a:cubicBezTo>
                  <a:cubicBezTo>
                    <a:pt x="853" y="4073"/>
                    <a:pt x="883" y="4070"/>
                    <a:pt x="914" y="4065"/>
                  </a:cubicBezTo>
                  <a:cubicBezTo>
                    <a:pt x="1162" y="3989"/>
                    <a:pt x="1352" y="3947"/>
                    <a:pt x="1534" y="3947"/>
                  </a:cubicBezTo>
                  <a:cubicBezTo>
                    <a:pt x="1652" y="3947"/>
                    <a:pt x="1766" y="3965"/>
                    <a:pt x="1891" y="4002"/>
                  </a:cubicBezTo>
                  <a:cubicBezTo>
                    <a:pt x="1796" y="4254"/>
                    <a:pt x="1670" y="4538"/>
                    <a:pt x="1639" y="4821"/>
                  </a:cubicBezTo>
                  <a:cubicBezTo>
                    <a:pt x="1040" y="4821"/>
                    <a:pt x="630" y="5042"/>
                    <a:pt x="221" y="5357"/>
                  </a:cubicBezTo>
                  <a:cubicBezTo>
                    <a:pt x="63" y="5483"/>
                    <a:pt x="0" y="5672"/>
                    <a:pt x="126" y="5829"/>
                  </a:cubicBezTo>
                  <a:cubicBezTo>
                    <a:pt x="221" y="5924"/>
                    <a:pt x="284" y="5987"/>
                    <a:pt x="410" y="5987"/>
                  </a:cubicBezTo>
                  <a:cubicBezTo>
                    <a:pt x="473" y="5987"/>
                    <a:pt x="567" y="5955"/>
                    <a:pt x="599" y="5924"/>
                  </a:cubicBezTo>
                  <a:cubicBezTo>
                    <a:pt x="914" y="5672"/>
                    <a:pt x="1198" y="5514"/>
                    <a:pt x="1513" y="5514"/>
                  </a:cubicBezTo>
                  <a:lnTo>
                    <a:pt x="1513" y="5924"/>
                  </a:lnTo>
                  <a:cubicBezTo>
                    <a:pt x="1513" y="6081"/>
                    <a:pt x="1513" y="6239"/>
                    <a:pt x="1544" y="6396"/>
                  </a:cubicBezTo>
                  <a:cubicBezTo>
                    <a:pt x="1009" y="6585"/>
                    <a:pt x="725" y="6932"/>
                    <a:pt x="410" y="7373"/>
                  </a:cubicBezTo>
                  <a:cubicBezTo>
                    <a:pt x="284" y="7531"/>
                    <a:pt x="315" y="7720"/>
                    <a:pt x="473" y="7846"/>
                  </a:cubicBezTo>
                  <a:cubicBezTo>
                    <a:pt x="567" y="7877"/>
                    <a:pt x="599" y="7940"/>
                    <a:pt x="694" y="7940"/>
                  </a:cubicBezTo>
                  <a:cubicBezTo>
                    <a:pt x="788" y="7940"/>
                    <a:pt x="914" y="7877"/>
                    <a:pt x="946" y="7783"/>
                  </a:cubicBezTo>
                  <a:cubicBezTo>
                    <a:pt x="1198" y="7467"/>
                    <a:pt x="1355" y="7215"/>
                    <a:pt x="1670" y="7089"/>
                  </a:cubicBezTo>
                  <a:cubicBezTo>
                    <a:pt x="1733" y="7373"/>
                    <a:pt x="1828" y="7657"/>
                    <a:pt x="1985" y="7940"/>
                  </a:cubicBezTo>
                  <a:cubicBezTo>
                    <a:pt x="1544" y="8287"/>
                    <a:pt x="1387" y="8728"/>
                    <a:pt x="1229" y="9232"/>
                  </a:cubicBezTo>
                  <a:cubicBezTo>
                    <a:pt x="1198" y="9421"/>
                    <a:pt x="1324" y="9610"/>
                    <a:pt x="1481" y="9673"/>
                  </a:cubicBezTo>
                  <a:lnTo>
                    <a:pt x="1544" y="9673"/>
                  </a:lnTo>
                  <a:cubicBezTo>
                    <a:pt x="1702" y="9673"/>
                    <a:pt x="1828" y="9547"/>
                    <a:pt x="1891" y="9389"/>
                  </a:cubicBezTo>
                  <a:cubicBezTo>
                    <a:pt x="2017" y="8980"/>
                    <a:pt x="2111" y="8728"/>
                    <a:pt x="2332" y="8476"/>
                  </a:cubicBezTo>
                  <a:cubicBezTo>
                    <a:pt x="2489" y="8728"/>
                    <a:pt x="2678" y="8948"/>
                    <a:pt x="2899" y="9137"/>
                  </a:cubicBezTo>
                  <a:cubicBezTo>
                    <a:pt x="2584" y="9610"/>
                    <a:pt x="2615" y="10082"/>
                    <a:pt x="2647" y="10649"/>
                  </a:cubicBezTo>
                  <a:cubicBezTo>
                    <a:pt x="2647" y="10839"/>
                    <a:pt x="2804" y="10965"/>
                    <a:pt x="2993" y="10965"/>
                  </a:cubicBezTo>
                  <a:lnTo>
                    <a:pt x="3056" y="10965"/>
                  </a:lnTo>
                  <a:cubicBezTo>
                    <a:pt x="3245" y="10965"/>
                    <a:pt x="3371" y="10775"/>
                    <a:pt x="3371" y="10555"/>
                  </a:cubicBezTo>
                  <a:cubicBezTo>
                    <a:pt x="3308" y="10177"/>
                    <a:pt x="3308" y="9862"/>
                    <a:pt x="3434" y="9578"/>
                  </a:cubicBezTo>
                  <a:cubicBezTo>
                    <a:pt x="3686" y="9736"/>
                    <a:pt x="3907" y="9893"/>
                    <a:pt x="4191" y="10019"/>
                  </a:cubicBezTo>
                  <a:cubicBezTo>
                    <a:pt x="4065" y="10555"/>
                    <a:pt x="4222" y="10996"/>
                    <a:pt x="4474" y="11500"/>
                  </a:cubicBezTo>
                  <a:cubicBezTo>
                    <a:pt x="4506" y="11626"/>
                    <a:pt x="4663" y="11721"/>
                    <a:pt x="4789" y="11721"/>
                  </a:cubicBezTo>
                  <a:cubicBezTo>
                    <a:pt x="4821" y="11721"/>
                    <a:pt x="4884" y="11721"/>
                    <a:pt x="4947" y="11658"/>
                  </a:cubicBezTo>
                  <a:cubicBezTo>
                    <a:pt x="5104" y="11595"/>
                    <a:pt x="5167" y="11406"/>
                    <a:pt x="5104" y="11185"/>
                  </a:cubicBezTo>
                  <a:cubicBezTo>
                    <a:pt x="4947" y="10839"/>
                    <a:pt x="4821" y="10555"/>
                    <a:pt x="4852" y="10240"/>
                  </a:cubicBezTo>
                  <a:lnTo>
                    <a:pt x="4852" y="10240"/>
                  </a:lnTo>
                  <a:cubicBezTo>
                    <a:pt x="5136" y="10334"/>
                    <a:pt x="5419" y="10366"/>
                    <a:pt x="5734" y="10397"/>
                  </a:cubicBezTo>
                  <a:cubicBezTo>
                    <a:pt x="5797" y="10965"/>
                    <a:pt x="6112" y="11311"/>
                    <a:pt x="6522" y="11721"/>
                  </a:cubicBezTo>
                  <a:cubicBezTo>
                    <a:pt x="6585" y="11784"/>
                    <a:pt x="6679" y="11815"/>
                    <a:pt x="6742" y="11815"/>
                  </a:cubicBezTo>
                  <a:cubicBezTo>
                    <a:pt x="6837" y="11815"/>
                    <a:pt x="6931" y="11784"/>
                    <a:pt x="6994" y="11721"/>
                  </a:cubicBezTo>
                  <a:cubicBezTo>
                    <a:pt x="7089" y="11595"/>
                    <a:pt x="7089" y="11343"/>
                    <a:pt x="6994" y="11248"/>
                  </a:cubicBezTo>
                  <a:cubicBezTo>
                    <a:pt x="6711" y="10965"/>
                    <a:pt x="6522" y="10712"/>
                    <a:pt x="6427" y="10397"/>
                  </a:cubicBezTo>
                  <a:cubicBezTo>
                    <a:pt x="6711" y="10366"/>
                    <a:pt x="7026" y="10334"/>
                    <a:pt x="7310" y="10240"/>
                  </a:cubicBezTo>
                  <a:cubicBezTo>
                    <a:pt x="7562" y="10775"/>
                    <a:pt x="7971" y="10965"/>
                    <a:pt x="8475" y="11185"/>
                  </a:cubicBezTo>
                  <a:cubicBezTo>
                    <a:pt x="8507" y="11248"/>
                    <a:pt x="8570" y="11248"/>
                    <a:pt x="8633" y="11248"/>
                  </a:cubicBezTo>
                  <a:cubicBezTo>
                    <a:pt x="8759" y="11248"/>
                    <a:pt x="8885" y="11154"/>
                    <a:pt x="8948" y="11028"/>
                  </a:cubicBezTo>
                  <a:cubicBezTo>
                    <a:pt x="9042" y="10870"/>
                    <a:pt x="8948" y="10649"/>
                    <a:pt x="8790" y="10555"/>
                  </a:cubicBezTo>
                  <a:cubicBezTo>
                    <a:pt x="8444" y="10397"/>
                    <a:pt x="8160" y="10240"/>
                    <a:pt x="8003" y="9988"/>
                  </a:cubicBezTo>
                  <a:cubicBezTo>
                    <a:pt x="8286" y="9862"/>
                    <a:pt x="8507" y="9704"/>
                    <a:pt x="8759" y="9547"/>
                  </a:cubicBezTo>
                  <a:cubicBezTo>
                    <a:pt x="9200" y="9925"/>
                    <a:pt x="9672" y="9988"/>
                    <a:pt x="10176" y="10051"/>
                  </a:cubicBezTo>
                  <a:lnTo>
                    <a:pt x="10208" y="10051"/>
                  </a:lnTo>
                  <a:cubicBezTo>
                    <a:pt x="10397" y="10051"/>
                    <a:pt x="10523" y="9925"/>
                    <a:pt x="10555" y="9736"/>
                  </a:cubicBezTo>
                  <a:cubicBezTo>
                    <a:pt x="10555" y="9547"/>
                    <a:pt x="10460" y="9389"/>
                    <a:pt x="10240" y="9358"/>
                  </a:cubicBezTo>
                  <a:cubicBezTo>
                    <a:pt x="9861" y="9295"/>
                    <a:pt x="9578" y="9263"/>
                    <a:pt x="9294" y="9074"/>
                  </a:cubicBezTo>
                  <a:cubicBezTo>
                    <a:pt x="9515" y="8885"/>
                    <a:pt x="9704" y="8633"/>
                    <a:pt x="9861" y="8413"/>
                  </a:cubicBezTo>
                  <a:cubicBezTo>
                    <a:pt x="10082" y="8476"/>
                    <a:pt x="10303" y="8507"/>
                    <a:pt x="10523" y="8507"/>
                  </a:cubicBezTo>
                  <a:cubicBezTo>
                    <a:pt x="10807" y="8507"/>
                    <a:pt x="11090" y="8444"/>
                    <a:pt x="11405" y="8350"/>
                  </a:cubicBezTo>
                  <a:cubicBezTo>
                    <a:pt x="11594" y="8318"/>
                    <a:pt x="11657" y="8129"/>
                    <a:pt x="11626" y="7940"/>
                  </a:cubicBezTo>
                  <a:cubicBezTo>
                    <a:pt x="11599" y="7754"/>
                    <a:pt x="11461" y="7680"/>
                    <a:pt x="11287" y="7680"/>
                  </a:cubicBezTo>
                  <a:cubicBezTo>
                    <a:pt x="11254" y="7680"/>
                    <a:pt x="11220" y="7683"/>
                    <a:pt x="11185" y="7688"/>
                  </a:cubicBezTo>
                  <a:cubicBezTo>
                    <a:pt x="10933" y="7772"/>
                    <a:pt x="10723" y="7814"/>
                    <a:pt x="10517" y="7814"/>
                  </a:cubicBezTo>
                  <a:cubicBezTo>
                    <a:pt x="10415" y="7814"/>
                    <a:pt x="10313" y="7804"/>
                    <a:pt x="10208" y="7783"/>
                  </a:cubicBezTo>
                  <a:cubicBezTo>
                    <a:pt x="10334" y="7499"/>
                    <a:pt x="10460" y="7215"/>
                    <a:pt x="10492" y="6932"/>
                  </a:cubicBezTo>
                  <a:lnTo>
                    <a:pt x="10523" y="6932"/>
                  </a:lnTo>
                  <a:cubicBezTo>
                    <a:pt x="11090" y="6932"/>
                    <a:pt x="11468" y="6711"/>
                    <a:pt x="11909" y="6396"/>
                  </a:cubicBezTo>
                  <a:cubicBezTo>
                    <a:pt x="12004" y="6333"/>
                    <a:pt x="12067" y="6144"/>
                    <a:pt x="11941" y="5987"/>
                  </a:cubicBezTo>
                  <a:cubicBezTo>
                    <a:pt x="11867" y="5895"/>
                    <a:pt x="11773" y="5846"/>
                    <a:pt x="11675" y="5846"/>
                  </a:cubicBezTo>
                  <a:cubicBezTo>
                    <a:pt x="11605" y="5846"/>
                    <a:pt x="11534" y="5871"/>
                    <a:pt x="11468" y="5924"/>
                  </a:cubicBezTo>
                  <a:cubicBezTo>
                    <a:pt x="11153" y="6144"/>
                    <a:pt x="10870" y="6302"/>
                    <a:pt x="10555" y="6302"/>
                  </a:cubicBezTo>
                  <a:lnTo>
                    <a:pt x="10555" y="5924"/>
                  </a:lnTo>
                  <a:cubicBezTo>
                    <a:pt x="10555" y="5766"/>
                    <a:pt x="10555" y="5609"/>
                    <a:pt x="10523" y="5451"/>
                  </a:cubicBezTo>
                  <a:cubicBezTo>
                    <a:pt x="11090" y="5262"/>
                    <a:pt x="11342" y="4884"/>
                    <a:pt x="11657" y="4475"/>
                  </a:cubicBezTo>
                  <a:cubicBezTo>
                    <a:pt x="11783" y="4317"/>
                    <a:pt x="11752" y="4096"/>
                    <a:pt x="11594" y="4002"/>
                  </a:cubicBezTo>
                  <a:cubicBezTo>
                    <a:pt x="11528" y="3949"/>
                    <a:pt x="11457" y="3924"/>
                    <a:pt x="11387" y="3924"/>
                  </a:cubicBezTo>
                  <a:cubicBezTo>
                    <a:pt x="11290" y="3924"/>
                    <a:pt x="11195" y="3973"/>
                    <a:pt x="11122" y="4065"/>
                  </a:cubicBezTo>
                  <a:cubicBezTo>
                    <a:pt x="10870" y="4380"/>
                    <a:pt x="10712" y="4632"/>
                    <a:pt x="10397" y="4727"/>
                  </a:cubicBezTo>
                  <a:cubicBezTo>
                    <a:pt x="10334" y="4475"/>
                    <a:pt x="10240" y="4191"/>
                    <a:pt x="10082" y="3907"/>
                  </a:cubicBezTo>
                  <a:cubicBezTo>
                    <a:pt x="10523" y="3561"/>
                    <a:pt x="10681" y="3120"/>
                    <a:pt x="10838" y="2616"/>
                  </a:cubicBezTo>
                  <a:cubicBezTo>
                    <a:pt x="10870" y="2427"/>
                    <a:pt x="10775" y="2206"/>
                    <a:pt x="10618" y="2175"/>
                  </a:cubicBezTo>
                  <a:cubicBezTo>
                    <a:pt x="10595" y="2171"/>
                    <a:pt x="10572" y="2170"/>
                    <a:pt x="10550" y="2170"/>
                  </a:cubicBezTo>
                  <a:cubicBezTo>
                    <a:pt x="10359" y="2170"/>
                    <a:pt x="10205" y="2286"/>
                    <a:pt x="10176" y="2427"/>
                  </a:cubicBezTo>
                  <a:cubicBezTo>
                    <a:pt x="10050" y="2805"/>
                    <a:pt x="9987" y="3088"/>
                    <a:pt x="9735" y="3309"/>
                  </a:cubicBezTo>
                  <a:cubicBezTo>
                    <a:pt x="9578" y="3088"/>
                    <a:pt x="9389" y="2836"/>
                    <a:pt x="9200" y="2647"/>
                  </a:cubicBezTo>
                  <a:cubicBezTo>
                    <a:pt x="9515" y="2175"/>
                    <a:pt x="9452" y="1702"/>
                    <a:pt x="9420" y="1167"/>
                  </a:cubicBezTo>
                  <a:cubicBezTo>
                    <a:pt x="9420" y="946"/>
                    <a:pt x="9231" y="851"/>
                    <a:pt x="9042" y="851"/>
                  </a:cubicBezTo>
                  <a:cubicBezTo>
                    <a:pt x="8822" y="851"/>
                    <a:pt x="8727" y="1041"/>
                    <a:pt x="8727" y="1230"/>
                  </a:cubicBezTo>
                  <a:cubicBezTo>
                    <a:pt x="8759" y="1639"/>
                    <a:pt x="8759" y="1954"/>
                    <a:pt x="8633" y="2206"/>
                  </a:cubicBezTo>
                  <a:cubicBezTo>
                    <a:pt x="8412" y="2049"/>
                    <a:pt x="8160" y="1891"/>
                    <a:pt x="7877" y="1797"/>
                  </a:cubicBezTo>
                  <a:cubicBezTo>
                    <a:pt x="8003" y="1230"/>
                    <a:pt x="7845" y="788"/>
                    <a:pt x="7625" y="284"/>
                  </a:cubicBezTo>
                  <a:cubicBezTo>
                    <a:pt x="7554" y="168"/>
                    <a:pt x="7432" y="103"/>
                    <a:pt x="7297" y="103"/>
                  </a:cubicBezTo>
                  <a:cubicBezTo>
                    <a:pt x="7250" y="103"/>
                    <a:pt x="7201" y="111"/>
                    <a:pt x="7152" y="127"/>
                  </a:cubicBezTo>
                  <a:cubicBezTo>
                    <a:pt x="6994" y="221"/>
                    <a:pt x="6900" y="410"/>
                    <a:pt x="6994" y="599"/>
                  </a:cubicBezTo>
                  <a:cubicBezTo>
                    <a:pt x="7152" y="946"/>
                    <a:pt x="7247" y="1230"/>
                    <a:pt x="7215" y="1545"/>
                  </a:cubicBezTo>
                  <a:cubicBezTo>
                    <a:pt x="6931" y="1482"/>
                    <a:pt x="6679" y="1419"/>
                    <a:pt x="6364" y="1387"/>
                  </a:cubicBezTo>
                  <a:cubicBezTo>
                    <a:pt x="6270" y="851"/>
                    <a:pt x="5955" y="473"/>
                    <a:pt x="5577" y="95"/>
                  </a:cubicBezTo>
                  <a:cubicBezTo>
                    <a:pt x="5514" y="32"/>
                    <a:pt x="5419" y="1"/>
                    <a:pt x="53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10458;p60">
            <a:extLst>
              <a:ext uri="{FF2B5EF4-FFF2-40B4-BE49-F238E27FC236}">
                <a16:creationId xmlns:a16="http://schemas.microsoft.com/office/drawing/2014/main" id="{DC9E6080-0736-41CF-A81D-D6CB7FE002A2}"/>
              </a:ext>
            </a:extLst>
          </p:cNvPr>
          <p:cNvSpPr/>
          <p:nvPr/>
        </p:nvSpPr>
        <p:spPr>
          <a:xfrm>
            <a:off x="5326091" y="1335633"/>
            <a:ext cx="314589" cy="354136"/>
          </a:xfrm>
          <a:custGeom>
            <a:avLst/>
            <a:gdLst/>
            <a:ahLst/>
            <a:cxnLst/>
            <a:rect l="l" t="t" r="r" b="b"/>
            <a:pathLst>
              <a:path w="10524" h="11847" extrusionOk="0">
                <a:moveTo>
                  <a:pt x="7278" y="662"/>
                </a:moveTo>
                <a:cubicBezTo>
                  <a:pt x="7499" y="662"/>
                  <a:pt x="7656" y="820"/>
                  <a:pt x="7656" y="1009"/>
                </a:cubicBezTo>
                <a:lnTo>
                  <a:pt x="7656" y="3151"/>
                </a:lnTo>
                <a:cubicBezTo>
                  <a:pt x="7404" y="3057"/>
                  <a:pt x="7184" y="2994"/>
                  <a:pt x="6932" y="2994"/>
                </a:cubicBezTo>
                <a:lnTo>
                  <a:pt x="6932" y="1009"/>
                </a:lnTo>
                <a:cubicBezTo>
                  <a:pt x="6932" y="820"/>
                  <a:pt x="7089" y="662"/>
                  <a:pt x="7278" y="662"/>
                </a:cubicBezTo>
                <a:close/>
                <a:moveTo>
                  <a:pt x="3120" y="662"/>
                </a:moveTo>
                <a:cubicBezTo>
                  <a:pt x="3309" y="662"/>
                  <a:pt x="3466" y="820"/>
                  <a:pt x="3466" y="1009"/>
                </a:cubicBezTo>
                <a:lnTo>
                  <a:pt x="3466" y="2994"/>
                </a:lnTo>
                <a:cubicBezTo>
                  <a:pt x="3246" y="3025"/>
                  <a:pt x="2994" y="3057"/>
                  <a:pt x="2773" y="3183"/>
                </a:cubicBezTo>
                <a:lnTo>
                  <a:pt x="2773" y="1009"/>
                </a:lnTo>
                <a:cubicBezTo>
                  <a:pt x="2773" y="820"/>
                  <a:pt x="2931" y="662"/>
                  <a:pt x="3120" y="662"/>
                </a:cubicBezTo>
                <a:close/>
                <a:moveTo>
                  <a:pt x="4506" y="1702"/>
                </a:moveTo>
                <a:cubicBezTo>
                  <a:pt x="4695" y="1702"/>
                  <a:pt x="4852" y="1860"/>
                  <a:pt x="4852" y="2049"/>
                </a:cubicBezTo>
                <a:lnTo>
                  <a:pt x="4852" y="3309"/>
                </a:lnTo>
                <a:cubicBezTo>
                  <a:pt x="4663" y="3183"/>
                  <a:pt x="4411" y="3057"/>
                  <a:pt x="4128" y="3025"/>
                </a:cubicBezTo>
                <a:lnTo>
                  <a:pt x="4128" y="2049"/>
                </a:lnTo>
                <a:cubicBezTo>
                  <a:pt x="4128" y="1860"/>
                  <a:pt x="4285" y="1702"/>
                  <a:pt x="4506" y="1702"/>
                </a:cubicBezTo>
                <a:close/>
                <a:moveTo>
                  <a:pt x="5861" y="1702"/>
                </a:moveTo>
                <a:cubicBezTo>
                  <a:pt x="6081" y="1702"/>
                  <a:pt x="6239" y="1860"/>
                  <a:pt x="6239" y="2049"/>
                </a:cubicBezTo>
                <a:lnTo>
                  <a:pt x="6239" y="3025"/>
                </a:lnTo>
                <a:cubicBezTo>
                  <a:pt x="5987" y="3120"/>
                  <a:pt x="5766" y="3183"/>
                  <a:pt x="5514" y="3340"/>
                </a:cubicBezTo>
                <a:lnTo>
                  <a:pt x="5514" y="2049"/>
                </a:lnTo>
                <a:cubicBezTo>
                  <a:pt x="5546" y="1860"/>
                  <a:pt x="5703" y="1702"/>
                  <a:pt x="5861" y="1702"/>
                </a:cubicBezTo>
                <a:close/>
                <a:moveTo>
                  <a:pt x="1733" y="1324"/>
                </a:moveTo>
                <a:cubicBezTo>
                  <a:pt x="1922" y="1324"/>
                  <a:pt x="2080" y="1482"/>
                  <a:pt x="2080" y="1702"/>
                </a:cubicBezTo>
                <a:lnTo>
                  <a:pt x="2080" y="3624"/>
                </a:lnTo>
                <a:cubicBezTo>
                  <a:pt x="2017" y="3687"/>
                  <a:pt x="1922" y="3781"/>
                  <a:pt x="1859" y="3907"/>
                </a:cubicBezTo>
                <a:cubicBezTo>
                  <a:pt x="1733" y="3687"/>
                  <a:pt x="1576" y="3529"/>
                  <a:pt x="1387" y="3435"/>
                </a:cubicBezTo>
                <a:lnTo>
                  <a:pt x="1387" y="1702"/>
                </a:lnTo>
                <a:cubicBezTo>
                  <a:pt x="1387" y="1482"/>
                  <a:pt x="1544" y="1324"/>
                  <a:pt x="1733" y="1324"/>
                </a:cubicBezTo>
                <a:close/>
                <a:moveTo>
                  <a:pt x="8665" y="1324"/>
                </a:moveTo>
                <a:cubicBezTo>
                  <a:pt x="8854" y="1324"/>
                  <a:pt x="9011" y="1482"/>
                  <a:pt x="9011" y="1702"/>
                </a:cubicBezTo>
                <a:lnTo>
                  <a:pt x="9011" y="3466"/>
                </a:lnTo>
                <a:cubicBezTo>
                  <a:pt x="8854" y="3592"/>
                  <a:pt x="8759" y="3750"/>
                  <a:pt x="8633" y="3907"/>
                </a:cubicBezTo>
                <a:cubicBezTo>
                  <a:pt x="8539" y="3781"/>
                  <a:pt x="8476" y="3687"/>
                  <a:pt x="8381" y="3592"/>
                </a:cubicBezTo>
                <a:lnTo>
                  <a:pt x="8349" y="3529"/>
                </a:lnTo>
                <a:lnTo>
                  <a:pt x="8349" y="1702"/>
                </a:lnTo>
                <a:cubicBezTo>
                  <a:pt x="8318" y="1482"/>
                  <a:pt x="8476" y="1324"/>
                  <a:pt x="8665" y="1324"/>
                </a:cubicBezTo>
                <a:close/>
                <a:moveTo>
                  <a:pt x="6774" y="3647"/>
                </a:moveTo>
                <a:cubicBezTo>
                  <a:pt x="7160" y="3647"/>
                  <a:pt x="7546" y="3797"/>
                  <a:pt x="7845" y="4096"/>
                </a:cubicBezTo>
                <a:cubicBezTo>
                  <a:pt x="8318" y="4569"/>
                  <a:pt x="8444" y="5294"/>
                  <a:pt x="8066" y="5892"/>
                </a:cubicBezTo>
                <a:cubicBezTo>
                  <a:pt x="7089" y="6176"/>
                  <a:pt x="6333" y="7058"/>
                  <a:pt x="6239" y="8098"/>
                </a:cubicBezTo>
                <a:lnTo>
                  <a:pt x="5199" y="9043"/>
                </a:lnTo>
                <a:lnTo>
                  <a:pt x="4128" y="8035"/>
                </a:lnTo>
                <a:cubicBezTo>
                  <a:pt x="4065" y="6995"/>
                  <a:pt x="3309" y="6144"/>
                  <a:pt x="2332" y="5892"/>
                </a:cubicBezTo>
                <a:cubicBezTo>
                  <a:pt x="1985" y="5325"/>
                  <a:pt x="2112" y="4569"/>
                  <a:pt x="2553" y="4096"/>
                </a:cubicBezTo>
                <a:cubicBezTo>
                  <a:pt x="2836" y="3813"/>
                  <a:pt x="3246" y="3655"/>
                  <a:pt x="3624" y="3655"/>
                </a:cubicBezTo>
                <a:cubicBezTo>
                  <a:pt x="4033" y="3655"/>
                  <a:pt x="4411" y="3813"/>
                  <a:pt x="4695" y="4096"/>
                </a:cubicBezTo>
                <a:lnTo>
                  <a:pt x="4915" y="4317"/>
                </a:lnTo>
                <a:lnTo>
                  <a:pt x="4978" y="4348"/>
                </a:lnTo>
                <a:cubicBezTo>
                  <a:pt x="5026" y="4411"/>
                  <a:pt x="5112" y="4443"/>
                  <a:pt x="5203" y="4443"/>
                </a:cubicBezTo>
                <a:cubicBezTo>
                  <a:pt x="5294" y="4443"/>
                  <a:pt x="5388" y="4411"/>
                  <a:pt x="5451" y="4348"/>
                </a:cubicBezTo>
                <a:lnTo>
                  <a:pt x="5703" y="4096"/>
                </a:lnTo>
                <a:cubicBezTo>
                  <a:pt x="6002" y="3797"/>
                  <a:pt x="6388" y="3647"/>
                  <a:pt x="6774" y="3647"/>
                </a:cubicBezTo>
                <a:close/>
                <a:moveTo>
                  <a:pt x="662" y="3813"/>
                </a:moveTo>
                <a:cubicBezTo>
                  <a:pt x="1103" y="3970"/>
                  <a:pt x="1418" y="4380"/>
                  <a:pt x="1418" y="4884"/>
                </a:cubicBezTo>
                <a:lnTo>
                  <a:pt x="1418" y="6176"/>
                </a:lnTo>
                <a:cubicBezTo>
                  <a:pt x="1418" y="6365"/>
                  <a:pt x="1576" y="6522"/>
                  <a:pt x="1765" y="6522"/>
                </a:cubicBezTo>
                <a:cubicBezTo>
                  <a:pt x="2679" y="6522"/>
                  <a:pt x="3435" y="7247"/>
                  <a:pt x="3435" y="8161"/>
                </a:cubicBezTo>
                <a:lnTo>
                  <a:pt x="3435" y="8224"/>
                </a:lnTo>
                <a:lnTo>
                  <a:pt x="3435" y="8980"/>
                </a:lnTo>
                <a:cubicBezTo>
                  <a:pt x="3435" y="9169"/>
                  <a:pt x="3592" y="9326"/>
                  <a:pt x="3781" y="9326"/>
                </a:cubicBezTo>
                <a:cubicBezTo>
                  <a:pt x="3970" y="9326"/>
                  <a:pt x="4128" y="9169"/>
                  <a:pt x="4128" y="8980"/>
                </a:cubicBezTo>
                <a:lnTo>
                  <a:pt x="4852" y="9610"/>
                </a:lnTo>
                <a:lnTo>
                  <a:pt x="4852" y="11059"/>
                </a:lnTo>
                <a:lnTo>
                  <a:pt x="2080" y="11059"/>
                </a:lnTo>
                <a:lnTo>
                  <a:pt x="2080" y="9925"/>
                </a:lnTo>
                <a:cubicBezTo>
                  <a:pt x="2080" y="9673"/>
                  <a:pt x="1985" y="9421"/>
                  <a:pt x="1765" y="9200"/>
                </a:cubicBezTo>
                <a:lnTo>
                  <a:pt x="1198" y="8633"/>
                </a:lnTo>
                <a:cubicBezTo>
                  <a:pt x="883" y="8287"/>
                  <a:pt x="662" y="7877"/>
                  <a:pt x="662" y="7404"/>
                </a:cubicBezTo>
                <a:lnTo>
                  <a:pt x="662" y="3813"/>
                </a:lnTo>
                <a:close/>
                <a:moveTo>
                  <a:pt x="9767" y="3844"/>
                </a:moveTo>
                <a:lnTo>
                  <a:pt x="9767" y="7436"/>
                </a:lnTo>
                <a:cubicBezTo>
                  <a:pt x="9767" y="7909"/>
                  <a:pt x="9578" y="8350"/>
                  <a:pt x="9263" y="8665"/>
                </a:cubicBezTo>
                <a:lnTo>
                  <a:pt x="8665" y="9263"/>
                </a:lnTo>
                <a:cubicBezTo>
                  <a:pt x="8476" y="9452"/>
                  <a:pt x="8349" y="9704"/>
                  <a:pt x="8349" y="9988"/>
                </a:cubicBezTo>
                <a:lnTo>
                  <a:pt x="8349" y="11153"/>
                </a:lnTo>
                <a:lnTo>
                  <a:pt x="5514" y="11153"/>
                </a:lnTo>
                <a:lnTo>
                  <a:pt x="5514" y="9736"/>
                </a:lnTo>
                <a:lnTo>
                  <a:pt x="6239" y="9043"/>
                </a:lnTo>
                <a:cubicBezTo>
                  <a:pt x="6270" y="9200"/>
                  <a:pt x="6396" y="9326"/>
                  <a:pt x="6585" y="9326"/>
                </a:cubicBezTo>
                <a:cubicBezTo>
                  <a:pt x="6774" y="9326"/>
                  <a:pt x="6932" y="9169"/>
                  <a:pt x="6932" y="8980"/>
                </a:cubicBezTo>
                <a:lnTo>
                  <a:pt x="6932" y="8255"/>
                </a:lnTo>
                <a:cubicBezTo>
                  <a:pt x="6932" y="7404"/>
                  <a:pt x="7530" y="6711"/>
                  <a:pt x="8349" y="6554"/>
                </a:cubicBezTo>
                <a:lnTo>
                  <a:pt x="8665" y="6554"/>
                </a:lnTo>
                <a:cubicBezTo>
                  <a:pt x="8854" y="6554"/>
                  <a:pt x="9011" y="6396"/>
                  <a:pt x="9011" y="6207"/>
                </a:cubicBezTo>
                <a:lnTo>
                  <a:pt x="9011" y="4916"/>
                </a:lnTo>
                <a:cubicBezTo>
                  <a:pt x="9011" y="4443"/>
                  <a:pt x="9326" y="4002"/>
                  <a:pt x="9767" y="3844"/>
                </a:cubicBezTo>
                <a:close/>
                <a:moveTo>
                  <a:pt x="3120" y="1"/>
                </a:moveTo>
                <a:cubicBezTo>
                  <a:pt x="2647" y="1"/>
                  <a:pt x="2238" y="316"/>
                  <a:pt x="2143" y="757"/>
                </a:cubicBezTo>
                <a:cubicBezTo>
                  <a:pt x="2017" y="694"/>
                  <a:pt x="1891" y="662"/>
                  <a:pt x="1733" y="662"/>
                </a:cubicBezTo>
                <a:cubicBezTo>
                  <a:pt x="1135" y="662"/>
                  <a:pt x="725" y="1135"/>
                  <a:pt x="725" y="1702"/>
                </a:cubicBezTo>
                <a:lnTo>
                  <a:pt x="725" y="3120"/>
                </a:lnTo>
                <a:cubicBezTo>
                  <a:pt x="599" y="3057"/>
                  <a:pt x="473" y="3057"/>
                  <a:pt x="347" y="3057"/>
                </a:cubicBezTo>
                <a:cubicBezTo>
                  <a:pt x="158" y="3057"/>
                  <a:pt x="1" y="3214"/>
                  <a:pt x="1" y="3435"/>
                </a:cubicBezTo>
                <a:lnTo>
                  <a:pt x="1" y="7436"/>
                </a:lnTo>
                <a:cubicBezTo>
                  <a:pt x="1" y="8066"/>
                  <a:pt x="253" y="8696"/>
                  <a:pt x="725" y="9169"/>
                </a:cubicBezTo>
                <a:lnTo>
                  <a:pt x="1292" y="9767"/>
                </a:lnTo>
                <a:cubicBezTo>
                  <a:pt x="1387" y="9830"/>
                  <a:pt x="1418" y="9925"/>
                  <a:pt x="1418" y="9988"/>
                </a:cubicBezTo>
                <a:lnTo>
                  <a:pt x="1418" y="11153"/>
                </a:lnTo>
                <a:lnTo>
                  <a:pt x="1072" y="11153"/>
                </a:lnTo>
                <a:cubicBezTo>
                  <a:pt x="883" y="11153"/>
                  <a:pt x="725" y="11311"/>
                  <a:pt x="725" y="11500"/>
                </a:cubicBezTo>
                <a:cubicBezTo>
                  <a:pt x="725" y="11689"/>
                  <a:pt x="883" y="11847"/>
                  <a:pt x="1072" y="11847"/>
                </a:cubicBezTo>
                <a:lnTo>
                  <a:pt x="9389" y="11847"/>
                </a:lnTo>
                <a:cubicBezTo>
                  <a:pt x="9578" y="11847"/>
                  <a:pt x="9736" y="11689"/>
                  <a:pt x="9736" y="11500"/>
                </a:cubicBezTo>
                <a:cubicBezTo>
                  <a:pt x="9736" y="11311"/>
                  <a:pt x="9578" y="11153"/>
                  <a:pt x="9389" y="11153"/>
                </a:cubicBezTo>
                <a:lnTo>
                  <a:pt x="9106" y="11153"/>
                </a:lnTo>
                <a:lnTo>
                  <a:pt x="9106" y="9988"/>
                </a:lnTo>
                <a:cubicBezTo>
                  <a:pt x="9106" y="9925"/>
                  <a:pt x="9137" y="9799"/>
                  <a:pt x="9232" y="9767"/>
                </a:cubicBezTo>
                <a:lnTo>
                  <a:pt x="9830" y="9169"/>
                </a:lnTo>
                <a:cubicBezTo>
                  <a:pt x="10271" y="8696"/>
                  <a:pt x="10523" y="8098"/>
                  <a:pt x="10523" y="7436"/>
                </a:cubicBezTo>
                <a:lnTo>
                  <a:pt x="10523" y="3466"/>
                </a:lnTo>
                <a:cubicBezTo>
                  <a:pt x="10492" y="3214"/>
                  <a:pt x="10334" y="3057"/>
                  <a:pt x="10114" y="3057"/>
                </a:cubicBezTo>
                <a:cubicBezTo>
                  <a:pt x="9956" y="3057"/>
                  <a:pt x="9862" y="3057"/>
                  <a:pt x="9704" y="3120"/>
                </a:cubicBezTo>
                <a:lnTo>
                  <a:pt x="9704" y="1702"/>
                </a:lnTo>
                <a:cubicBezTo>
                  <a:pt x="9704" y="1103"/>
                  <a:pt x="9232" y="662"/>
                  <a:pt x="8665" y="662"/>
                </a:cubicBezTo>
                <a:cubicBezTo>
                  <a:pt x="8539" y="662"/>
                  <a:pt x="8413" y="694"/>
                  <a:pt x="8286" y="757"/>
                </a:cubicBezTo>
                <a:cubicBezTo>
                  <a:pt x="8160" y="316"/>
                  <a:pt x="7751" y="1"/>
                  <a:pt x="7278" y="1"/>
                </a:cubicBezTo>
                <a:cubicBezTo>
                  <a:pt x="6711" y="1"/>
                  <a:pt x="6270" y="473"/>
                  <a:pt x="6270" y="1009"/>
                </a:cubicBezTo>
                <a:lnTo>
                  <a:pt x="6270" y="1103"/>
                </a:lnTo>
                <a:cubicBezTo>
                  <a:pt x="6144" y="1072"/>
                  <a:pt x="6050" y="1009"/>
                  <a:pt x="5924" y="1009"/>
                </a:cubicBezTo>
                <a:cubicBezTo>
                  <a:pt x="5640" y="1009"/>
                  <a:pt x="5388" y="1135"/>
                  <a:pt x="5199" y="1292"/>
                </a:cubicBezTo>
                <a:cubicBezTo>
                  <a:pt x="5010" y="1135"/>
                  <a:pt x="4758" y="1009"/>
                  <a:pt x="4506" y="1009"/>
                </a:cubicBezTo>
                <a:cubicBezTo>
                  <a:pt x="4380" y="1009"/>
                  <a:pt x="4254" y="1072"/>
                  <a:pt x="4128" y="1103"/>
                </a:cubicBezTo>
                <a:lnTo>
                  <a:pt x="4128" y="1009"/>
                </a:lnTo>
                <a:cubicBezTo>
                  <a:pt x="4128" y="442"/>
                  <a:pt x="3655" y="1"/>
                  <a:pt x="3120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0459;p60">
            <a:extLst>
              <a:ext uri="{FF2B5EF4-FFF2-40B4-BE49-F238E27FC236}">
                <a16:creationId xmlns:a16="http://schemas.microsoft.com/office/drawing/2014/main" id="{90DF15A2-F29E-4E58-8EF5-A33A49EBB8CC}"/>
              </a:ext>
            </a:extLst>
          </p:cNvPr>
          <p:cNvSpPr/>
          <p:nvPr/>
        </p:nvSpPr>
        <p:spPr>
          <a:xfrm>
            <a:off x="5304434" y="1783074"/>
            <a:ext cx="357903" cy="353897"/>
          </a:xfrm>
          <a:custGeom>
            <a:avLst/>
            <a:gdLst/>
            <a:ahLst/>
            <a:cxnLst/>
            <a:rect l="l" t="t" r="r" b="b"/>
            <a:pathLst>
              <a:path w="11973" h="11839" extrusionOk="0">
                <a:moveTo>
                  <a:pt x="9322" y="655"/>
                </a:moveTo>
                <a:cubicBezTo>
                  <a:pt x="9413" y="655"/>
                  <a:pt x="9499" y="686"/>
                  <a:pt x="9547" y="749"/>
                </a:cubicBezTo>
                <a:lnTo>
                  <a:pt x="11027" y="2198"/>
                </a:lnTo>
                <a:cubicBezTo>
                  <a:pt x="11122" y="2324"/>
                  <a:pt x="11122" y="2545"/>
                  <a:pt x="11027" y="2671"/>
                </a:cubicBezTo>
                <a:cubicBezTo>
                  <a:pt x="10964" y="2718"/>
                  <a:pt x="10870" y="2742"/>
                  <a:pt x="10779" y="2742"/>
                </a:cubicBezTo>
                <a:cubicBezTo>
                  <a:pt x="10689" y="2742"/>
                  <a:pt x="10602" y="2718"/>
                  <a:pt x="10555" y="2671"/>
                </a:cubicBezTo>
                <a:lnTo>
                  <a:pt x="10303" y="2419"/>
                </a:lnTo>
                <a:lnTo>
                  <a:pt x="9074" y="1190"/>
                </a:lnTo>
                <a:cubicBezTo>
                  <a:pt x="8916" y="1096"/>
                  <a:pt x="8916" y="907"/>
                  <a:pt x="9074" y="749"/>
                </a:cubicBezTo>
                <a:cubicBezTo>
                  <a:pt x="9137" y="686"/>
                  <a:pt x="9232" y="655"/>
                  <a:pt x="9322" y="655"/>
                </a:cubicBezTo>
                <a:close/>
                <a:moveTo>
                  <a:pt x="9106" y="2230"/>
                </a:moveTo>
                <a:lnTo>
                  <a:pt x="9547" y="2702"/>
                </a:lnTo>
                <a:lnTo>
                  <a:pt x="9011" y="3270"/>
                </a:lnTo>
                <a:lnTo>
                  <a:pt x="8538" y="2797"/>
                </a:lnTo>
                <a:lnTo>
                  <a:pt x="9106" y="2230"/>
                </a:lnTo>
                <a:close/>
                <a:moveTo>
                  <a:pt x="6333" y="1694"/>
                </a:moveTo>
                <a:cubicBezTo>
                  <a:pt x="6396" y="1694"/>
                  <a:pt x="6522" y="1726"/>
                  <a:pt x="6554" y="1789"/>
                </a:cubicBezTo>
                <a:lnTo>
                  <a:pt x="8759" y="3994"/>
                </a:lnTo>
                <a:lnTo>
                  <a:pt x="9988" y="5223"/>
                </a:lnTo>
                <a:cubicBezTo>
                  <a:pt x="10082" y="5254"/>
                  <a:pt x="10114" y="5349"/>
                  <a:pt x="10114" y="5475"/>
                </a:cubicBezTo>
                <a:cubicBezTo>
                  <a:pt x="10114" y="5538"/>
                  <a:pt x="10082" y="5664"/>
                  <a:pt x="9988" y="5695"/>
                </a:cubicBezTo>
                <a:cubicBezTo>
                  <a:pt x="9925" y="5727"/>
                  <a:pt x="9830" y="5821"/>
                  <a:pt x="9767" y="5821"/>
                </a:cubicBezTo>
                <a:cubicBezTo>
                  <a:pt x="9673" y="5821"/>
                  <a:pt x="9547" y="5790"/>
                  <a:pt x="9515" y="5695"/>
                </a:cubicBezTo>
                <a:lnTo>
                  <a:pt x="6081" y="2261"/>
                </a:lnTo>
                <a:cubicBezTo>
                  <a:pt x="6018" y="2198"/>
                  <a:pt x="5987" y="2104"/>
                  <a:pt x="5987" y="2041"/>
                </a:cubicBezTo>
                <a:cubicBezTo>
                  <a:pt x="5987" y="1946"/>
                  <a:pt x="6018" y="1852"/>
                  <a:pt x="6081" y="1789"/>
                </a:cubicBezTo>
                <a:cubicBezTo>
                  <a:pt x="6176" y="1726"/>
                  <a:pt x="6239" y="1694"/>
                  <a:pt x="6333" y="1694"/>
                </a:cubicBezTo>
                <a:close/>
                <a:moveTo>
                  <a:pt x="6333" y="3459"/>
                </a:moveTo>
                <a:lnTo>
                  <a:pt x="8286" y="5412"/>
                </a:lnTo>
                <a:lnTo>
                  <a:pt x="7782" y="5947"/>
                </a:lnTo>
                <a:lnTo>
                  <a:pt x="7026" y="5191"/>
                </a:lnTo>
                <a:cubicBezTo>
                  <a:pt x="6979" y="5128"/>
                  <a:pt x="6892" y="5097"/>
                  <a:pt x="6802" y="5097"/>
                </a:cubicBezTo>
                <a:cubicBezTo>
                  <a:pt x="6711" y="5097"/>
                  <a:pt x="6617" y="5128"/>
                  <a:pt x="6554" y="5191"/>
                </a:cubicBezTo>
                <a:cubicBezTo>
                  <a:pt x="6459" y="5317"/>
                  <a:pt x="6459" y="5538"/>
                  <a:pt x="6554" y="5664"/>
                </a:cubicBezTo>
                <a:lnTo>
                  <a:pt x="7310" y="6420"/>
                </a:lnTo>
                <a:lnTo>
                  <a:pt x="6837" y="6893"/>
                </a:lnTo>
                <a:lnTo>
                  <a:pt x="4884" y="4908"/>
                </a:lnTo>
                <a:lnTo>
                  <a:pt x="6333" y="3459"/>
                </a:lnTo>
                <a:close/>
                <a:moveTo>
                  <a:pt x="4348" y="5506"/>
                </a:moveTo>
                <a:lnTo>
                  <a:pt x="6333" y="7460"/>
                </a:lnTo>
                <a:lnTo>
                  <a:pt x="5860" y="7932"/>
                </a:lnTo>
                <a:lnTo>
                  <a:pt x="5388" y="7460"/>
                </a:lnTo>
                <a:cubicBezTo>
                  <a:pt x="5325" y="7412"/>
                  <a:pt x="5238" y="7389"/>
                  <a:pt x="5152" y="7389"/>
                </a:cubicBezTo>
                <a:cubicBezTo>
                  <a:pt x="5065" y="7389"/>
                  <a:pt x="4978" y="7412"/>
                  <a:pt x="4915" y="7460"/>
                </a:cubicBezTo>
                <a:cubicBezTo>
                  <a:pt x="4789" y="7586"/>
                  <a:pt x="4789" y="7838"/>
                  <a:pt x="4915" y="7932"/>
                </a:cubicBezTo>
                <a:lnTo>
                  <a:pt x="5388" y="8405"/>
                </a:lnTo>
                <a:lnTo>
                  <a:pt x="5167" y="8657"/>
                </a:lnTo>
                <a:cubicBezTo>
                  <a:pt x="4915" y="8846"/>
                  <a:pt x="4632" y="8940"/>
                  <a:pt x="4360" y="8940"/>
                </a:cubicBezTo>
                <a:cubicBezTo>
                  <a:pt x="4088" y="8940"/>
                  <a:pt x="3828" y="8846"/>
                  <a:pt x="3624" y="8657"/>
                </a:cubicBezTo>
                <a:lnTo>
                  <a:pt x="3151" y="8184"/>
                </a:lnTo>
                <a:cubicBezTo>
                  <a:pt x="2742" y="7775"/>
                  <a:pt x="2742" y="7113"/>
                  <a:pt x="3151" y="6735"/>
                </a:cubicBezTo>
                <a:lnTo>
                  <a:pt x="4348" y="5506"/>
                </a:lnTo>
                <a:close/>
                <a:moveTo>
                  <a:pt x="2678" y="8657"/>
                </a:moveTo>
                <a:lnTo>
                  <a:pt x="3151" y="9129"/>
                </a:lnTo>
                <a:lnTo>
                  <a:pt x="2899" y="9350"/>
                </a:lnTo>
                <a:cubicBezTo>
                  <a:pt x="2836" y="9413"/>
                  <a:pt x="2749" y="9444"/>
                  <a:pt x="2663" y="9444"/>
                </a:cubicBezTo>
                <a:cubicBezTo>
                  <a:pt x="2576" y="9444"/>
                  <a:pt x="2489" y="9413"/>
                  <a:pt x="2426" y="9350"/>
                </a:cubicBezTo>
                <a:cubicBezTo>
                  <a:pt x="2300" y="9255"/>
                  <a:pt x="2300" y="9003"/>
                  <a:pt x="2426" y="8877"/>
                </a:cubicBezTo>
                <a:lnTo>
                  <a:pt x="2678" y="8657"/>
                </a:lnTo>
                <a:close/>
                <a:moveTo>
                  <a:pt x="9389" y="1"/>
                </a:moveTo>
                <a:cubicBezTo>
                  <a:pt x="9121" y="1"/>
                  <a:pt x="8853" y="103"/>
                  <a:pt x="8664" y="308"/>
                </a:cubicBezTo>
                <a:cubicBezTo>
                  <a:pt x="8255" y="686"/>
                  <a:pt x="8255" y="1379"/>
                  <a:pt x="8664" y="1757"/>
                </a:cubicBezTo>
                <a:lnTo>
                  <a:pt x="8097" y="2324"/>
                </a:lnTo>
                <a:lnTo>
                  <a:pt x="7121" y="1316"/>
                </a:lnTo>
                <a:cubicBezTo>
                  <a:pt x="6932" y="1127"/>
                  <a:pt x="6648" y="1001"/>
                  <a:pt x="6365" y="1001"/>
                </a:cubicBezTo>
                <a:cubicBezTo>
                  <a:pt x="6081" y="1001"/>
                  <a:pt x="5829" y="1127"/>
                  <a:pt x="5608" y="1316"/>
                </a:cubicBezTo>
                <a:cubicBezTo>
                  <a:pt x="5419" y="1537"/>
                  <a:pt x="5293" y="1789"/>
                  <a:pt x="5293" y="2072"/>
                </a:cubicBezTo>
                <a:cubicBezTo>
                  <a:pt x="5293" y="2356"/>
                  <a:pt x="5419" y="2639"/>
                  <a:pt x="5608" y="2828"/>
                </a:cubicBezTo>
                <a:lnTo>
                  <a:pt x="5860" y="3049"/>
                </a:lnTo>
                <a:lnTo>
                  <a:pt x="2678" y="6263"/>
                </a:lnTo>
                <a:cubicBezTo>
                  <a:pt x="2143" y="6767"/>
                  <a:pt x="2048" y="7460"/>
                  <a:pt x="2269" y="8090"/>
                </a:cubicBezTo>
                <a:lnTo>
                  <a:pt x="1922" y="8468"/>
                </a:lnTo>
                <a:cubicBezTo>
                  <a:pt x="1607" y="8783"/>
                  <a:pt x="1513" y="9255"/>
                  <a:pt x="1733" y="9634"/>
                </a:cubicBezTo>
                <a:lnTo>
                  <a:pt x="95" y="11240"/>
                </a:lnTo>
                <a:cubicBezTo>
                  <a:pt x="1" y="11366"/>
                  <a:pt x="1" y="11618"/>
                  <a:pt x="95" y="11713"/>
                </a:cubicBezTo>
                <a:cubicBezTo>
                  <a:pt x="190" y="11807"/>
                  <a:pt x="284" y="11839"/>
                  <a:pt x="347" y="11839"/>
                </a:cubicBezTo>
                <a:cubicBezTo>
                  <a:pt x="410" y="11839"/>
                  <a:pt x="536" y="11807"/>
                  <a:pt x="568" y="11713"/>
                </a:cubicBezTo>
                <a:lnTo>
                  <a:pt x="2206" y="10106"/>
                </a:lnTo>
                <a:cubicBezTo>
                  <a:pt x="2363" y="10201"/>
                  <a:pt x="2458" y="10232"/>
                  <a:pt x="2615" y="10232"/>
                </a:cubicBezTo>
                <a:cubicBezTo>
                  <a:pt x="2899" y="10232"/>
                  <a:pt x="3183" y="10106"/>
                  <a:pt x="3372" y="9917"/>
                </a:cubicBezTo>
                <a:lnTo>
                  <a:pt x="3718" y="9571"/>
                </a:lnTo>
                <a:cubicBezTo>
                  <a:pt x="3939" y="9634"/>
                  <a:pt x="4159" y="9665"/>
                  <a:pt x="4348" y="9665"/>
                </a:cubicBezTo>
                <a:cubicBezTo>
                  <a:pt x="4789" y="9665"/>
                  <a:pt x="5262" y="9508"/>
                  <a:pt x="5577" y="9161"/>
                </a:cubicBezTo>
                <a:lnTo>
                  <a:pt x="8759" y="5979"/>
                </a:lnTo>
                <a:lnTo>
                  <a:pt x="9011" y="6199"/>
                </a:lnTo>
                <a:cubicBezTo>
                  <a:pt x="9200" y="6420"/>
                  <a:pt x="9484" y="6515"/>
                  <a:pt x="9767" y="6515"/>
                </a:cubicBezTo>
                <a:cubicBezTo>
                  <a:pt x="10019" y="6515"/>
                  <a:pt x="10303" y="6420"/>
                  <a:pt x="10492" y="6199"/>
                </a:cubicBezTo>
                <a:cubicBezTo>
                  <a:pt x="10712" y="6010"/>
                  <a:pt x="10807" y="5727"/>
                  <a:pt x="10807" y="5475"/>
                </a:cubicBezTo>
                <a:cubicBezTo>
                  <a:pt x="10807" y="5191"/>
                  <a:pt x="10712" y="4908"/>
                  <a:pt x="10492" y="4719"/>
                </a:cubicBezTo>
                <a:lnTo>
                  <a:pt x="9515" y="3711"/>
                </a:lnTo>
                <a:lnTo>
                  <a:pt x="10082" y="3207"/>
                </a:lnTo>
                <a:cubicBezTo>
                  <a:pt x="10271" y="3427"/>
                  <a:pt x="10555" y="3522"/>
                  <a:pt x="10807" y="3522"/>
                </a:cubicBezTo>
                <a:cubicBezTo>
                  <a:pt x="11090" y="3522"/>
                  <a:pt x="11374" y="3427"/>
                  <a:pt x="11563" y="3207"/>
                </a:cubicBezTo>
                <a:cubicBezTo>
                  <a:pt x="11972" y="2828"/>
                  <a:pt x="11972" y="2167"/>
                  <a:pt x="11563" y="1757"/>
                </a:cubicBezTo>
                <a:lnTo>
                  <a:pt x="10114" y="308"/>
                </a:lnTo>
                <a:cubicBezTo>
                  <a:pt x="9925" y="103"/>
                  <a:pt x="9657" y="1"/>
                  <a:pt x="9389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10460;p60">
            <a:extLst>
              <a:ext uri="{FF2B5EF4-FFF2-40B4-BE49-F238E27FC236}">
                <a16:creationId xmlns:a16="http://schemas.microsoft.com/office/drawing/2014/main" id="{42A0F29B-5ABA-46D0-A7CF-D7F8CBF4502C}"/>
              </a:ext>
            </a:extLst>
          </p:cNvPr>
          <p:cNvGrpSpPr/>
          <p:nvPr/>
        </p:nvGrpSpPr>
        <p:grpSpPr>
          <a:xfrm>
            <a:off x="5368939" y="2224196"/>
            <a:ext cx="227930" cy="354136"/>
            <a:chOff x="-28043900" y="2701925"/>
            <a:chExt cx="190625" cy="296175"/>
          </a:xfrm>
        </p:grpSpPr>
        <p:sp>
          <p:nvSpPr>
            <p:cNvPr id="55" name="Google Shape;10461;p60">
              <a:extLst>
                <a:ext uri="{FF2B5EF4-FFF2-40B4-BE49-F238E27FC236}">
                  <a16:creationId xmlns:a16="http://schemas.microsoft.com/office/drawing/2014/main" id="{3F668E35-F0A3-4792-9CB9-ED1216107DE4}"/>
                </a:ext>
              </a:extLst>
            </p:cNvPr>
            <p:cNvSpPr/>
            <p:nvPr/>
          </p:nvSpPr>
          <p:spPr>
            <a:xfrm>
              <a:off x="-28043900" y="2701925"/>
              <a:ext cx="190625" cy="296175"/>
            </a:xfrm>
            <a:custGeom>
              <a:avLst/>
              <a:gdLst/>
              <a:ahLst/>
              <a:cxnLst/>
              <a:rect l="l" t="t" r="r" b="b"/>
              <a:pathLst>
                <a:path w="7625" h="11847" extrusionOk="0">
                  <a:moveTo>
                    <a:pt x="5136" y="662"/>
                  </a:moveTo>
                  <a:cubicBezTo>
                    <a:pt x="5325" y="662"/>
                    <a:pt x="5483" y="820"/>
                    <a:pt x="5483" y="1009"/>
                  </a:cubicBezTo>
                  <a:cubicBezTo>
                    <a:pt x="5483" y="1198"/>
                    <a:pt x="5325" y="1356"/>
                    <a:pt x="5136" y="1356"/>
                  </a:cubicBezTo>
                  <a:lnTo>
                    <a:pt x="2364" y="1356"/>
                  </a:lnTo>
                  <a:cubicBezTo>
                    <a:pt x="2175" y="1356"/>
                    <a:pt x="2017" y="1198"/>
                    <a:pt x="2017" y="1009"/>
                  </a:cubicBezTo>
                  <a:cubicBezTo>
                    <a:pt x="2017" y="820"/>
                    <a:pt x="2175" y="662"/>
                    <a:pt x="2364" y="662"/>
                  </a:cubicBezTo>
                  <a:close/>
                  <a:moveTo>
                    <a:pt x="4790" y="2080"/>
                  </a:moveTo>
                  <a:lnTo>
                    <a:pt x="4790" y="4411"/>
                  </a:lnTo>
                  <a:cubicBezTo>
                    <a:pt x="4790" y="4758"/>
                    <a:pt x="4979" y="5105"/>
                    <a:pt x="5294" y="5294"/>
                  </a:cubicBezTo>
                  <a:cubicBezTo>
                    <a:pt x="6113" y="5766"/>
                    <a:pt x="6680" y="6554"/>
                    <a:pt x="6837" y="7499"/>
                  </a:cubicBezTo>
                  <a:cubicBezTo>
                    <a:pt x="6504" y="7632"/>
                    <a:pt x="6166" y="7699"/>
                    <a:pt x="5828" y="7699"/>
                  </a:cubicBezTo>
                  <a:cubicBezTo>
                    <a:pt x="5207" y="7699"/>
                    <a:pt x="4582" y="7475"/>
                    <a:pt x="3971" y="7026"/>
                  </a:cubicBezTo>
                  <a:cubicBezTo>
                    <a:pt x="3372" y="6648"/>
                    <a:pt x="2773" y="6396"/>
                    <a:pt x="2143" y="6333"/>
                  </a:cubicBezTo>
                  <a:cubicBezTo>
                    <a:pt x="1970" y="6318"/>
                    <a:pt x="1805" y="6310"/>
                    <a:pt x="1639" y="6310"/>
                  </a:cubicBezTo>
                  <a:cubicBezTo>
                    <a:pt x="1474" y="6310"/>
                    <a:pt x="1308" y="6318"/>
                    <a:pt x="1135" y="6333"/>
                  </a:cubicBezTo>
                  <a:cubicBezTo>
                    <a:pt x="1387" y="5892"/>
                    <a:pt x="1734" y="5546"/>
                    <a:pt x="2175" y="5294"/>
                  </a:cubicBezTo>
                  <a:cubicBezTo>
                    <a:pt x="2490" y="5105"/>
                    <a:pt x="2679" y="4790"/>
                    <a:pt x="2679" y="4443"/>
                  </a:cubicBezTo>
                  <a:lnTo>
                    <a:pt x="2679" y="2080"/>
                  </a:lnTo>
                  <a:close/>
                  <a:moveTo>
                    <a:pt x="1670" y="6939"/>
                  </a:moveTo>
                  <a:cubicBezTo>
                    <a:pt x="2308" y="6939"/>
                    <a:pt x="2942" y="7156"/>
                    <a:pt x="3561" y="7562"/>
                  </a:cubicBezTo>
                  <a:cubicBezTo>
                    <a:pt x="4160" y="7940"/>
                    <a:pt x="4790" y="8192"/>
                    <a:pt x="5420" y="8255"/>
                  </a:cubicBezTo>
                  <a:cubicBezTo>
                    <a:pt x="5577" y="8255"/>
                    <a:pt x="5672" y="8287"/>
                    <a:pt x="5829" y="8287"/>
                  </a:cubicBezTo>
                  <a:cubicBezTo>
                    <a:pt x="6207" y="8287"/>
                    <a:pt x="6554" y="8255"/>
                    <a:pt x="6869" y="8129"/>
                  </a:cubicBezTo>
                  <a:lnTo>
                    <a:pt x="6869" y="8129"/>
                  </a:lnTo>
                  <a:cubicBezTo>
                    <a:pt x="6869" y="8255"/>
                    <a:pt x="6837" y="8381"/>
                    <a:pt x="6837" y="8507"/>
                  </a:cubicBezTo>
                  <a:cubicBezTo>
                    <a:pt x="6585" y="9799"/>
                    <a:pt x="5640" y="10807"/>
                    <a:pt x="4412" y="11059"/>
                  </a:cubicBezTo>
                  <a:cubicBezTo>
                    <a:pt x="4192" y="11103"/>
                    <a:pt x="3970" y="11125"/>
                    <a:pt x="3750" y="11125"/>
                  </a:cubicBezTo>
                  <a:cubicBezTo>
                    <a:pt x="3027" y="11125"/>
                    <a:pt x="2328" y="10888"/>
                    <a:pt x="1797" y="10429"/>
                  </a:cubicBezTo>
                  <a:cubicBezTo>
                    <a:pt x="1041" y="9830"/>
                    <a:pt x="631" y="8917"/>
                    <a:pt x="631" y="7972"/>
                  </a:cubicBezTo>
                  <a:cubicBezTo>
                    <a:pt x="631" y="7656"/>
                    <a:pt x="694" y="7404"/>
                    <a:pt x="757" y="7089"/>
                  </a:cubicBezTo>
                  <a:cubicBezTo>
                    <a:pt x="1062" y="6988"/>
                    <a:pt x="1366" y="6939"/>
                    <a:pt x="1670" y="6939"/>
                  </a:cubicBezTo>
                  <a:close/>
                  <a:moveTo>
                    <a:pt x="2427" y="1"/>
                  </a:moveTo>
                  <a:cubicBezTo>
                    <a:pt x="1828" y="1"/>
                    <a:pt x="1387" y="473"/>
                    <a:pt x="1387" y="1009"/>
                  </a:cubicBezTo>
                  <a:cubicBezTo>
                    <a:pt x="1387" y="1450"/>
                    <a:pt x="1671" y="1828"/>
                    <a:pt x="2112" y="1986"/>
                  </a:cubicBezTo>
                  <a:lnTo>
                    <a:pt x="2112" y="4443"/>
                  </a:lnTo>
                  <a:cubicBezTo>
                    <a:pt x="2112" y="4569"/>
                    <a:pt x="2017" y="4632"/>
                    <a:pt x="1891" y="4727"/>
                  </a:cubicBezTo>
                  <a:cubicBezTo>
                    <a:pt x="1356" y="5042"/>
                    <a:pt x="883" y="5514"/>
                    <a:pt x="536" y="6081"/>
                  </a:cubicBezTo>
                  <a:cubicBezTo>
                    <a:pt x="410" y="6302"/>
                    <a:pt x="284" y="6522"/>
                    <a:pt x="221" y="6711"/>
                  </a:cubicBezTo>
                  <a:lnTo>
                    <a:pt x="221" y="6743"/>
                  </a:lnTo>
                  <a:cubicBezTo>
                    <a:pt x="64" y="7152"/>
                    <a:pt x="1" y="7593"/>
                    <a:pt x="1" y="8003"/>
                  </a:cubicBezTo>
                  <a:cubicBezTo>
                    <a:pt x="1" y="9169"/>
                    <a:pt x="536" y="10271"/>
                    <a:pt x="1419" y="10964"/>
                  </a:cubicBezTo>
                  <a:cubicBezTo>
                    <a:pt x="2112" y="11532"/>
                    <a:pt x="2962" y="11847"/>
                    <a:pt x="3845" y="11847"/>
                  </a:cubicBezTo>
                  <a:cubicBezTo>
                    <a:pt x="4097" y="11847"/>
                    <a:pt x="4380" y="11784"/>
                    <a:pt x="4664" y="11752"/>
                  </a:cubicBezTo>
                  <a:cubicBezTo>
                    <a:pt x="5420" y="11595"/>
                    <a:pt x="6081" y="11248"/>
                    <a:pt x="6585" y="10681"/>
                  </a:cubicBezTo>
                  <a:cubicBezTo>
                    <a:pt x="7090" y="10145"/>
                    <a:pt x="7468" y="9484"/>
                    <a:pt x="7625" y="8728"/>
                  </a:cubicBezTo>
                  <a:cubicBezTo>
                    <a:pt x="7562" y="8350"/>
                    <a:pt x="7562" y="7972"/>
                    <a:pt x="7531" y="7656"/>
                  </a:cubicBezTo>
                  <a:cubicBezTo>
                    <a:pt x="7499" y="7184"/>
                    <a:pt x="7373" y="6743"/>
                    <a:pt x="7184" y="6333"/>
                  </a:cubicBezTo>
                  <a:cubicBezTo>
                    <a:pt x="6837" y="5609"/>
                    <a:pt x="6302" y="5073"/>
                    <a:pt x="5640" y="4664"/>
                  </a:cubicBezTo>
                  <a:cubicBezTo>
                    <a:pt x="5577" y="4632"/>
                    <a:pt x="5483" y="4506"/>
                    <a:pt x="5483" y="4411"/>
                  </a:cubicBezTo>
                  <a:lnTo>
                    <a:pt x="5483" y="1986"/>
                  </a:lnTo>
                  <a:cubicBezTo>
                    <a:pt x="5892" y="1828"/>
                    <a:pt x="6207" y="1482"/>
                    <a:pt x="6207" y="1009"/>
                  </a:cubicBezTo>
                  <a:cubicBezTo>
                    <a:pt x="6207" y="410"/>
                    <a:pt x="5735" y="1"/>
                    <a:pt x="51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462;p60">
              <a:extLst>
                <a:ext uri="{FF2B5EF4-FFF2-40B4-BE49-F238E27FC236}">
                  <a16:creationId xmlns:a16="http://schemas.microsoft.com/office/drawing/2014/main" id="{BDED0CDB-1E47-47F3-B551-488D3A81BB58}"/>
                </a:ext>
              </a:extLst>
            </p:cNvPr>
            <p:cNvSpPr/>
            <p:nvPr/>
          </p:nvSpPr>
          <p:spPr>
            <a:xfrm>
              <a:off x="-27976950" y="291065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463;p60">
              <a:extLst>
                <a:ext uri="{FF2B5EF4-FFF2-40B4-BE49-F238E27FC236}">
                  <a16:creationId xmlns:a16="http://schemas.microsoft.com/office/drawing/2014/main" id="{0C9BF574-EB00-4C44-A159-8B42EC25C478}"/>
                </a:ext>
              </a:extLst>
            </p:cNvPr>
            <p:cNvSpPr/>
            <p:nvPr/>
          </p:nvSpPr>
          <p:spPr>
            <a:xfrm>
              <a:off x="-27924175" y="292797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464;p60">
              <a:extLst>
                <a:ext uri="{FF2B5EF4-FFF2-40B4-BE49-F238E27FC236}">
                  <a16:creationId xmlns:a16="http://schemas.microsoft.com/office/drawing/2014/main" id="{84AF38E3-0883-4481-AD28-16C4B5D09888}"/>
                </a:ext>
              </a:extLst>
            </p:cNvPr>
            <p:cNvSpPr/>
            <p:nvPr/>
          </p:nvSpPr>
          <p:spPr>
            <a:xfrm>
              <a:off x="-27976950" y="2946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465;p60">
              <a:extLst>
                <a:ext uri="{FF2B5EF4-FFF2-40B4-BE49-F238E27FC236}">
                  <a16:creationId xmlns:a16="http://schemas.microsoft.com/office/drawing/2014/main" id="{3C1061DA-90BB-4F67-9BD9-054286930760}"/>
                </a:ext>
              </a:extLst>
            </p:cNvPr>
            <p:cNvSpPr/>
            <p:nvPr/>
          </p:nvSpPr>
          <p:spPr>
            <a:xfrm>
              <a:off x="-28010800" y="28933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0"/>
                  </a:moveTo>
                  <a:cubicBezTo>
                    <a:pt x="158" y="0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10466;p60">
            <a:extLst>
              <a:ext uri="{FF2B5EF4-FFF2-40B4-BE49-F238E27FC236}">
                <a16:creationId xmlns:a16="http://schemas.microsoft.com/office/drawing/2014/main" id="{DAC813FA-74BB-44ED-8B8B-78B48BFDF88C}"/>
              </a:ext>
            </a:extLst>
          </p:cNvPr>
          <p:cNvGrpSpPr/>
          <p:nvPr/>
        </p:nvGrpSpPr>
        <p:grpSpPr>
          <a:xfrm>
            <a:off x="7541805" y="1336135"/>
            <a:ext cx="354136" cy="353180"/>
            <a:chOff x="-26215025" y="1971025"/>
            <a:chExt cx="296175" cy="295375"/>
          </a:xfrm>
        </p:grpSpPr>
        <p:sp>
          <p:nvSpPr>
            <p:cNvPr id="61" name="Google Shape;10467;p60">
              <a:extLst>
                <a:ext uri="{FF2B5EF4-FFF2-40B4-BE49-F238E27FC236}">
                  <a16:creationId xmlns:a16="http://schemas.microsoft.com/office/drawing/2014/main" id="{56589A2A-66BE-4624-AF1C-E09FAFBBBA06}"/>
                </a:ext>
              </a:extLst>
            </p:cNvPr>
            <p:cNvSpPr/>
            <p:nvPr/>
          </p:nvSpPr>
          <p:spPr>
            <a:xfrm>
              <a:off x="-26092950" y="1971025"/>
              <a:ext cx="51225" cy="225275"/>
            </a:xfrm>
            <a:custGeom>
              <a:avLst/>
              <a:gdLst/>
              <a:ahLst/>
              <a:cxnLst/>
              <a:rect l="l" t="t" r="r" b="b"/>
              <a:pathLst>
                <a:path w="2049" h="9011" extrusionOk="0">
                  <a:moveTo>
                    <a:pt x="1009" y="7246"/>
                  </a:moveTo>
                  <a:cubicBezTo>
                    <a:pt x="1198" y="7593"/>
                    <a:pt x="1355" y="7877"/>
                    <a:pt x="1355" y="8003"/>
                  </a:cubicBezTo>
                  <a:cubicBezTo>
                    <a:pt x="1355" y="8192"/>
                    <a:pt x="1198" y="8349"/>
                    <a:pt x="1009" y="8349"/>
                  </a:cubicBezTo>
                  <a:cubicBezTo>
                    <a:pt x="820" y="8349"/>
                    <a:pt x="662" y="8192"/>
                    <a:pt x="662" y="8003"/>
                  </a:cubicBezTo>
                  <a:cubicBezTo>
                    <a:pt x="694" y="7877"/>
                    <a:pt x="820" y="7562"/>
                    <a:pt x="1009" y="7246"/>
                  </a:cubicBezTo>
                  <a:close/>
                  <a:moveTo>
                    <a:pt x="977" y="0"/>
                  </a:moveTo>
                  <a:cubicBezTo>
                    <a:pt x="788" y="0"/>
                    <a:pt x="631" y="158"/>
                    <a:pt x="631" y="347"/>
                  </a:cubicBezTo>
                  <a:lnTo>
                    <a:pt x="631" y="6490"/>
                  </a:lnTo>
                  <a:cubicBezTo>
                    <a:pt x="536" y="6616"/>
                    <a:pt x="410" y="6774"/>
                    <a:pt x="316" y="6963"/>
                  </a:cubicBezTo>
                  <a:cubicBezTo>
                    <a:pt x="32" y="7562"/>
                    <a:pt x="1" y="7845"/>
                    <a:pt x="1" y="8003"/>
                  </a:cubicBezTo>
                  <a:cubicBezTo>
                    <a:pt x="1" y="8601"/>
                    <a:pt x="473" y="9011"/>
                    <a:pt x="1009" y="9011"/>
                  </a:cubicBezTo>
                  <a:cubicBezTo>
                    <a:pt x="1576" y="9011"/>
                    <a:pt x="2048" y="8538"/>
                    <a:pt x="2048" y="8003"/>
                  </a:cubicBezTo>
                  <a:cubicBezTo>
                    <a:pt x="2048" y="7845"/>
                    <a:pt x="1985" y="7593"/>
                    <a:pt x="1639" y="6963"/>
                  </a:cubicBezTo>
                  <a:cubicBezTo>
                    <a:pt x="1513" y="6774"/>
                    <a:pt x="1418" y="6585"/>
                    <a:pt x="1324" y="6490"/>
                  </a:cubicBezTo>
                  <a:lnTo>
                    <a:pt x="1324" y="347"/>
                  </a:lnTo>
                  <a:cubicBezTo>
                    <a:pt x="1324" y="158"/>
                    <a:pt x="1166" y="0"/>
                    <a:pt x="97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468;p60">
              <a:extLst>
                <a:ext uri="{FF2B5EF4-FFF2-40B4-BE49-F238E27FC236}">
                  <a16:creationId xmlns:a16="http://schemas.microsoft.com/office/drawing/2014/main" id="{DCA1DBA1-5AE5-44D3-BF96-522341AB1EA6}"/>
                </a:ext>
              </a:extLst>
            </p:cNvPr>
            <p:cNvSpPr/>
            <p:nvPr/>
          </p:nvSpPr>
          <p:spPr>
            <a:xfrm>
              <a:off x="-26179575" y="22144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469;p60">
              <a:extLst>
                <a:ext uri="{FF2B5EF4-FFF2-40B4-BE49-F238E27FC236}">
                  <a16:creationId xmlns:a16="http://schemas.microsoft.com/office/drawing/2014/main" id="{70DA1C6C-E6D6-4F3D-B6A6-BE9DC7BF5C0C}"/>
                </a:ext>
              </a:extLst>
            </p:cNvPr>
            <p:cNvSpPr/>
            <p:nvPr/>
          </p:nvSpPr>
          <p:spPr>
            <a:xfrm>
              <a:off x="-26163050" y="2178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470;p60">
              <a:extLst>
                <a:ext uri="{FF2B5EF4-FFF2-40B4-BE49-F238E27FC236}">
                  <a16:creationId xmlns:a16="http://schemas.microsoft.com/office/drawing/2014/main" id="{0EECCD34-9CB5-4956-89A6-A1EB4E01F4BE}"/>
                </a:ext>
              </a:extLst>
            </p:cNvPr>
            <p:cNvSpPr/>
            <p:nvPr/>
          </p:nvSpPr>
          <p:spPr>
            <a:xfrm>
              <a:off x="-26145725" y="22144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471;p60">
              <a:extLst>
                <a:ext uri="{FF2B5EF4-FFF2-40B4-BE49-F238E27FC236}">
                  <a16:creationId xmlns:a16="http://schemas.microsoft.com/office/drawing/2014/main" id="{603F5DFB-4924-4A3B-9F36-D96C3506C2DD}"/>
                </a:ext>
              </a:extLst>
            </p:cNvPr>
            <p:cNvSpPr/>
            <p:nvPr/>
          </p:nvSpPr>
          <p:spPr>
            <a:xfrm>
              <a:off x="-25988975" y="21789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662" y="158"/>
                    <a:pt x="504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472;p60">
              <a:extLst>
                <a:ext uri="{FF2B5EF4-FFF2-40B4-BE49-F238E27FC236}">
                  <a16:creationId xmlns:a16="http://schemas.microsoft.com/office/drawing/2014/main" id="{35010BCB-3304-455C-8F3C-1E1724A9F5D2}"/>
                </a:ext>
              </a:extLst>
            </p:cNvPr>
            <p:cNvSpPr/>
            <p:nvPr/>
          </p:nvSpPr>
          <p:spPr>
            <a:xfrm>
              <a:off x="-26006300" y="22144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473;p60">
              <a:extLst>
                <a:ext uri="{FF2B5EF4-FFF2-40B4-BE49-F238E27FC236}">
                  <a16:creationId xmlns:a16="http://schemas.microsoft.com/office/drawing/2014/main" id="{BFE6373C-0E21-467B-965E-0CC57199A129}"/>
                </a:ext>
              </a:extLst>
            </p:cNvPr>
            <p:cNvSpPr/>
            <p:nvPr/>
          </p:nvSpPr>
          <p:spPr>
            <a:xfrm>
              <a:off x="-25972450" y="22144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474;p60">
              <a:extLst>
                <a:ext uri="{FF2B5EF4-FFF2-40B4-BE49-F238E27FC236}">
                  <a16:creationId xmlns:a16="http://schemas.microsoft.com/office/drawing/2014/main" id="{A46E10A9-2C40-43EF-98CC-BD967C4D566D}"/>
                </a:ext>
              </a:extLst>
            </p:cNvPr>
            <p:cNvSpPr/>
            <p:nvPr/>
          </p:nvSpPr>
          <p:spPr>
            <a:xfrm>
              <a:off x="-26215025" y="2108850"/>
              <a:ext cx="296175" cy="157550"/>
            </a:xfrm>
            <a:custGeom>
              <a:avLst/>
              <a:gdLst/>
              <a:ahLst/>
              <a:cxnLst/>
              <a:rect l="l" t="t" r="r" b="b"/>
              <a:pathLst>
                <a:path w="11847" h="6302" extrusionOk="0">
                  <a:moveTo>
                    <a:pt x="4128" y="725"/>
                  </a:moveTo>
                  <a:cubicBezTo>
                    <a:pt x="3970" y="946"/>
                    <a:pt x="3844" y="1198"/>
                    <a:pt x="3781" y="1418"/>
                  </a:cubicBezTo>
                  <a:cubicBezTo>
                    <a:pt x="3781" y="1450"/>
                    <a:pt x="3749" y="1513"/>
                    <a:pt x="3749" y="1544"/>
                  </a:cubicBezTo>
                  <a:cubicBezTo>
                    <a:pt x="3403" y="1355"/>
                    <a:pt x="2993" y="1261"/>
                    <a:pt x="2615" y="1261"/>
                  </a:cubicBezTo>
                  <a:cubicBezTo>
                    <a:pt x="2111" y="1261"/>
                    <a:pt x="1450" y="1418"/>
                    <a:pt x="1166" y="1891"/>
                  </a:cubicBezTo>
                  <a:cubicBezTo>
                    <a:pt x="1040" y="2080"/>
                    <a:pt x="851" y="2175"/>
                    <a:pt x="694" y="2175"/>
                  </a:cubicBezTo>
                  <a:lnTo>
                    <a:pt x="694" y="1072"/>
                  </a:lnTo>
                  <a:cubicBezTo>
                    <a:pt x="694" y="851"/>
                    <a:pt x="851" y="725"/>
                    <a:pt x="1040" y="725"/>
                  </a:cubicBezTo>
                  <a:close/>
                  <a:moveTo>
                    <a:pt x="10775" y="725"/>
                  </a:moveTo>
                  <a:cubicBezTo>
                    <a:pt x="10964" y="725"/>
                    <a:pt x="11122" y="883"/>
                    <a:pt x="11122" y="1072"/>
                  </a:cubicBezTo>
                  <a:lnTo>
                    <a:pt x="11122" y="2175"/>
                  </a:lnTo>
                  <a:cubicBezTo>
                    <a:pt x="10933" y="2175"/>
                    <a:pt x="10775" y="2080"/>
                    <a:pt x="10649" y="1891"/>
                  </a:cubicBezTo>
                  <a:cubicBezTo>
                    <a:pt x="10429" y="1513"/>
                    <a:pt x="10050" y="1261"/>
                    <a:pt x="9546" y="1261"/>
                  </a:cubicBezTo>
                  <a:cubicBezTo>
                    <a:pt x="9074" y="1261"/>
                    <a:pt x="8696" y="1513"/>
                    <a:pt x="8444" y="1891"/>
                  </a:cubicBezTo>
                  <a:cubicBezTo>
                    <a:pt x="8412" y="1985"/>
                    <a:pt x="8349" y="2049"/>
                    <a:pt x="8286" y="2143"/>
                  </a:cubicBezTo>
                  <a:cubicBezTo>
                    <a:pt x="8255" y="1828"/>
                    <a:pt x="8097" y="1355"/>
                    <a:pt x="7719" y="725"/>
                  </a:cubicBezTo>
                  <a:close/>
                  <a:moveTo>
                    <a:pt x="9609" y="1922"/>
                  </a:moveTo>
                  <a:cubicBezTo>
                    <a:pt x="9830" y="1922"/>
                    <a:pt x="9987" y="2049"/>
                    <a:pt x="10113" y="2206"/>
                  </a:cubicBezTo>
                  <a:cubicBezTo>
                    <a:pt x="10334" y="2616"/>
                    <a:pt x="10744" y="2836"/>
                    <a:pt x="11185" y="2836"/>
                  </a:cubicBezTo>
                  <a:lnTo>
                    <a:pt x="11185" y="5546"/>
                  </a:lnTo>
                  <a:lnTo>
                    <a:pt x="694" y="5546"/>
                  </a:lnTo>
                  <a:lnTo>
                    <a:pt x="694" y="2931"/>
                  </a:lnTo>
                  <a:cubicBezTo>
                    <a:pt x="1135" y="2931"/>
                    <a:pt x="1576" y="2679"/>
                    <a:pt x="1765" y="2301"/>
                  </a:cubicBezTo>
                  <a:cubicBezTo>
                    <a:pt x="1828" y="2143"/>
                    <a:pt x="2143" y="2017"/>
                    <a:pt x="2615" y="2017"/>
                  </a:cubicBezTo>
                  <a:cubicBezTo>
                    <a:pt x="3056" y="2017"/>
                    <a:pt x="3371" y="2175"/>
                    <a:pt x="3497" y="2301"/>
                  </a:cubicBezTo>
                  <a:lnTo>
                    <a:pt x="3529" y="2364"/>
                  </a:lnTo>
                  <a:cubicBezTo>
                    <a:pt x="3529" y="2395"/>
                    <a:pt x="3560" y="2395"/>
                    <a:pt x="3560" y="2395"/>
                  </a:cubicBezTo>
                  <a:cubicBezTo>
                    <a:pt x="3560" y="2868"/>
                    <a:pt x="3686" y="3309"/>
                    <a:pt x="3939" y="3718"/>
                  </a:cubicBezTo>
                  <a:cubicBezTo>
                    <a:pt x="4317" y="4380"/>
                    <a:pt x="4947" y="4758"/>
                    <a:pt x="5671" y="4852"/>
                  </a:cubicBezTo>
                  <a:lnTo>
                    <a:pt x="5923" y="4852"/>
                  </a:lnTo>
                  <a:cubicBezTo>
                    <a:pt x="7121" y="4852"/>
                    <a:pt x="8097" y="4033"/>
                    <a:pt x="8286" y="2868"/>
                  </a:cubicBezTo>
                  <a:cubicBezTo>
                    <a:pt x="8727" y="2773"/>
                    <a:pt x="8916" y="2458"/>
                    <a:pt x="9074" y="2206"/>
                  </a:cubicBezTo>
                  <a:cubicBezTo>
                    <a:pt x="9200" y="2017"/>
                    <a:pt x="9357" y="1922"/>
                    <a:pt x="9609" y="192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72"/>
                  </a:cubicBezTo>
                  <a:lnTo>
                    <a:pt x="0" y="5955"/>
                  </a:lnTo>
                  <a:cubicBezTo>
                    <a:pt x="0" y="6144"/>
                    <a:pt x="158" y="6302"/>
                    <a:pt x="347" y="6302"/>
                  </a:cubicBezTo>
                  <a:lnTo>
                    <a:pt x="11500" y="6302"/>
                  </a:lnTo>
                  <a:cubicBezTo>
                    <a:pt x="11689" y="6302"/>
                    <a:pt x="11846" y="6144"/>
                    <a:pt x="11846" y="5955"/>
                  </a:cubicBezTo>
                  <a:lnTo>
                    <a:pt x="11846" y="1072"/>
                  </a:lnTo>
                  <a:cubicBezTo>
                    <a:pt x="11846" y="505"/>
                    <a:pt x="11374" y="1"/>
                    <a:pt x="10775" y="1"/>
                  </a:cubicBezTo>
                  <a:lnTo>
                    <a:pt x="7089" y="1"/>
                  </a:lnTo>
                  <a:cubicBezTo>
                    <a:pt x="6963" y="1"/>
                    <a:pt x="6837" y="64"/>
                    <a:pt x="6774" y="190"/>
                  </a:cubicBezTo>
                  <a:cubicBezTo>
                    <a:pt x="6679" y="316"/>
                    <a:pt x="6711" y="442"/>
                    <a:pt x="6774" y="568"/>
                  </a:cubicBezTo>
                  <a:lnTo>
                    <a:pt x="6805" y="599"/>
                  </a:lnTo>
                  <a:cubicBezTo>
                    <a:pt x="7341" y="1387"/>
                    <a:pt x="7625" y="2017"/>
                    <a:pt x="7625" y="2490"/>
                  </a:cubicBezTo>
                  <a:cubicBezTo>
                    <a:pt x="7625" y="3435"/>
                    <a:pt x="6868" y="4191"/>
                    <a:pt x="5923" y="4191"/>
                  </a:cubicBezTo>
                  <a:lnTo>
                    <a:pt x="5734" y="4191"/>
                  </a:lnTo>
                  <a:cubicBezTo>
                    <a:pt x="5230" y="4128"/>
                    <a:pt x="4789" y="3813"/>
                    <a:pt x="4506" y="3340"/>
                  </a:cubicBezTo>
                  <a:cubicBezTo>
                    <a:pt x="4191" y="2836"/>
                    <a:pt x="4159" y="2206"/>
                    <a:pt x="4411" y="1702"/>
                  </a:cubicBezTo>
                  <a:cubicBezTo>
                    <a:pt x="4506" y="1387"/>
                    <a:pt x="4758" y="977"/>
                    <a:pt x="5041" y="599"/>
                  </a:cubicBezTo>
                  <a:lnTo>
                    <a:pt x="5073" y="568"/>
                  </a:lnTo>
                  <a:cubicBezTo>
                    <a:pt x="5136" y="442"/>
                    <a:pt x="5136" y="316"/>
                    <a:pt x="5073" y="190"/>
                  </a:cubicBezTo>
                  <a:cubicBezTo>
                    <a:pt x="4978" y="95"/>
                    <a:pt x="4884" y="1"/>
                    <a:pt x="47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10475;p60">
            <a:extLst>
              <a:ext uri="{FF2B5EF4-FFF2-40B4-BE49-F238E27FC236}">
                <a16:creationId xmlns:a16="http://schemas.microsoft.com/office/drawing/2014/main" id="{44F1E0FF-4495-42BA-BD33-02F6173CC43C}"/>
              </a:ext>
            </a:extLst>
          </p:cNvPr>
          <p:cNvGrpSpPr/>
          <p:nvPr/>
        </p:nvGrpSpPr>
        <p:grpSpPr>
          <a:xfrm>
            <a:off x="7541327" y="1783924"/>
            <a:ext cx="355093" cy="352253"/>
            <a:chOff x="-26215825" y="2341200"/>
            <a:chExt cx="296975" cy="294600"/>
          </a:xfrm>
        </p:grpSpPr>
        <p:sp>
          <p:nvSpPr>
            <p:cNvPr id="70" name="Google Shape;10476;p60">
              <a:extLst>
                <a:ext uri="{FF2B5EF4-FFF2-40B4-BE49-F238E27FC236}">
                  <a16:creationId xmlns:a16="http://schemas.microsoft.com/office/drawing/2014/main" id="{CE5CF57E-A325-4FFC-9CF9-2378F824930B}"/>
                </a:ext>
              </a:extLst>
            </p:cNvPr>
            <p:cNvSpPr/>
            <p:nvPr/>
          </p:nvSpPr>
          <p:spPr>
            <a:xfrm>
              <a:off x="-26215025" y="2463275"/>
              <a:ext cx="296175" cy="172525"/>
            </a:xfrm>
            <a:custGeom>
              <a:avLst/>
              <a:gdLst/>
              <a:ahLst/>
              <a:cxnLst/>
              <a:rect l="l" t="t" r="r" b="b"/>
              <a:pathLst>
                <a:path w="11847" h="6901" extrusionOk="0">
                  <a:moveTo>
                    <a:pt x="10113" y="725"/>
                  </a:moveTo>
                  <a:cubicBezTo>
                    <a:pt x="10712" y="725"/>
                    <a:pt x="11122" y="1198"/>
                    <a:pt x="11122" y="1734"/>
                  </a:cubicBezTo>
                  <a:cubicBezTo>
                    <a:pt x="11122" y="2332"/>
                    <a:pt x="10649" y="2773"/>
                    <a:pt x="10113" y="2773"/>
                  </a:cubicBezTo>
                  <a:lnTo>
                    <a:pt x="6994" y="2773"/>
                  </a:lnTo>
                  <a:cubicBezTo>
                    <a:pt x="6616" y="2773"/>
                    <a:pt x="6301" y="2458"/>
                    <a:pt x="6301" y="2049"/>
                  </a:cubicBezTo>
                  <a:cubicBezTo>
                    <a:pt x="6301" y="1860"/>
                    <a:pt x="6396" y="1671"/>
                    <a:pt x="6553" y="1545"/>
                  </a:cubicBezTo>
                  <a:cubicBezTo>
                    <a:pt x="6837" y="1891"/>
                    <a:pt x="7247" y="2080"/>
                    <a:pt x="7688" y="2080"/>
                  </a:cubicBezTo>
                  <a:cubicBezTo>
                    <a:pt x="8255" y="2080"/>
                    <a:pt x="8727" y="1671"/>
                    <a:pt x="9137" y="1293"/>
                  </a:cubicBezTo>
                  <a:cubicBezTo>
                    <a:pt x="9452" y="977"/>
                    <a:pt x="9767" y="725"/>
                    <a:pt x="10113" y="725"/>
                  </a:cubicBezTo>
                  <a:close/>
                  <a:moveTo>
                    <a:pt x="7656" y="3466"/>
                  </a:moveTo>
                  <a:lnTo>
                    <a:pt x="7656" y="4853"/>
                  </a:lnTo>
                  <a:lnTo>
                    <a:pt x="6963" y="4853"/>
                  </a:lnTo>
                  <a:lnTo>
                    <a:pt x="6963" y="3466"/>
                  </a:lnTo>
                  <a:close/>
                  <a:moveTo>
                    <a:pt x="9074" y="3466"/>
                  </a:moveTo>
                  <a:lnTo>
                    <a:pt x="9074" y="4853"/>
                  </a:lnTo>
                  <a:lnTo>
                    <a:pt x="8381" y="4853"/>
                  </a:lnTo>
                  <a:lnTo>
                    <a:pt x="8381" y="3466"/>
                  </a:lnTo>
                  <a:close/>
                  <a:moveTo>
                    <a:pt x="10460" y="3435"/>
                  </a:moveTo>
                  <a:lnTo>
                    <a:pt x="10460" y="4853"/>
                  </a:lnTo>
                  <a:lnTo>
                    <a:pt x="9767" y="4853"/>
                  </a:lnTo>
                  <a:lnTo>
                    <a:pt x="9767" y="3466"/>
                  </a:lnTo>
                  <a:lnTo>
                    <a:pt x="10113" y="3466"/>
                  </a:lnTo>
                  <a:cubicBezTo>
                    <a:pt x="10240" y="3466"/>
                    <a:pt x="10334" y="3466"/>
                    <a:pt x="10460" y="3435"/>
                  </a:cubicBezTo>
                  <a:close/>
                  <a:moveTo>
                    <a:pt x="2993" y="4128"/>
                  </a:moveTo>
                  <a:cubicBezTo>
                    <a:pt x="3371" y="4128"/>
                    <a:pt x="3781" y="4254"/>
                    <a:pt x="4128" y="4412"/>
                  </a:cubicBezTo>
                  <a:lnTo>
                    <a:pt x="5829" y="5325"/>
                  </a:lnTo>
                  <a:cubicBezTo>
                    <a:pt x="6049" y="5451"/>
                    <a:pt x="6364" y="5514"/>
                    <a:pt x="6648" y="5514"/>
                  </a:cubicBezTo>
                  <a:lnTo>
                    <a:pt x="10838" y="5514"/>
                  </a:lnTo>
                  <a:cubicBezTo>
                    <a:pt x="11027" y="5514"/>
                    <a:pt x="11185" y="5672"/>
                    <a:pt x="11185" y="5861"/>
                  </a:cubicBezTo>
                  <a:cubicBezTo>
                    <a:pt x="11185" y="6050"/>
                    <a:pt x="10964" y="6239"/>
                    <a:pt x="10775" y="6239"/>
                  </a:cubicBezTo>
                  <a:lnTo>
                    <a:pt x="6616" y="6239"/>
                  </a:lnTo>
                  <a:cubicBezTo>
                    <a:pt x="6459" y="6239"/>
                    <a:pt x="6238" y="6176"/>
                    <a:pt x="6144" y="6113"/>
                  </a:cubicBezTo>
                  <a:lnTo>
                    <a:pt x="4443" y="5199"/>
                  </a:lnTo>
                  <a:cubicBezTo>
                    <a:pt x="4002" y="4979"/>
                    <a:pt x="3497" y="4853"/>
                    <a:pt x="2993" y="4853"/>
                  </a:cubicBezTo>
                  <a:lnTo>
                    <a:pt x="694" y="4853"/>
                  </a:lnTo>
                  <a:lnTo>
                    <a:pt x="694" y="4128"/>
                  </a:lnTo>
                  <a:close/>
                  <a:moveTo>
                    <a:pt x="10113" y="1"/>
                  </a:moveTo>
                  <a:cubicBezTo>
                    <a:pt x="9515" y="1"/>
                    <a:pt x="9042" y="442"/>
                    <a:pt x="8664" y="788"/>
                  </a:cubicBezTo>
                  <a:cubicBezTo>
                    <a:pt x="8349" y="1104"/>
                    <a:pt x="8034" y="1387"/>
                    <a:pt x="7656" y="1387"/>
                  </a:cubicBezTo>
                  <a:cubicBezTo>
                    <a:pt x="7404" y="1387"/>
                    <a:pt x="7121" y="1230"/>
                    <a:pt x="7026" y="946"/>
                  </a:cubicBezTo>
                  <a:cubicBezTo>
                    <a:pt x="6973" y="815"/>
                    <a:pt x="6855" y="749"/>
                    <a:pt x="6708" y="749"/>
                  </a:cubicBezTo>
                  <a:cubicBezTo>
                    <a:pt x="6679" y="749"/>
                    <a:pt x="6648" y="752"/>
                    <a:pt x="6616" y="757"/>
                  </a:cubicBezTo>
                  <a:cubicBezTo>
                    <a:pt x="6018" y="914"/>
                    <a:pt x="5577" y="1450"/>
                    <a:pt x="5577" y="2080"/>
                  </a:cubicBezTo>
                  <a:cubicBezTo>
                    <a:pt x="5577" y="2616"/>
                    <a:pt x="5860" y="3025"/>
                    <a:pt x="6301" y="3277"/>
                  </a:cubicBezTo>
                  <a:lnTo>
                    <a:pt x="6301" y="4758"/>
                  </a:lnTo>
                  <a:cubicBezTo>
                    <a:pt x="6270" y="4758"/>
                    <a:pt x="6207" y="4727"/>
                    <a:pt x="6144" y="4695"/>
                  </a:cubicBezTo>
                  <a:lnTo>
                    <a:pt x="4443" y="3781"/>
                  </a:lnTo>
                  <a:cubicBezTo>
                    <a:pt x="4002" y="3561"/>
                    <a:pt x="3497" y="3435"/>
                    <a:pt x="2993" y="3435"/>
                  </a:cubicBezTo>
                  <a:lnTo>
                    <a:pt x="347" y="3435"/>
                  </a:lnTo>
                  <a:cubicBezTo>
                    <a:pt x="158" y="3435"/>
                    <a:pt x="0" y="3592"/>
                    <a:pt x="0" y="3781"/>
                  </a:cubicBezTo>
                  <a:lnTo>
                    <a:pt x="0" y="5168"/>
                  </a:lnTo>
                  <a:cubicBezTo>
                    <a:pt x="0" y="5357"/>
                    <a:pt x="158" y="5514"/>
                    <a:pt x="347" y="5514"/>
                  </a:cubicBezTo>
                  <a:lnTo>
                    <a:pt x="2993" y="5514"/>
                  </a:lnTo>
                  <a:cubicBezTo>
                    <a:pt x="3371" y="5514"/>
                    <a:pt x="3781" y="5640"/>
                    <a:pt x="4128" y="5798"/>
                  </a:cubicBezTo>
                  <a:lnTo>
                    <a:pt x="5829" y="6711"/>
                  </a:lnTo>
                  <a:cubicBezTo>
                    <a:pt x="6049" y="6806"/>
                    <a:pt x="6364" y="6900"/>
                    <a:pt x="6648" y="6900"/>
                  </a:cubicBezTo>
                  <a:lnTo>
                    <a:pt x="10838" y="6900"/>
                  </a:lnTo>
                  <a:cubicBezTo>
                    <a:pt x="11405" y="6900"/>
                    <a:pt x="11846" y="6428"/>
                    <a:pt x="11846" y="5861"/>
                  </a:cubicBezTo>
                  <a:cubicBezTo>
                    <a:pt x="11846" y="5451"/>
                    <a:pt x="11563" y="5042"/>
                    <a:pt x="11122" y="4884"/>
                  </a:cubicBezTo>
                  <a:lnTo>
                    <a:pt x="11122" y="3088"/>
                  </a:lnTo>
                  <a:cubicBezTo>
                    <a:pt x="11563" y="2805"/>
                    <a:pt x="11846" y="2301"/>
                    <a:pt x="11846" y="1734"/>
                  </a:cubicBezTo>
                  <a:cubicBezTo>
                    <a:pt x="11846" y="788"/>
                    <a:pt x="11059" y="1"/>
                    <a:pt x="101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477;p60">
              <a:extLst>
                <a:ext uri="{FF2B5EF4-FFF2-40B4-BE49-F238E27FC236}">
                  <a16:creationId xmlns:a16="http://schemas.microsoft.com/office/drawing/2014/main" id="{AC4D9582-EE6D-4422-998D-4CCFD47F4143}"/>
                </a:ext>
              </a:extLst>
            </p:cNvPr>
            <p:cNvSpPr/>
            <p:nvPr/>
          </p:nvSpPr>
          <p:spPr>
            <a:xfrm>
              <a:off x="-26215825" y="2341200"/>
              <a:ext cx="296975" cy="119750"/>
            </a:xfrm>
            <a:custGeom>
              <a:avLst/>
              <a:gdLst/>
              <a:ahLst/>
              <a:cxnLst/>
              <a:rect l="l" t="t" r="r" b="b"/>
              <a:pathLst>
                <a:path w="11879" h="4790" extrusionOk="0">
                  <a:moveTo>
                    <a:pt x="10807" y="1702"/>
                  </a:moveTo>
                  <a:cubicBezTo>
                    <a:pt x="10996" y="1702"/>
                    <a:pt x="11154" y="1859"/>
                    <a:pt x="11154" y="2048"/>
                  </a:cubicBezTo>
                  <a:cubicBezTo>
                    <a:pt x="11154" y="2237"/>
                    <a:pt x="10996" y="2395"/>
                    <a:pt x="10807" y="2395"/>
                  </a:cubicBezTo>
                  <a:lnTo>
                    <a:pt x="10461" y="2395"/>
                  </a:lnTo>
                  <a:lnTo>
                    <a:pt x="10461" y="1702"/>
                  </a:lnTo>
                  <a:close/>
                  <a:moveTo>
                    <a:pt x="2112" y="788"/>
                  </a:moveTo>
                  <a:lnTo>
                    <a:pt x="9484" y="1292"/>
                  </a:lnTo>
                  <a:cubicBezTo>
                    <a:pt x="9641" y="1355"/>
                    <a:pt x="9799" y="1450"/>
                    <a:pt x="9799" y="1670"/>
                  </a:cubicBezTo>
                  <a:lnTo>
                    <a:pt x="9799" y="2489"/>
                  </a:lnTo>
                  <a:cubicBezTo>
                    <a:pt x="9799" y="2647"/>
                    <a:pt x="9673" y="2805"/>
                    <a:pt x="9515" y="2836"/>
                  </a:cubicBezTo>
                  <a:lnTo>
                    <a:pt x="2112" y="3907"/>
                  </a:lnTo>
                  <a:lnTo>
                    <a:pt x="2112" y="788"/>
                  </a:lnTo>
                  <a:close/>
                  <a:moveTo>
                    <a:pt x="726" y="725"/>
                  </a:moveTo>
                  <a:lnTo>
                    <a:pt x="1450" y="757"/>
                  </a:lnTo>
                  <a:lnTo>
                    <a:pt x="1450" y="3970"/>
                  </a:lnTo>
                  <a:lnTo>
                    <a:pt x="726" y="4065"/>
                  </a:lnTo>
                  <a:lnTo>
                    <a:pt x="726" y="725"/>
                  </a:lnTo>
                  <a:close/>
                  <a:moveTo>
                    <a:pt x="379" y="1"/>
                  </a:moveTo>
                  <a:cubicBezTo>
                    <a:pt x="316" y="1"/>
                    <a:pt x="190" y="32"/>
                    <a:pt x="95" y="64"/>
                  </a:cubicBezTo>
                  <a:cubicBezTo>
                    <a:pt x="32" y="158"/>
                    <a:pt x="1" y="221"/>
                    <a:pt x="1" y="316"/>
                  </a:cubicBezTo>
                  <a:lnTo>
                    <a:pt x="1" y="4506"/>
                  </a:lnTo>
                  <a:cubicBezTo>
                    <a:pt x="32" y="4569"/>
                    <a:pt x="64" y="4695"/>
                    <a:pt x="127" y="4726"/>
                  </a:cubicBezTo>
                  <a:cubicBezTo>
                    <a:pt x="221" y="4758"/>
                    <a:pt x="284" y="4789"/>
                    <a:pt x="379" y="4789"/>
                  </a:cubicBezTo>
                  <a:lnTo>
                    <a:pt x="410" y="4789"/>
                  </a:lnTo>
                  <a:lnTo>
                    <a:pt x="9578" y="3498"/>
                  </a:lnTo>
                  <a:cubicBezTo>
                    <a:pt x="9862" y="3466"/>
                    <a:pt x="10145" y="3309"/>
                    <a:pt x="10303" y="3057"/>
                  </a:cubicBezTo>
                  <a:lnTo>
                    <a:pt x="10870" y="3057"/>
                  </a:lnTo>
                  <a:cubicBezTo>
                    <a:pt x="11437" y="3057"/>
                    <a:pt x="11878" y="2584"/>
                    <a:pt x="11878" y="2048"/>
                  </a:cubicBezTo>
                  <a:cubicBezTo>
                    <a:pt x="11878" y="1481"/>
                    <a:pt x="11406" y="1009"/>
                    <a:pt x="10870" y="1009"/>
                  </a:cubicBezTo>
                  <a:lnTo>
                    <a:pt x="10272" y="1009"/>
                  </a:lnTo>
                  <a:cubicBezTo>
                    <a:pt x="10114" y="788"/>
                    <a:pt x="9830" y="662"/>
                    <a:pt x="9515" y="631"/>
                  </a:cubicBezTo>
                  <a:lnTo>
                    <a:pt x="37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10478;p60">
            <a:extLst>
              <a:ext uri="{FF2B5EF4-FFF2-40B4-BE49-F238E27FC236}">
                <a16:creationId xmlns:a16="http://schemas.microsoft.com/office/drawing/2014/main" id="{79752422-79D4-4269-972B-344AD846A159}"/>
              </a:ext>
            </a:extLst>
          </p:cNvPr>
          <p:cNvGrpSpPr/>
          <p:nvPr/>
        </p:nvGrpSpPr>
        <p:grpSpPr>
          <a:xfrm>
            <a:off x="7573357" y="2224674"/>
            <a:ext cx="291033" cy="353180"/>
            <a:chOff x="-26179575" y="2710600"/>
            <a:chExt cx="243400" cy="295375"/>
          </a:xfrm>
        </p:grpSpPr>
        <p:sp>
          <p:nvSpPr>
            <p:cNvPr id="73" name="Google Shape;10479;p60">
              <a:extLst>
                <a:ext uri="{FF2B5EF4-FFF2-40B4-BE49-F238E27FC236}">
                  <a16:creationId xmlns:a16="http://schemas.microsoft.com/office/drawing/2014/main" id="{3243CE93-3D3A-4457-8C48-3E3370B519D0}"/>
                </a:ext>
              </a:extLst>
            </p:cNvPr>
            <p:cNvSpPr/>
            <p:nvPr/>
          </p:nvSpPr>
          <p:spPr>
            <a:xfrm>
              <a:off x="-26179575" y="2710600"/>
              <a:ext cx="243400" cy="295375"/>
            </a:xfrm>
            <a:custGeom>
              <a:avLst/>
              <a:gdLst/>
              <a:ahLst/>
              <a:cxnLst/>
              <a:rect l="l" t="t" r="r" b="b"/>
              <a:pathLst>
                <a:path w="9736" h="11815" extrusionOk="0">
                  <a:moveTo>
                    <a:pt x="7719" y="693"/>
                  </a:moveTo>
                  <a:cubicBezTo>
                    <a:pt x="7845" y="977"/>
                    <a:pt x="7971" y="1166"/>
                    <a:pt x="8191" y="1418"/>
                  </a:cubicBezTo>
                  <a:lnTo>
                    <a:pt x="1008" y="1418"/>
                  </a:lnTo>
                  <a:cubicBezTo>
                    <a:pt x="819" y="1418"/>
                    <a:pt x="662" y="1261"/>
                    <a:pt x="662" y="1072"/>
                  </a:cubicBezTo>
                  <a:cubicBezTo>
                    <a:pt x="662" y="851"/>
                    <a:pt x="819" y="693"/>
                    <a:pt x="1008" y="693"/>
                  </a:cubicBezTo>
                  <a:close/>
                  <a:moveTo>
                    <a:pt x="8979" y="2080"/>
                  </a:moveTo>
                  <a:lnTo>
                    <a:pt x="8979" y="11153"/>
                  </a:lnTo>
                  <a:lnTo>
                    <a:pt x="2048" y="11153"/>
                  </a:lnTo>
                  <a:lnTo>
                    <a:pt x="2048" y="2080"/>
                  </a:lnTo>
                  <a:close/>
                  <a:moveTo>
                    <a:pt x="662" y="2048"/>
                  </a:moveTo>
                  <a:cubicBezTo>
                    <a:pt x="788" y="2080"/>
                    <a:pt x="882" y="2111"/>
                    <a:pt x="1008" y="2111"/>
                  </a:cubicBezTo>
                  <a:lnTo>
                    <a:pt x="1355" y="2111"/>
                  </a:lnTo>
                  <a:lnTo>
                    <a:pt x="1355" y="11185"/>
                  </a:lnTo>
                  <a:cubicBezTo>
                    <a:pt x="977" y="11153"/>
                    <a:pt x="662" y="10838"/>
                    <a:pt x="662" y="10460"/>
                  </a:cubicBezTo>
                  <a:lnTo>
                    <a:pt x="662" y="2048"/>
                  </a:lnTo>
                  <a:close/>
                  <a:moveTo>
                    <a:pt x="1008" y="0"/>
                  </a:moveTo>
                  <a:cubicBezTo>
                    <a:pt x="410" y="0"/>
                    <a:pt x="0" y="473"/>
                    <a:pt x="0" y="1009"/>
                  </a:cubicBezTo>
                  <a:lnTo>
                    <a:pt x="0" y="10428"/>
                  </a:lnTo>
                  <a:cubicBezTo>
                    <a:pt x="0" y="11185"/>
                    <a:pt x="630" y="11815"/>
                    <a:pt x="1355" y="11815"/>
                  </a:cubicBezTo>
                  <a:lnTo>
                    <a:pt x="9357" y="11815"/>
                  </a:lnTo>
                  <a:cubicBezTo>
                    <a:pt x="9578" y="11815"/>
                    <a:pt x="9735" y="11657"/>
                    <a:pt x="9735" y="11468"/>
                  </a:cubicBezTo>
                  <a:lnTo>
                    <a:pt x="9672" y="1733"/>
                  </a:lnTo>
                  <a:cubicBezTo>
                    <a:pt x="9672" y="1576"/>
                    <a:pt x="9609" y="1450"/>
                    <a:pt x="9452" y="1418"/>
                  </a:cubicBezTo>
                  <a:cubicBezTo>
                    <a:pt x="8885" y="1229"/>
                    <a:pt x="8443" y="788"/>
                    <a:pt x="8254" y="221"/>
                  </a:cubicBezTo>
                  <a:cubicBezTo>
                    <a:pt x="8223" y="63"/>
                    <a:pt x="8065" y="0"/>
                    <a:pt x="79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480;p60">
              <a:extLst>
                <a:ext uri="{FF2B5EF4-FFF2-40B4-BE49-F238E27FC236}">
                  <a16:creationId xmlns:a16="http://schemas.microsoft.com/office/drawing/2014/main" id="{6622DA9F-660C-4F92-BDF1-1F4FC7F5A0B8}"/>
                </a:ext>
              </a:extLst>
            </p:cNvPr>
            <p:cNvSpPr/>
            <p:nvPr/>
          </p:nvSpPr>
          <p:spPr>
            <a:xfrm>
              <a:off x="-26092950" y="2797225"/>
              <a:ext cx="120525" cy="121325"/>
            </a:xfrm>
            <a:custGeom>
              <a:avLst/>
              <a:gdLst/>
              <a:ahLst/>
              <a:cxnLst/>
              <a:rect l="l" t="t" r="r" b="b"/>
              <a:pathLst>
                <a:path w="4821" h="4853" extrusionOk="0">
                  <a:moveTo>
                    <a:pt x="2742" y="694"/>
                  </a:moveTo>
                  <a:lnTo>
                    <a:pt x="2742" y="1734"/>
                  </a:lnTo>
                  <a:cubicBezTo>
                    <a:pt x="2742" y="1923"/>
                    <a:pt x="2899" y="2080"/>
                    <a:pt x="3088" y="2080"/>
                  </a:cubicBezTo>
                  <a:lnTo>
                    <a:pt x="4128" y="2080"/>
                  </a:lnTo>
                  <a:lnTo>
                    <a:pt x="4128" y="2805"/>
                  </a:lnTo>
                  <a:lnTo>
                    <a:pt x="3088" y="2805"/>
                  </a:lnTo>
                  <a:cubicBezTo>
                    <a:pt x="2899" y="2805"/>
                    <a:pt x="2742" y="2962"/>
                    <a:pt x="2742" y="3151"/>
                  </a:cubicBezTo>
                  <a:lnTo>
                    <a:pt x="2742" y="4160"/>
                  </a:lnTo>
                  <a:lnTo>
                    <a:pt x="2048" y="4160"/>
                  </a:lnTo>
                  <a:lnTo>
                    <a:pt x="2048" y="3151"/>
                  </a:lnTo>
                  <a:cubicBezTo>
                    <a:pt x="2048" y="2962"/>
                    <a:pt x="1891" y="2805"/>
                    <a:pt x="1670" y="2805"/>
                  </a:cubicBezTo>
                  <a:lnTo>
                    <a:pt x="662" y="2805"/>
                  </a:lnTo>
                  <a:lnTo>
                    <a:pt x="662" y="2080"/>
                  </a:lnTo>
                  <a:lnTo>
                    <a:pt x="1670" y="2080"/>
                  </a:lnTo>
                  <a:cubicBezTo>
                    <a:pt x="1891" y="2080"/>
                    <a:pt x="2048" y="1923"/>
                    <a:pt x="2048" y="1734"/>
                  </a:cubicBezTo>
                  <a:lnTo>
                    <a:pt x="2048" y="694"/>
                  </a:lnTo>
                  <a:close/>
                  <a:moveTo>
                    <a:pt x="1733" y="1"/>
                  </a:moveTo>
                  <a:cubicBezTo>
                    <a:pt x="1513" y="1"/>
                    <a:pt x="1355" y="158"/>
                    <a:pt x="1355" y="347"/>
                  </a:cubicBezTo>
                  <a:lnTo>
                    <a:pt x="1355" y="1387"/>
                  </a:lnTo>
                  <a:lnTo>
                    <a:pt x="347" y="1387"/>
                  </a:lnTo>
                  <a:cubicBezTo>
                    <a:pt x="158" y="1387"/>
                    <a:pt x="1" y="1545"/>
                    <a:pt x="1" y="1734"/>
                  </a:cubicBezTo>
                  <a:lnTo>
                    <a:pt x="1" y="3120"/>
                  </a:lnTo>
                  <a:cubicBezTo>
                    <a:pt x="1" y="3309"/>
                    <a:pt x="158" y="3466"/>
                    <a:pt x="347" y="3466"/>
                  </a:cubicBezTo>
                  <a:lnTo>
                    <a:pt x="1355" y="3466"/>
                  </a:lnTo>
                  <a:lnTo>
                    <a:pt x="1355" y="4475"/>
                  </a:lnTo>
                  <a:cubicBezTo>
                    <a:pt x="1355" y="4695"/>
                    <a:pt x="1513" y="4853"/>
                    <a:pt x="1733" y="4853"/>
                  </a:cubicBezTo>
                  <a:lnTo>
                    <a:pt x="3088" y="4853"/>
                  </a:lnTo>
                  <a:cubicBezTo>
                    <a:pt x="3309" y="4853"/>
                    <a:pt x="3466" y="4695"/>
                    <a:pt x="3466" y="4475"/>
                  </a:cubicBezTo>
                  <a:lnTo>
                    <a:pt x="3466" y="3466"/>
                  </a:lnTo>
                  <a:lnTo>
                    <a:pt x="4474" y="3466"/>
                  </a:lnTo>
                  <a:cubicBezTo>
                    <a:pt x="4663" y="3466"/>
                    <a:pt x="4821" y="3309"/>
                    <a:pt x="4821" y="3120"/>
                  </a:cubicBezTo>
                  <a:lnTo>
                    <a:pt x="4821" y="1734"/>
                  </a:lnTo>
                  <a:cubicBezTo>
                    <a:pt x="4821" y="1545"/>
                    <a:pt x="4663" y="1387"/>
                    <a:pt x="4474" y="1387"/>
                  </a:cubicBezTo>
                  <a:lnTo>
                    <a:pt x="3466" y="1387"/>
                  </a:lnTo>
                  <a:lnTo>
                    <a:pt x="3466" y="347"/>
                  </a:lnTo>
                  <a:cubicBezTo>
                    <a:pt x="3466" y="158"/>
                    <a:pt x="3309" y="1"/>
                    <a:pt x="30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481;p60">
              <a:extLst>
                <a:ext uri="{FF2B5EF4-FFF2-40B4-BE49-F238E27FC236}">
                  <a16:creationId xmlns:a16="http://schemas.microsoft.com/office/drawing/2014/main" id="{4D88684D-8678-4118-B1DE-77F4BFFA6858}"/>
                </a:ext>
              </a:extLst>
            </p:cNvPr>
            <p:cNvSpPr/>
            <p:nvPr/>
          </p:nvSpPr>
          <p:spPr>
            <a:xfrm>
              <a:off x="-26094525" y="2954750"/>
              <a:ext cx="122100" cy="17350"/>
            </a:xfrm>
            <a:custGeom>
              <a:avLst/>
              <a:gdLst/>
              <a:ahLst/>
              <a:cxnLst/>
              <a:rect l="l" t="t" r="r" b="b"/>
              <a:pathLst>
                <a:path w="4884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4537" y="694"/>
                  </a:lnTo>
                  <a:cubicBezTo>
                    <a:pt x="4726" y="694"/>
                    <a:pt x="4884" y="536"/>
                    <a:pt x="4884" y="347"/>
                  </a:cubicBezTo>
                  <a:cubicBezTo>
                    <a:pt x="4884" y="158"/>
                    <a:pt x="4726" y="1"/>
                    <a:pt x="453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10482;p60">
            <a:extLst>
              <a:ext uri="{FF2B5EF4-FFF2-40B4-BE49-F238E27FC236}">
                <a16:creationId xmlns:a16="http://schemas.microsoft.com/office/drawing/2014/main" id="{82845140-F519-450E-859D-F64D7232E647}"/>
              </a:ext>
            </a:extLst>
          </p:cNvPr>
          <p:cNvGrpSpPr/>
          <p:nvPr/>
        </p:nvGrpSpPr>
        <p:grpSpPr>
          <a:xfrm>
            <a:off x="6212417" y="2666048"/>
            <a:ext cx="337187" cy="353180"/>
            <a:chOff x="-24328675" y="1971025"/>
            <a:chExt cx="282000" cy="295375"/>
          </a:xfrm>
        </p:grpSpPr>
        <p:sp>
          <p:nvSpPr>
            <p:cNvPr id="77" name="Google Shape;10483;p60">
              <a:extLst>
                <a:ext uri="{FF2B5EF4-FFF2-40B4-BE49-F238E27FC236}">
                  <a16:creationId xmlns:a16="http://schemas.microsoft.com/office/drawing/2014/main" id="{08168A68-506A-4F4F-B74A-D9C612C9F10C}"/>
                </a:ext>
              </a:extLst>
            </p:cNvPr>
            <p:cNvSpPr/>
            <p:nvPr/>
          </p:nvSpPr>
          <p:spPr>
            <a:xfrm>
              <a:off x="-24217625" y="2092325"/>
              <a:ext cx="52025" cy="51200"/>
            </a:xfrm>
            <a:custGeom>
              <a:avLst/>
              <a:gdLst/>
              <a:ahLst/>
              <a:cxnLst/>
              <a:rect l="l" t="t" r="r" b="b"/>
              <a:pathLst>
                <a:path w="2081" h="2048" extrusionOk="0">
                  <a:moveTo>
                    <a:pt x="1009" y="693"/>
                  </a:moveTo>
                  <a:cubicBezTo>
                    <a:pt x="1230" y="693"/>
                    <a:pt x="1387" y="851"/>
                    <a:pt x="1387" y="1071"/>
                  </a:cubicBezTo>
                  <a:cubicBezTo>
                    <a:pt x="1387" y="1260"/>
                    <a:pt x="1230" y="1418"/>
                    <a:pt x="1009" y="1418"/>
                  </a:cubicBezTo>
                  <a:cubicBezTo>
                    <a:pt x="820" y="1418"/>
                    <a:pt x="663" y="1260"/>
                    <a:pt x="663" y="1071"/>
                  </a:cubicBezTo>
                  <a:cubicBezTo>
                    <a:pt x="663" y="851"/>
                    <a:pt x="820" y="693"/>
                    <a:pt x="1009" y="693"/>
                  </a:cubicBezTo>
                  <a:close/>
                  <a:moveTo>
                    <a:pt x="1009" y="0"/>
                  </a:moveTo>
                  <a:cubicBezTo>
                    <a:pt x="442" y="0"/>
                    <a:pt x="1" y="473"/>
                    <a:pt x="1" y="1008"/>
                  </a:cubicBezTo>
                  <a:cubicBezTo>
                    <a:pt x="1" y="1607"/>
                    <a:pt x="474" y="2048"/>
                    <a:pt x="1009" y="2048"/>
                  </a:cubicBezTo>
                  <a:cubicBezTo>
                    <a:pt x="1576" y="2048"/>
                    <a:pt x="2049" y="1575"/>
                    <a:pt x="2049" y="1008"/>
                  </a:cubicBezTo>
                  <a:cubicBezTo>
                    <a:pt x="2080" y="473"/>
                    <a:pt x="1608" y="0"/>
                    <a:pt x="10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484;p60">
              <a:extLst>
                <a:ext uri="{FF2B5EF4-FFF2-40B4-BE49-F238E27FC236}">
                  <a16:creationId xmlns:a16="http://schemas.microsoft.com/office/drawing/2014/main" id="{5A36E575-6F92-424C-8F14-75D9B5406D0E}"/>
                </a:ext>
              </a:extLst>
            </p:cNvPr>
            <p:cNvSpPr/>
            <p:nvPr/>
          </p:nvSpPr>
          <p:spPr>
            <a:xfrm>
              <a:off x="-24328675" y="1971025"/>
              <a:ext cx="282000" cy="295375"/>
            </a:xfrm>
            <a:custGeom>
              <a:avLst/>
              <a:gdLst/>
              <a:ahLst/>
              <a:cxnLst/>
              <a:rect l="l" t="t" r="r" b="b"/>
              <a:pathLst>
                <a:path w="11280" h="11815" extrusionOk="0">
                  <a:moveTo>
                    <a:pt x="2017" y="2080"/>
                  </a:moveTo>
                  <a:cubicBezTo>
                    <a:pt x="2206" y="2080"/>
                    <a:pt x="2364" y="2237"/>
                    <a:pt x="2364" y="2458"/>
                  </a:cubicBezTo>
                  <a:cubicBezTo>
                    <a:pt x="2364" y="2647"/>
                    <a:pt x="2206" y="2804"/>
                    <a:pt x="2017" y="2804"/>
                  </a:cubicBezTo>
                  <a:cubicBezTo>
                    <a:pt x="1797" y="2804"/>
                    <a:pt x="1639" y="2647"/>
                    <a:pt x="1639" y="2458"/>
                  </a:cubicBezTo>
                  <a:cubicBezTo>
                    <a:pt x="1639" y="2237"/>
                    <a:pt x="1797" y="2080"/>
                    <a:pt x="2017" y="2080"/>
                  </a:cubicBezTo>
                  <a:close/>
                  <a:moveTo>
                    <a:pt x="5451" y="662"/>
                  </a:moveTo>
                  <a:cubicBezTo>
                    <a:pt x="5861" y="662"/>
                    <a:pt x="6302" y="1198"/>
                    <a:pt x="6617" y="2080"/>
                  </a:cubicBezTo>
                  <a:cubicBezTo>
                    <a:pt x="6680" y="2237"/>
                    <a:pt x="6743" y="2458"/>
                    <a:pt x="6806" y="2647"/>
                  </a:cubicBezTo>
                  <a:cubicBezTo>
                    <a:pt x="6365" y="2804"/>
                    <a:pt x="5955" y="2962"/>
                    <a:pt x="5451" y="3151"/>
                  </a:cubicBezTo>
                  <a:cubicBezTo>
                    <a:pt x="5042" y="2962"/>
                    <a:pt x="4569" y="2773"/>
                    <a:pt x="4128" y="2647"/>
                  </a:cubicBezTo>
                  <a:cubicBezTo>
                    <a:pt x="4191" y="2458"/>
                    <a:pt x="4254" y="2237"/>
                    <a:pt x="4317" y="2080"/>
                  </a:cubicBezTo>
                  <a:cubicBezTo>
                    <a:pt x="4632" y="1229"/>
                    <a:pt x="5073" y="662"/>
                    <a:pt x="5451" y="662"/>
                  </a:cubicBezTo>
                  <a:close/>
                  <a:moveTo>
                    <a:pt x="3970" y="3308"/>
                  </a:moveTo>
                  <a:cubicBezTo>
                    <a:pt x="4191" y="3403"/>
                    <a:pt x="4411" y="3466"/>
                    <a:pt x="4632" y="3560"/>
                  </a:cubicBezTo>
                  <a:cubicBezTo>
                    <a:pt x="4506" y="3623"/>
                    <a:pt x="4380" y="3718"/>
                    <a:pt x="4254" y="3781"/>
                  </a:cubicBezTo>
                  <a:cubicBezTo>
                    <a:pt x="4128" y="3875"/>
                    <a:pt x="4002" y="3938"/>
                    <a:pt x="3844" y="4033"/>
                  </a:cubicBezTo>
                  <a:lnTo>
                    <a:pt x="3970" y="3308"/>
                  </a:lnTo>
                  <a:close/>
                  <a:moveTo>
                    <a:pt x="6963" y="3340"/>
                  </a:moveTo>
                  <a:lnTo>
                    <a:pt x="7089" y="4064"/>
                  </a:lnTo>
                  <a:cubicBezTo>
                    <a:pt x="6963" y="3970"/>
                    <a:pt x="6806" y="3907"/>
                    <a:pt x="6680" y="3812"/>
                  </a:cubicBezTo>
                  <a:cubicBezTo>
                    <a:pt x="6554" y="3718"/>
                    <a:pt x="6396" y="3655"/>
                    <a:pt x="6302" y="3592"/>
                  </a:cubicBezTo>
                  <a:cubicBezTo>
                    <a:pt x="6522" y="3497"/>
                    <a:pt x="6774" y="3403"/>
                    <a:pt x="6963" y="3340"/>
                  </a:cubicBezTo>
                  <a:close/>
                  <a:moveTo>
                    <a:pt x="10240" y="4285"/>
                  </a:moveTo>
                  <a:cubicBezTo>
                    <a:pt x="10271" y="4285"/>
                    <a:pt x="10366" y="4285"/>
                    <a:pt x="10397" y="4317"/>
                  </a:cubicBezTo>
                  <a:cubicBezTo>
                    <a:pt x="10460" y="4380"/>
                    <a:pt x="10523" y="4443"/>
                    <a:pt x="10555" y="4537"/>
                  </a:cubicBezTo>
                  <a:cubicBezTo>
                    <a:pt x="10586" y="4600"/>
                    <a:pt x="10555" y="4726"/>
                    <a:pt x="10492" y="4821"/>
                  </a:cubicBezTo>
                  <a:cubicBezTo>
                    <a:pt x="10452" y="4920"/>
                    <a:pt x="10336" y="4982"/>
                    <a:pt x="10225" y="4982"/>
                  </a:cubicBezTo>
                  <a:cubicBezTo>
                    <a:pt x="10160" y="4982"/>
                    <a:pt x="10097" y="4961"/>
                    <a:pt x="10051" y="4915"/>
                  </a:cubicBezTo>
                  <a:cubicBezTo>
                    <a:pt x="9956" y="4884"/>
                    <a:pt x="9925" y="4821"/>
                    <a:pt x="9893" y="4726"/>
                  </a:cubicBezTo>
                  <a:cubicBezTo>
                    <a:pt x="9830" y="4663"/>
                    <a:pt x="9893" y="4537"/>
                    <a:pt x="9925" y="4443"/>
                  </a:cubicBezTo>
                  <a:cubicBezTo>
                    <a:pt x="9988" y="4348"/>
                    <a:pt x="10114" y="4285"/>
                    <a:pt x="10240" y="4285"/>
                  </a:cubicBezTo>
                  <a:close/>
                  <a:moveTo>
                    <a:pt x="8922" y="2925"/>
                  </a:moveTo>
                  <a:cubicBezTo>
                    <a:pt x="9452" y="2925"/>
                    <a:pt x="9823" y="3054"/>
                    <a:pt x="9956" y="3277"/>
                  </a:cubicBezTo>
                  <a:cubicBezTo>
                    <a:pt x="9988" y="3340"/>
                    <a:pt x="10019" y="3466"/>
                    <a:pt x="10019" y="3592"/>
                  </a:cubicBezTo>
                  <a:cubicBezTo>
                    <a:pt x="9704" y="3623"/>
                    <a:pt x="9452" y="3812"/>
                    <a:pt x="9295" y="4096"/>
                  </a:cubicBezTo>
                  <a:cubicBezTo>
                    <a:pt x="9137" y="4317"/>
                    <a:pt x="9137" y="4600"/>
                    <a:pt x="9169" y="4884"/>
                  </a:cubicBezTo>
                  <a:cubicBezTo>
                    <a:pt x="9169" y="4978"/>
                    <a:pt x="9200" y="5010"/>
                    <a:pt x="9232" y="5041"/>
                  </a:cubicBezTo>
                  <a:cubicBezTo>
                    <a:pt x="9169" y="5167"/>
                    <a:pt x="9043" y="5293"/>
                    <a:pt x="8917" y="5388"/>
                  </a:cubicBezTo>
                  <a:cubicBezTo>
                    <a:pt x="8570" y="5073"/>
                    <a:pt x="8224" y="4821"/>
                    <a:pt x="7814" y="4537"/>
                  </a:cubicBezTo>
                  <a:cubicBezTo>
                    <a:pt x="7783" y="4033"/>
                    <a:pt x="7719" y="3560"/>
                    <a:pt x="7625" y="3119"/>
                  </a:cubicBezTo>
                  <a:cubicBezTo>
                    <a:pt x="7814" y="3088"/>
                    <a:pt x="8035" y="3025"/>
                    <a:pt x="8192" y="2993"/>
                  </a:cubicBezTo>
                  <a:cubicBezTo>
                    <a:pt x="8459" y="2947"/>
                    <a:pt x="8704" y="2925"/>
                    <a:pt x="8922" y="2925"/>
                  </a:cubicBezTo>
                  <a:close/>
                  <a:moveTo>
                    <a:pt x="2868" y="3088"/>
                  </a:moveTo>
                  <a:lnTo>
                    <a:pt x="3340" y="3182"/>
                  </a:lnTo>
                  <a:cubicBezTo>
                    <a:pt x="3246" y="3623"/>
                    <a:pt x="3183" y="4096"/>
                    <a:pt x="3151" y="4600"/>
                  </a:cubicBezTo>
                  <a:cubicBezTo>
                    <a:pt x="2742" y="4884"/>
                    <a:pt x="2364" y="5199"/>
                    <a:pt x="2049" y="5482"/>
                  </a:cubicBezTo>
                  <a:cubicBezTo>
                    <a:pt x="1891" y="5325"/>
                    <a:pt x="1765" y="5199"/>
                    <a:pt x="1639" y="5041"/>
                  </a:cubicBezTo>
                  <a:cubicBezTo>
                    <a:pt x="1009" y="4253"/>
                    <a:pt x="788" y="3623"/>
                    <a:pt x="977" y="3308"/>
                  </a:cubicBezTo>
                  <a:cubicBezTo>
                    <a:pt x="1009" y="3245"/>
                    <a:pt x="1103" y="3151"/>
                    <a:pt x="1198" y="3119"/>
                  </a:cubicBezTo>
                  <a:cubicBezTo>
                    <a:pt x="1419" y="3340"/>
                    <a:pt x="1671" y="3497"/>
                    <a:pt x="1986" y="3497"/>
                  </a:cubicBezTo>
                  <a:cubicBezTo>
                    <a:pt x="2364" y="3497"/>
                    <a:pt x="2679" y="3308"/>
                    <a:pt x="2868" y="3088"/>
                  </a:cubicBezTo>
                  <a:close/>
                  <a:moveTo>
                    <a:pt x="3057" y="5451"/>
                  </a:moveTo>
                  <a:lnTo>
                    <a:pt x="3057" y="5923"/>
                  </a:lnTo>
                  <a:lnTo>
                    <a:pt x="3057" y="6364"/>
                  </a:lnTo>
                  <a:cubicBezTo>
                    <a:pt x="2868" y="6207"/>
                    <a:pt x="2679" y="6049"/>
                    <a:pt x="2521" y="5923"/>
                  </a:cubicBezTo>
                  <a:cubicBezTo>
                    <a:pt x="2679" y="5766"/>
                    <a:pt x="2868" y="5577"/>
                    <a:pt x="3057" y="5451"/>
                  </a:cubicBezTo>
                  <a:close/>
                  <a:moveTo>
                    <a:pt x="7909" y="5451"/>
                  </a:moveTo>
                  <a:cubicBezTo>
                    <a:pt x="8098" y="5577"/>
                    <a:pt x="8318" y="5766"/>
                    <a:pt x="8476" y="5923"/>
                  </a:cubicBezTo>
                  <a:cubicBezTo>
                    <a:pt x="8318" y="6081"/>
                    <a:pt x="8098" y="6238"/>
                    <a:pt x="7909" y="6364"/>
                  </a:cubicBezTo>
                  <a:lnTo>
                    <a:pt x="7909" y="5923"/>
                  </a:lnTo>
                  <a:lnTo>
                    <a:pt x="7909" y="5451"/>
                  </a:lnTo>
                  <a:close/>
                  <a:moveTo>
                    <a:pt x="5483" y="3938"/>
                  </a:moveTo>
                  <a:cubicBezTo>
                    <a:pt x="5735" y="4096"/>
                    <a:pt x="6050" y="4253"/>
                    <a:pt x="6333" y="4411"/>
                  </a:cubicBezTo>
                  <a:cubicBezTo>
                    <a:pt x="6617" y="4569"/>
                    <a:pt x="6900" y="4758"/>
                    <a:pt x="7152" y="4915"/>
                  </a:cubicBezTo>
                  <a:cubicBezTo>
                    <a:pt x="7184" y="5230"/>
                    <a:pt x="7184" y="5545"/>
                    <a:pt x="7184" y="5923"/>
                  </a:cubicBezTo>
                  <a:cubicBezTo>
                    <a:pt x="7184" y="6238"/>
                    <a:pt x="7184" y="6585"/>
                    <a:pt x="7152" y="6900"/>
                  </a:cubicBezTo>
                  <a:cubicBezTo>
                    <a:pt x="6932" y="7057"/>
                    <a:pt x="6648" y="7246"/>
                    <a:pt x="6333" y="7404"/>
                  </a:cubicBezTo>
                  <a:cubicBezTo>
                    <a:pt x="6050" y="7562"/>
                    <a:pt x="5735" y="7719"/>
                    <a:pt x="5483" y="7877"/>
                  </a:cubicBezTo>
                  <a:cubicBezTo>
                    <a:pt x="5199" y="7719"/>
                    <a:pt x="4884" y="7562"/>
                    <a:pt x="4601" y="7404"/>
                  </a:cubicBezTo>
                  <a:cubicBezTo>
                    <a:pt x="4317" y="7246"/>
                    <a:pt x="4065" y="7057"/>
                    <a:pt x="3781" y="6900"/>
                  </a:cubicBezTo>
                  <a:cubicBezTo>
                    <a:pt x="3750" y="6585"/>
                    <a:pt x="3750" y="6238"/>
                    <a:pt x="3750" y="5923"/>
                  </a:cubicBezTo>
                  <a:cubicBezTo>
                    <a:pt x="3750" y="5577"/>
                    <a:pt x="3750" y="5230"/>
                    <a:pt x="3781" y="4915"/>
                  </a:cubicBezTo>
                  <a:cubicBezTo>
                    <a:pt x="4065" y="4726"/>
                    <a:pt x="4317" y="4569"/>
                    <a:pt x="4601" y="4411"/>
                  </a:cubicBezTo>
                  <a:cubicBezTo>
                    <a:pt x="4884" y="4253"/>
                    <a:pt x="5199" y="4096"/>
                    <a:pt x="5483" y="3938"/>
                  </a:cubicBezTo>
                  <a:close/>
                  <a:moveTo>
                    <a:pt x="3876" y="7751"/>
                  </a:moveTo>
                  <a:cubicBezTo>
                    <a:pt x="4002" y="7845"/>
                    <a:pt x="4159" y="7908"/>
                    <a:pt x="4285" y="8003"/>
                  </a:cubicBezTo>
                  <a:cubicBezTo>
                    <a:pt x="4411" y="8066"/>
                    <a:pt x="4506" y="8160"/>
                    <a:pt x="4664" y="8223"/>
                  </a:cubicBezTo>
                  <a:cubicBezTo>
                    <a:pt x="4443" y="8318"/>
                    <a:pt x="4191" y="8444"/>
                    <a:pt x="4002" y="8475"/>
                  </a:cubicBezTo>
                  <a:lnTo>
                    <a:pt x="3876" y="7751"/>
                  </a:lnTo>
                  <a:close/>
                  <a:moveTo>
                    <a:pt x="7089" y="7751"/>
                  </a:moveTo>
                  <a:lnTo>
                    <a:pt x="6963" y="8475"/>
                  </a:lnTo>
                  <a:cubicBezTo>
                    <a:pt x="6711" y="8381"/>
                    <a:pt x="6522" y="8318"/>
                    <a:pt x="6302" y="8223"/>
                  </a:cubicBezTo>
                  <a:cubicBezTo>
                    <a:pt x="6396" y="8160"/>
                    <a:pt x="6554" y="8066"/>
                    <a:pt x="6680" y="8003"/>
                  </a:cubicBezTo>
                  <a:cubicBezTo>
                    <a:pt x="6806" y="7908"/>
                    <a:pt x="6963" y="7845"/>
                    <a:pt x="7089" y="7751"/>
                  </a:cubicBezTo>
                  <a:close/>
                  <a:moveTo>
                    <a:pt x="1986" y="6396"/>
                  </a:moveTo>
                  <a:cubicBezTo>
                    <a:pt x="2364" y="6711"/>
                    <a:pt x="2710" y="6963"/>
                    <a:pt x="3088" y="7278"/>
                  </a:cubicBezTo>
                  <a:cubicBezTo>
                    <a:pt x="3151" y="7814"/>
                    <a:pt x="3214" y="8286"/>
                    <a:pt x="3309" y="8696"/>
                  </a:cubicBezTo>
                  <a:cubicBezTo>
                    <a:pt x="3088" y="8727"/>
                    <a:pt x="2931" y="8790"/>
                    <a:pt x="2742" y="8790"/>
                  </a:cubicBezTo>
                  <a:cubicBezTo>
                    <a:pt x="2475" y="8836"/>
                    <a:pt x="2230" y="8858"/>
                    <a:pt x="2011" y="8858"/>
                  </a:cubicBezTo>
                  <a:cubicBezTo>
                    <a:pt x="1482" y="8858"/>
                    <a:pt x="1111" y="8730"/>
                    <a:pt x="977" y="8507"/>
                  </a:cubicBezTo>
                  <a:cubicBezTo>
                    <a:pt x="788" y="8160"/>
                    <a:pt x="1009" y="7530"/>
                    <a:pt x="1608" y="6805"/>
                  </a:cubicBezTo>
                  <a:cubicBezTo>
                    <a:pt x="1734" y="6648"/>
                    <a:pt x="1828" y="6553"/>
                    <a:pt x="1986" y="6396"/>
                  </a:cubicBezTo>
                  <a:close/>
                  <a:moveTo>
                    <a:pt x="8980" y="6364"/>
                  </a:moveTo>
                  <a:cubicBezTo>
                    <a:pt x="9137" y="6553"/>
                    <a:pt x="9232" y="6648"/>
                    <a:pt x="9358" y="6805"/>
                  </a:cubicBezTo>
                  <a:cubicBezTo>
                    <a:pt x="9956" y="7530"/>
                    <a:pt x="10177" y="8160"/>
                    <a:pt x="9988" y="8507"/>
                  </a:cubicBezTo>
                  <a:cubicBezTo>
                    <a:pt x="9858" y="8745"/>
                    <a:pt x="9505" y="8864"/>
                    <a:pt x="9000" y="8864"/>
                  </a:cubicBezTo>
                  <a:cubicBezTo>
                    <a:pt x="8770" y="8864"/>
                    <a:pt x="8509" y="8839"/>
                    <a:pt x="8224" y="8790"/>
                  </a:cubicBezTo>
                  <a:cubicBezTo>
                    <a:pt x="8035" y="8727"/>
                    <a:pt x="7877" y="8696"/>
                    <a:pt x="7656" y="8664"/>
                  </a:cubicBezTo>
                  <a:cubicBezTo>
                    <a:pt x="7751" y="8223"/>
                    <a:pt x="7814" y="7751"/>
                    <a:pt x="7877" y="7246"/>
                  </a:cubicBezTo>
                  <a:cubicBezTo>
                    <a:pt x="8255" y="6963"/>
                    <a:pt x="8665" y="6648"/>
                    <a:pt x="8980" y="6364"/>
                  </a:cubicBezTo>
                  <a:close/>
                  <a:moveTo>
                    <a:pt x="4159" y="10334"/>
                  </a:moveTo>
                  <a:cubicBezTo>
                    <a:pt x="4285" y="10334"/>
                    <a:pt x="4411" y="10397"/>
                    <a:pt x="4474" y="10491"/>
                  </a:cubicBezTo>
                  <a:cubicBezTo>
                    <a:pt x="4537" y="10554"/>
                    <a:pt x="4537" y="10649"/>
                    <a:pt x="4537" y="10743"/>
                  </a:cubicBezTo>
                  <a:cubicBezTo>
                    <a:pt x="4474" y="10838"/>
                    <a:pt x="4443" y="10901"/>
                    <a:pt x="4380" y="10964"/>
                  </a:cubicBezTo>
                  <a:cubicBezTo>
                    <a:pt x="4319" y="10994"/>
                    <a:pt x="4259" y="11008"/>
                    <a:pt x="4200" y="11008"/>
                  </a:cubicBezTo>
                  <a:cubicBezTo>
                    <a:pt x="4076" y="11008"/>
                    <a:pt x="3962" y="10945"/>
                    <a:pt x="3876" y="10838"/>
                  </a:cubicBezTo>
                  <a:cubicBezTo>
                    <a:pt x="3844" y="10743"/>
                    <a:pt x="3844" y="10680"/>
                    <a:pt x="3844" y="10554"/>
                  </a:cubicBezTo>
                  <a:cubicBezTo>
                    <a:pt x="3876" y="10491"/>
                    <a:pt x="3939" y="10397"/>
                    <a:pt x="4002" y="10365"/>
                  </a:cubicBezTo>
                  <a:cubicBezTo>
                    <a:pt x="4033" y="10334"/>
                    <a:pt x="4128" y="10334"/>
                    <a:pt x="4159" y="10334"/>
                  </a:cubicBezTo>
                  <a:close/>
                  <a:moveTo>
                    <a:pt x="5420" y="8664"/>
                  </a:moveTo>
                  <a:cubicBezTo>
                    <a:pt x="5861" y="8853"/>
                    <a:pt x="6333" y="9042"/>
                    <a:pt x="6774" y="9168"/>
                  </a:cubicBezTo>
                  <a:cubicBezTo>
                    <a:pt x="6774" y="9326"/>
                    <a:pt x="6680" y="9515"/>
                    <a:pt x="6617" y="9735"/>
                  </a:cubicBezTo>
                  <a:cubicBezTo>
                    <a:pt x="6302" y="10586"/>
                    <a:pt x="5861" y="11153"/>
                    <a:pt x="5451" y="11153"/>
                  </a:cubicBezTo>
                  <a:cubicBezTo>
                    <a:pt x="5388" y="11153"/>
                    <a:pt x="5262" y="11090"/>
                    <a:pt x="5136" y="11059"/>
                  </a:cubicBezTo>
                  <a:cubicBezTo>
                    <a:pt x="5136" y="11027"/>
                    <a:pt x="5199" y="10996"/>
                    <a:pt x="5199" y="10933"/>
                  </a:cubicBezTo>
                  <a:cubicBezTo>
                    <a:pt x="5262" y="10680"/>
                    <a:pt x="5231" y="10397"/>
                    <a:pt x="5073" y="10145"/>
                  </a:cubicBezTo>
                  <a:cubicBezTo>
                    <a:pt x="4916" y="9830"/>
                    <a:pt x="4601" y="9704"/>
                    <a:pt x="4254" y="9641"/>
                  </a:cubicBezTo>
                  <a:cubicBezTo>
                    <a:pt x="4191" y="9483"/>
                    <a:pt x="4128" y="9326"/>
                    <a:pt x="4096" y="9168"/>
                  </a:cubicBezTo>
                  <a:cubicBezTo>
                    <a:pt x="4506" y="9011"/>
                    <a:pt x="4947" y="8853"/>
                    <a:pt x="5420" y="8664"/>
                  </a:cubicBezTo>
                  <a:close/>
                  <a:moveTo>
                    <a:pt x="5420" y="0"/>
                  </a:moveTo>
                  <a:cubicBezTo>
                    <a:pt x="4727" y="0"/>
                    <a:pt x="4096" y="662"/>
                    <a:pt x="3624" y="1859"/>
                  </a:cubicBezTo>
                  <a:cubicBezTo>
                    <a:pt x="3529" y="2048"/>
                    <a:pt x="3498" y="2237"/>
                    <a:pt x="3403" y="2458"/>
                  </a:cubicBezTo>
                  <a:cubicBezTo>
                    <a:pt x="3246" y="2395"/>
                    <a:pt x="3151" y="2363"/>
                    <a:pt x="2994" y="2363"/>
                  </a:cubicBezTo>
                  <a:cubicBezTo>
                    <a:pt x="2962" y="1828"/>
                    <a:pt x="2521" y="1418"/>
                    <a:pt x="1954" y="1418"/>
                  </a:cubicBezTo>
                  <a:cubicBezTo>
                    <a:pt x="1387" y="1418"/>
                    <a:pt x="946" y="1891"/>
                    <a:pt x="946" y="2426"/>
                  </a:cubicBezTo>
                  <a:cubicBezTo>
                    <a:pt x="662" y="2552"/>
                    <a:pt x="473" y="2710"/>
                    <a:pt x="347" y="2962"/>
                  </a:cubicBezTo>
                  <a:cubicBezTo>
                    <a:pt x="1" y="3592"/>
                    <a:pt x="221" y="4443"/>
                    <a:pt x="1072" y="5419"/>
                  </a:cubicBezTo>
                  <a:cubicBezTo>
                    <a:pt x="1166" y="5577"/>
                    <a:pt x="1324" y="5766"/>
                    <a:pt x="1482" y="5892"/>
                  </a:cubicBezTo>
                  <a:cubicBezTo>
                    <a:pt x="1324" y="6049"/>
                    <a:pt x="1229" y="6207"/>
                    <a:pt x="1072" y="6364"/>
                  </a:cubicBezTo>
                  <a:cubicBezTo>
                    <a:pt x="221" y="7372"/>
                    <a:pt x="1" y="8223"/>
                    <a:pt x="347" y="8853"/>
                  </a:cubicBezTo>
                  <a:cubicBezTo>
                    <a:pt x="631" y="9326"/>
                    <a:pt x="1166" y="9578"/>
                    <a:pt x="2017" y="9578"/>
                  </a:cubicBezTo>
                  <a:cubicBezTo>
                    <a:pt x="2269" y="9578"/>
                    <a:pt x="2553" y="9515"/>
                    <a:pt x="2868" y="9483"/>
                  </a:cubicBezTo>
                  <a:lnTo>
                    <a:pt x="3466" y="9357"/>
                  </a:lnTo>
                  <a:cubicBezTo>
                    <a:pt x="3498" y="9515"/>
                    <a:pt x="3529" y="9704"/>
                    <a:pt x="3624" y="9798"/>
                  </a:cubicBezTo>
                  <a:cubicBezTo>
                    <a:pt x="3403" y="9956"/>
                    <a:pt x="3246" y="10145"/>
                    <a:pt x="3183" y="10397"/>
                  </a:cubicBezTo>
                  <a:cubicBezTo>
                    <a:pt x="3120" y="10680"/>
                    <a:pt x="3151" y="10933"/>
                    <a:pt x="3309" y="11185"/>
                  </a:cubicBezTo>
                  <a:cubicBezTo>
                    <a:pt x="3498" y="11500"/>
                    <a:pt x="3844" y="11689"/>
                    <a:pt x="4222" y="11689"/>
                  </a:cubicBezTo>
                  <a:cubicBezTo>
                    <a:pt x="4380" y="11689"/>
                    <a:pt x="4569" y="11657"/>
                    <a:pt x="4727" y="11531"/>
                  </a:cubicBezTo>
                  <a:cubicBezTo>
                    <a:pt x="4947" y="11689"/>
                    <a:pt x="5199" y="11815"/>
                    <a:pt x="5483" y="11815"/>
                  </a:cubicBezTo>
                  <a:cubicBezTo>
                    <a:pt x="6176" y="11815"/>
                    <a:pt x="6806" y="11153"/>
                    <a:pt x="7278" y="9956"/>
                  </a:cubicBezTo>
                  <a:cubicBezTo>
                    <a:pt x="7373" y="9767"/>
                    <a:pt x="7404" y="9578"/>
                    <a:pt x="7467" y="9357"/>
                  </a:cubicBezTo>
                  <a:cubicBezTo>
                    <a:pt x="7688" y="9420"/>
                    <a:pt x="7909" y="9452"/>
                    <a:pt x="8098" y="9483"/>
                  </a:cubicBezTo>
                  <a:cubicBezTo>
                    <a:pt x="8413" y="9515"/>
                    <a:pt x="8696" y="9578"/>
                    <a:pt x="8980" y="9578"/>
                  </a:cubicBezTo>
                  <a:cubicBezTo>
                    <a:pt x="9767" y="9578"/>
                    <a:pt x="10366" y="9326"/>
                    <a:pt x="10618" y="8853"/>
                  </a:cubicBezTo>
                  <a:cubicBezTo>
                    <a:pt x="10996" y="8223"/>
                    <a:pt x="10744" y="7372"/>
                    <a:pt x="9925" y="6364"/>
                  </a:cubicBezTo>
                  <a:cubicBezTo>
                    <a:pt x="9799" y="6207"/>
                    <a:pt x="9641" y="6049"/>
                    <a:pt x="9484" y="5892"/>
                  </a:cubicBezTo>
                  <a:cubicBezTo>
                    <a:pt x="9610" y="5797"/>
                    <a:pt x="9673" y="5671"/>
                    <a:pt x="9799" y="5577"/>
                  </a:cubicBezTo>
                  <a:cubicBezTo>
                    <a:pt x="9956" y="5671"/>
                    <a:pt x="10114" y="5703"/>
                    <a:pt x="10240" y="5703"/>
                  </a:cubicBezTo>
                  <a:cubicBezTo>
                    <a:pt x="10586" y="5703"/>
                    <a:pt x="10933" y="5514"/>
                    <a:pt x="11154" y="5199"/>
                  </a:cubicBezTo>
                  <a:cubicBezTo>
                    <a:pt x="11248" y="4915"/>
                    <a:pt x="11280" y="4663"/>
                    <a:pt x="11217" y="4380"/>
                  </a:cubicBezTo>
                  <a:cubicBezTo>
                    <a:pt x="11122" y="4096"/>
                    <a:pt x="10965" y="3875"/>
                    <a:pt x="10744" y="3749"/>
                  </a:cubicBezTo>
                  <a:cubicBezTo>
                    <a:pt x="10775" y="3466"/>
                    <a:pt x="10712" y="3182"/>
                    <a:pt x="10586" y="2962"/>
                  </a:cubicBezTo>
                  <a:cubicBezTo>
                    <a:pt x="10325" y="2486"/>
                    <a:pt x="9740" y="2262"/>
                    <a:pt x="8927" y="2262"/>
                  </a:cubicBezTo>
                  <a:cubicBezTo>
                    <a:pt x="8663" y="2262"/>
                    <a:pt x="8375" y="2285"/>
                    <a:pt x="8066" y="2332"/>
                  </a:cubicBezTo>
                  <a:cubicBezTo>
                    <a:pt x="7877" y="2363"/>
                    <a:pt x="7656" y="2395"/>
                    <a:pt x="7436" y="2458"/>
                  </a:cubicBezTo>
                  <a:cubicBezTo>
                    <a:pt x="7341" y="2237"/>
                    <a:pt x="7310" y="2017"/>
                    <a:pt x="7247" y="1859"/>
                  </a:cubicBezTo>
                  <a:cubicBezTo>
                    <a:pt x="6806" y="630"/>
                    <a:pt x="6144" y="0"/>
                    <a:pt x="54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10485;p60">
            <a:extLst>
              <a:ext uri="{FF2B5EF4-FFF2-40B4-BE49-F238E27FC236}">
                <a16:creationId xmlns:a16="http://schemas.microsoft.com/office/drawing/2014/main" id="{58326EC4-CDD0-43E8-A060-92E00171BF6D}"/>
              </a:ext>
            </a:extLst>
          </p:cNvPr>
          <p:cNvGrpSpPr/>
          <p:nvPr/>
        </p:nvGrpSpPr>
        <p:grpSpPr>
          <a:xfrm>
            <a:off x="6214778" y="3113374"/>
            <a:ext cx="332464" cy="353180"/>
            <a:chOff x="-24330250" y="2340425"/>
            <a:chExt cx="278050" cy="295375"/>
          </a:xfrm>
        </p:grpSpPr>
        <p:sp>
          <p:nvSpPr>
            <p:cNvPr id="80" name="Google Shape;10486;p60">
              <a:extLst>
                <a:ext uri="{FF2B5EF4-FFF2-40B4-BE49-F238E27FC236}">
                  <a16:creationId xmlns:a16="http://schemas.microsoft.com/office/drawing/2014/main" id="{35E63E51-8CBB-4402-9320-D34D8F4FECE3}"/>
                </a:ext>
              </a:extLst>
            </p:cNvPr>
            <p:cNvSpPr/>
            <p:nvPr/>
          </p:nvSpPr>
          <p:spPr>
            <a:xfrm>
              <a:off x="-24330250" y="2340425"/>
              <a:ext cx="278050" cy="295375"/>
            </a:xfrm>
            <a:custGeom>
              <a:avLst/>
              <a:gdLst/>
              <a:ahLst/>
              <a:cxnLst/>
              <a:rect l="l" t="t" r="r" b="b"/>
              <a:pathLst>
                <a:path w="11122" h="11815" extrusionOk="0">
                  <a:moveTo>
                    <a:pt x="5577" y="693"/>
                  </a:moveTo>
                  <a:cubicBezTo>
                    <a:pt x="6711" y="693"/>
                    <a:pt x="7656" y="1638"/>
                    <a:pt x="7656" y="2804"/>
                  </a:cubicBezTo>
                  <a:lnTo>
                    <a:pt x="7656" y="3151"/>
                  </a:lnTo>
                  <a:cubicBezTo>
                    <a:pt x="7656" y="3340"/>
                    <a:pt x="7499" y="3497"/>
                    <a:pt x="7310" y="3497"/>
                  </a:cubicBezTo>
                  <a:lnTo>
                    <a:pt x="5924" y="3497"/>
                  </a:lnTo>
                  <a:lnTo>
                    <a:pt x="5924" y="3151"/>
                  </a:lnTo>
                  <a:cubicBezTo>
                    <a:pt x="5924" y="2962"/>
                    <a:pt x="5766" y="2804"/>
                    <a:pt x="5577" y="2804"/>
                  </a:cubicBezTo>
                  <a:cubicBezTo>
                    <a:pt x="5357" y="2804"/>
                    <a:pt x="5199" y="2962"/>
                    <a:pt x="5199" y="3151"/>
                  </a:cubicBezTo>
                  <a:lnTo>
                    <a:pt x="5199" y="3497"/>
                  </a:lnTo>
                  <a:lnTo>
                    <a:pt x="3844" y="3497"/>
                  </a:lnTo>
                  <a:cubicBezTo>
                    <a:pt x="3624" y="3497"/>
                    <a:pt x="3466" y="3340"/>
                    <a:pt x="3466" y="3151"/>
                  </a:cubicBezTo>
                  <a:lnTo>
                    <a:pt x="3466" y="2804"/>
                  </a:lnTo>
                  <a:cubicBezTo>
                    <a:pt x="3466" y="1638"/>
                    <a:pt x="4411" y="693"/>
                    <a:pt x="5577" y="693"/>
                  </a:cubicBezTo>
                  <a:close/>
                  <a:moveTo>
                    <a:pt x="8318" y="2867"/>
                  </a:moveTo>
                  <a:cubicBezTo>
                    <a:pt x="8728" y="2993"/>
                    <a:pt x="9043" y="3371"/>
                    <a:pt x="9043" y="3844"/>
                  </a:cubicBezTo>
                  <a:lnTo>
                    <a:pt x="9043" y="8727"/>
                  </a:lnTo>
                  <a:cubicBezTo>
                    <a:pt x="9043" y="9326"/>
                    <a:pt x="8570" y="9767"/>
                    <a:pt x="8003" y="9767"/>
                  </a:cubicBezTo>
                  <a:lnTo>
                    <a:pt x="5924" y="9767"/>
                  </a:lnTo>
                  <a:lnTo>
                    <a:pt x="5924" y="7309"/>
                  </a:lnTo>
                  <a:cubicBezTo>
                    <a:pt x="5924" y="7120"/>
                    <a:pt x="5766" y="6963"/>
                    <a:pt x="5577" y="6963"/>
                  </a:cubicBezTo>
                  <a:cubicBezTo>
                    <a:pt x="5357" y="6963"/>
                    <a:pt x="5199" y="7120"/>
                    <a:pt x="5199" y="7309"/>
                  </a:cubicBezTo>
                  <a:lnTo>
                    <a:pt x="5199" y="9767"/>
                  </a:lnTo>
                  <a:lnTo>
                    <a:pt x="3120" y="9767"/>
                  </a:lnTo>
                  <a:cubicBezTo>
                    <a:pt x="2521" y="9767"/>
                    <a:pt x="2112" y="9294"/>
                    <a:pt x="2112" y="8727"/>
                  </a:cubicBezTo>
                  <a:lnTo>
                    <a:pt x="2112" y="3844"/>
                  </a:lnTo>
                  <a:cubicBezTo>
                    <a:pt x="2112" y="3434"/>
                    <a:pt x="2364" y="3025"/>
                    <a:pt x="2805" y="2867"/>
                  </a:cubicBezTo>
                  <a:lnTo>
                    <a:pt x="2805" y="3151"/>
                  </a:lnTo>
                  <a:cubicBezTo>
                    <a:pt x="2805" y="3749"/>
                    <a:pt x="3277" y="4159"/>
                    <a:pt x="3844" y="4159"/>
                  </a:cubicBezTo>
                  <a:lnTo>
                    <a:pt x="7310" y="4159"/>
                  </a:lnTo>
                  <a:cubicBezTo>
                    <a:pt x="7877" y="4159"/>
                    <a:pt x="8318" y="3686"/>
                    <a:pt x="8318" y="3151"/>
                  </a:cubicBezTo>
                  <a:lnTo>
                    <a:pt x="8318" y="2867"/>
                  </a:lnTo>
                  <a:close/>
                  <a:moveTo>
                    <a:pt x="7972" y="693"/>
                  </a:moveTo>
                  <a:cubicBezTo>
                    <a:pt x="9326" y="693"/>
                    <a:pt x="10429" y="1796"/>
                    <a:pt x="10429" y="3151"/>
                  </a:cubicBezTo>
                  <a:lnTo>
                    <a:pt x="10429" y="8727"/>
                  </a:lnTo>
                  <a:lnTo>
                    <a:pt x="10397" y="8727"/>
                  </a:lnTo>
                  <a:cubicBezTo>
                    <a:pt x="10397" y="10082"/>
                    <a:pt x="9295" y="11184"/>
                    <a:pt x="7972" y="11184"/>
                  </a:cubicBezTo>
                  <a:lnTo>
                    <a:pt x="3120" y="11184"/>
                  </a:lnTo>
                  <a:cubicBezTo>
                    <a:pt x="1797" y="11184"/>
                    <a:pt x="694" y="10082"/>
                    <a:pt x="694" y="8727"/>
                  </a:cubicBezTo>
                  <a:lnTo>
                    <a:pt x="694" y="3151"/>
                  </a:lnTo>
                  <a:cubicBezTo>
                    <a:pt x="694" y="1796"/>
                    <a:pt x="1797" y="693"/>
                    <a:pt x="3120" y="693"/>
                  </a:cubicBezTo>
                  <a:lnTo>
                    <a:pt x="3718" y="693"/>
                  </a:lnTo>
                  <a:cubicBezTo>
                    <a:pt x="3277" y="1071"/>
                    <a:pt x="2994" y="1575"/>
                    <a:pt x="2868" y="2111"/>
                  </a:cubicBezTo>
                  <a:cubicBezTo>
                    <a:pt x="2017" y="2237"/>
                    <a:pt x="1387" y="2993"/>
                    <a:pt x="1387" y="3844"/>
                  </a:cubicBezTo>
                  <a:lnTo>
                    <a:pt x="1387" y="8727"/>
                  </a:lnTo>
                  <a:cubicBezTo>
                    <a:pt x="1387" y="9672"/>
                    <a:pt x="2175" y="10460"/>
                    <a:pt x="3120" y="10460"/>
                  </a:cubicBezTo>
                  <a:lnTo>
                    <a:pt x="7972" y="10460"/>
                  </a:lnTo>
                  <a:cubicBezTo>
                    <a:pt x="8917" y="10460"/>
                    <a:pt x="9704" y="9672"/>
                    <a:pt x="9704" y="8727"/>
                  </a:cubicBezTo>
                  <a:lnTo>
                    <a:pt x="9704" y="3844"/>
                  </a:lnTo>
                  <a:cubicBezTo>
                    <a:pt x="9704" y="2993"/>
                    <a:pt x="9074" y="2237"/>
                    <a:pt x="8255" y="2111"/>
                  </a:cubicBezTo>
                  <a:cubicBezTo>
                    <a:pt x="8098" y="1575"/>
                    <a:pt x="7814" y="1071"/>
                    <a:pt x="7373" y="693"/>
                  </a:cubicBezTo>
                  <a:close/>
                  <a:moveTo>
                    <a:pt x="3120" y="0"/>
                  </a:moveTo>
                  <a:cubicBezTo>
                    <a:pt x="1387" y="0"/>
                    <a:pt x="1" y="1418"/>
                    <a:pt x="1" y="3119"/>
                  </a:cubicBezTo>
                  <a:lnTo>
                    <a:pt x="1" y="8695"/>
                  </a:lnTo>
                  <a:cubicBezTo>
                    <a:pt x="1" y="10428"/>
                    <a:pt x="1418" y="11814"/>
                    <a:pt x="3120" y="11814"/>
                  </a:cubicBezTo>
                  <a:lnTo>
                    <a:pt x="7972" y="11814"/>
                  </a:lnTo>
                  <a:cubicBezTo>
                    <a:pt x="9704" y="11814"/>
                    <a:pt x="11091" y="10397"/>
                    <a:pt x="11091" y="8695"/>
                  </a:cubicBezTo>
                  <a:lnTo>
                    <a:pt x="11091" y="3119"/>
                  </a:lnTo>
                  <a:cubicBezTo>
                    <a:pt x="11122" y="1418"/>
                    <a:pt x="9704" y="0"/>
                    <a:pt x="79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487;p60">
              <a:extLst>
                <a:ext uri="{FF2B5EF4-FFF2-40B4-BE49-F238E27FC236}">
                  <a16:creationId xmlns:a16="http://schemas.microsoft.com/office/drawing/2014/main" id="{BEE50BF3-D800-42CF-B2AD-9E8AD4A0B5EE}"/>
                </a:ext>
              </a:extLst>
            </p:cNvPr>
            <p:cNvSpPr/>
            <p:nvPr/>
          </p:nvSpPr>
          <p:spPr>
            <a:xfrm>
              <a:off x="-24225500" y="2375850"/>
              <a:ext cx="68550" cy="34700"/>
            </a:xfrm>
            <a:custGeom>
              <a:avLst/>
              <a:gdLst/>
              <a:ahLst/>
              <a:cxnLst/>
              <a:rect l="l" t="t" r="r" b="b"/>
              <a:pathLst>
                <a:path w="2742" h="1388" extrusionOk="0">
                  <a:moveTo>
                    <a:pt x="1387" y="1"/>
                  </a:moveTo>
                  <a:cubicBezTo>
                    <a:pt x="789" y="1"/>
                    <a:pt x="284" y="347"/>
                    <a:pt x="64" y="914"/>
                  </a:cubicBezTo>
                  <a:cubicBezTo>
                    <a:pt x="1" y="1103"/>
                    <a:pt x="64" y="1293"/>
                    <a:pt x="284" y="1324"/>
                  </a:cubicBezTo>
                  <a:cubicBezTo>
                    <a:pt x="330" y="1347"/>
                    <a:pt x="375" y="1357"/>
                    <a:pt x="418" y="1357"/>
                  </a:cubicBezTo>
                  <a:cubicBezTo>
                    <a:pt x="555" y="1357"/>
                    <a:pt x="670" y="1255"/>
                    <a:pt x="694" y="1135"/>
                  </a:cubicBezTo>
                  <a:cubicBezTo>
                    <a:pt x="789" y="851"/>
                    <a:pt x="1072" y="662"/>
                    <a:pt x="1387" y="662"/>
                  </a:cubicBezTo>
                  <a:cubicBezTo>
                    <a:pt x="1639" y="662"/>
                    <a:pt x="1923" y="851"/>
                    <a:pt x="2049" y="1135"/>
                  </a:cubicBezTo>
                  <a:cubicBezTo>
                    <a:pt x="2080" y="1293"/>
                    <a:pt x="2238" y="1387"/>
                    <a:pt x="2364" y="1387"/>
                  </a:cubicBezTo>
                  <a:cubicBezTo>
                    <a:pt x="2395" y="1387"/>
                    <a:pt x="2427" y="1387"/>
                    <a:pt x="2490" y="1324"/>
                  </a:cubicBezTo>
                  <a:cubicBezTo>
                    <a:pt x="2679" y="1261"/>
                    <a:pt x="2742" y="1072"/>
                    <a:pt x="2679" y="914"/>
                  </a:cubicBezTo>
                  <a:cubicBezTo>
                    <a:pt x="2490" y="347"/>
                    <a:pt x="1954" y="1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488;p60">
              <a:extLst>
                <a:ext uri="{FF2B5EF4-FFF2-40B4-BE49-F238E27FC236}">
                  <a16:creationId xmlns:a16="http://schemas.microsoft.com/office/drawing/2014/main" id="{1FBEB349-4E7A-47BA-8CDD-F360F0AC3E6E}"/>
                </a:ext>
              </a:extLst>
            </p:cNvPr>
            <p:cNvSpPr/>
            <p:nvPr/>
          </p:nvSpPr>
          <p:spPr>
            <a:xfrm>
              <a:off x="-24260925" y="2462500"/>
              <a:ext cx="138650" cy="17350"/>
            </a:xfrm>
            <a:custGeom>
              <a:avLst/>
              <a:gdLst/>
              <a:ahLst/>
              <a:cxnLst/>
              <a:rect l="l" t="t" r="r" b="b"/>
              <a:pathLst>
                <a:path w="554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5199" y="693"/>
                  </a:lnTo>
                  <a:cubicBezTo>
                    <a:pt x="5388" y="693"/>
                    <a:pt x="5545" y="536"/>
                    <a:pt x="5545" y="347"/>
                  </a:cubicBezTo>
                  <a:cubicBezTo>
                    <a:pt x="5545" y="158"/>
                    <a:pt x="5388" y="0"/>
                    <a:pt x="519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489;p60">
              <a:extLst>
                <a:ext uri="{FF2B5EF4-FFF2-40B4-BE49-F238E27FC236}">
                  <a16:creationId xmlns:a16="http://schemas.microsoft.com/office/drawing/2014/main" id="{48E232E7-9E39-4D41-8B7C-CB81E8D6F73D}"/>
                </a:ext>
              </a:extLst>
            </p:cNvPr>
            <p:cNvSpPr/>
            <p:nvPr/>
          </p:nvSpPr>
          <p:spPr>
            <a:xfrm>
              <a:off x="-24260150" y="2515275"/>
              <a:ext cx="43350" cy="18125"/>
            </a:xfrm>
            <a:custGeom>
              <a:avLst/>
              <a:gdLst/>
              <a:ahLst/>
              <a:cxnLst/>
              <a:rect l="l" t="t" r="r" b="b"/>
              <a:pathLst>
                <a:path w="173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387" y="725"/>
                  </a:lnTo>
                  <a:cubicBezTo>
                    <a:pt x="1576" y="725"/>
                    <a:pt x="1733" y="567"/>
                    <a:pt x="1733" y="378"/>
                  </a:cubicBezTo>
                  <a:cubicBezTo>
                    <a:pt x="1702" y="158"/>
                    <a:pt x="1544" y="0"/>
                    <a:pt x="1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490;p60">
              <a:extLst>
                <a:ext uri="{FF2B5EF4-FFF2-40B4-BE49-F238E27FC236}">
                  <a16:creationId xmlns:a16="http://schemas.microsoft.com/office/drawing/2014/main" id="{92C94CBD-25BC-40C6-B862-3C5C319659BC}"/>
                </a:ext>
              </a:extLst>
            </p:cNvPr>
            <p:cNvSpPr/>
            <p:nvPr/>
          </p:nvSpPr>
          <p:spPr>
            <a:xfrm>
              <a:off x="-24260925" y="25499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491;p60">
              <a:extLst>
                <a:ext uri="{FF2B5EF4-FFF2-40B4-BE49-F238E27FC236}">
                  <a16:creationId xmlns:a16="http://schemas.microsoft.com/office/drawing/2014/main" id="{E1979423-D38C-4C3E-86FA-E5FC8285932E}"/>
                </a:ext>
              </a:extLst>
            </p:cNvPr>
            <p:cNvSpPr/>
            <p:nvPr/>
          </p:nvSpPr>
          <p:spPr>
            <a:xfrm>
              <a:off x="-24165625" y="2515275"/>
              <a:ext cx="43350" cy="18125"/>
            </a:xfrm>
            <a:custGeom>
              <a:avLst/>
              <a:gdLst/>
              <a:ahLst/>
              <a:cxnLst/>
              <a:rect l="l" t="t" r="r" b="b"/>
              <a:pathLst>
                <a:path w="1734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387" y="725"/>
                  </a:lnTo>
                  <a:cubicBezTo>
                    <a:pt x="1576" y="725"/>
                    <a:pt x="1733" y="567"/>
                    <a:pt x="1733" y="378"/>
                  </a:cubicBezTo>
                  <a:cubicBezTo>
                    <a:pt x="1733" y="158"/>
                    <a:pt x="1576" y="0"/>
                    <a:pt x="1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492;p60">
              <a:extLst>
                <a:ext uri="{FF2B5EF4-FFF2-40B4-BE49-F238E27FC236}">
                  <a16:creationId xmlns:a16="http://schemas.microsoft.com/office/drawing/2014/main" id="{96E7581D-D04B-4CB1-8FCB-B0848A4E8696}"/>
                </a:ext>
              </a:extLst>
            </p:cNvPr>
            <p:cNvSpPr/>
            <p:nvPr/>
          </p:nvSpPr>
          <p:spPr>
            <a:xfrm>
              <a:off x="-24157750" y="2549925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10493;p60">
            <a:extLst>
              <a:ext uri="{FF2B5EF4-FFF2-40B4-BE49-F238E27FC236}">
                <a16:creationId xmlns:a16="http://schemas.microsoft.com/office/drawing/2014/main" id="{384696D8-EFA3-4071-978C-145721AC7E0D}"/>
              </a:ext>
            </a:extLst>
          </p:cNvPr>
          <p:cNvGrpSpPr/>
          <p:nvPr/>
        </p:nvGrpSpPr>
        <p:grpSpPr>
          <a:xfrm>
            <a:off x="6204420" y="3554587"/>
            <a:ext cx="353180" cy="353180"/>
            <a:chOff x="-24338900" y="2710600"/>
            <a:chExt cx="295375" cy="295375"/>
          </a:xfrm>
        </p:grpSpPr>
        <p:sp>
          <p:nvSpPr>
            <p:cNvPr id="88" name="Google Shape;10494;p60">
              <a:extLst>
                <a:ext uri="{FF2B5EF4-FFF2-40B4-BE49-F238E27FC236}">
                  <a16:creationId xmlns:a16="http://schemas.microsoft.com/office/drawing/2014/main" id="{F4305772-36F6-40A6-9955-2F4A16CCFC5D}"/>
                </a:ext>
              </a:extLst>
            </p:cNvPr>
            <p:cNvSpPr/>
            <p:nvPr/>
          </p:nvSpPr>
          <p:spPr>
            <a:xfrm>
              <a:off x="-24250700" y="2816925"/>
              <a:ext cx="123675" cy="103200"/>
            </a:xfrm>
            <a:custGeom>
              <a:avLst/>
              <a:gdLst/>
              <a:ahLst/>
              <a:cxnLst/>
              <a:rect l="l" t="t" r="r" b="b"/>
              <a:pathLst>
                <a:path w="4947" h="4128" extrusionOk="0">
                  <a:moveTo>
                    <a:pt x="3403" y="662"/>
                  </a:moveTo>
                  <a:cubicBezTo>
                    <a:pt x="3813" y="662"/>
                    <a:pt x="4128" y="977"/>
                    <a:pt x="4128" y="1387"/>
                  </a:cubicBezTo>
                  <a:cubicBezTo>
                    <a:pt x="4128" y="1922"/>
                    <a:pt x="3561" y="2363"/>
                    <a:pt x="2710" y="3025"/>
                  </a:cubicBezTo>
                  <a:cubicBezTo>
                    <a:pt x="2584" y="3119"/>
                    <a:pt x="2490" y="3182"/>
                    <a:pt x="2395" y="3309"/>
                  </a:cubicBezTo>
                  <a:cubicBezTo>
                    <a:pt x="2269" y="3214"/>
                    <a:pt x="2143" y="3151"/>
                    <a:pt x="2080" y="3025"/>
                  </a:cubicBezTo>
                  <a:cubicBezTo>
                    <a:pt x="1198" y="2363"/>
                    <a:pt x="662" y="1891"/>
                    <a:pt x="662" y="1387"/>
                  </a:cubicBezTo>
                  <a:cubicBezTo>
                    <a:pt x="662" y="946"/>
                    <a:pt x="977" y="662"/>
                    <a:pt x="1355" y="662"/>
                  </a:cubicBezTo>
                  <a:cubicBezTo>
                    <a:pt x="1860" y="662"/>
                    <a:pt x="2080" y="1229"/>
                    <a:pt x="2080" y="1261"/>
                  </a:cubicBezTo>
                  <a:cubicBezTo>
                    <a:pt x="2112" y="1418"/>
                    <a:pt x="2238" y="1481"/>
                    <a:pt x="2395" y="1481"/>
                  </a:cubicBezTo>
                  <a:cubicBezTo>
                    <a:pt x="2553" y="1481"/>
                    <a:pt x="2647" y="1355"/>
                    <a:pt x="2710" y="1261"/>
                  </a:cubicBezTo>
                  <a:cubicBezTo>
                    <a:pt x="2710" y="1229"/>
                    <a:pt x="2899" y="662"/>
                    <a:pt x="3403" y="662"/>
                  </a:cubicBezTo>
                  <a:close/>
                  <a:moveTo>
                    <a:pt x="1355" y="1"/>
                  </a:moveTo>
                  <a:cubicBezTo>
                    <a:pt x="568" y="1"/>
                    <a:pt x="1" y="631"/>
                    <a:pt x="1" y="1418"/>
                  </a:cubicBezTo>
                  <a:cubicBezTo>
                    <a:pt x="1" y="2269"/>
                    <a:pt x="694" y="2836"/>
                    <a:pt x="1671" y="3624"/>
                  </a:cubicBezTo>
                  <a:cubicBezTo>
                    <a:pt x="1828" y="3750"/>
                    <a:pt x="2049" y="3907"/>
                    <a:pt x="2238" y="4065"/>
                  </a:cubicBezTo>
                  <a:cubicBezTo>
                    <a:pt x="2301" y="4096"/>
                    <a:pt x="2395" y="4128"/>
                    <a:pt x="2458" y="4128"/>
                  </a:cubicBezTo>
                  <a:cubicBezTo>
                    <a:pt x="2553" y="4128"/>
                    <a:pt x="2616" y="4096"/>
                    <a:pt x="2710" y="4065"/>
                  </a:cubicBezTo>
                  <a:cubicBezTo>
                    <a:pt x="2899" y="3907"/>
                    <a:pt x="3057" y="3718"/>
                    <a:pt x="3246" y="3624"/>
                  </a:cubicBezTo>
                  <a:cubicBezTo>
                    <a:pt x="4254" y="2836"/>
                    <a:pt x="4947" y="2269"/>
                    <a:pt x="4947" y="1418"/>
                  </a:cubicBezTo>
                  <a:cubicBezTo>
                    <a:pt x="4821" y="599"/>
                    <a:pt x="4191" y="1"/>
                    <a:pt x="3403" y="1"/>
                  </a:cubicBezTo>
                  <a:cubicBezTo>
                    <a:pt x="3025" y="1"/>
                    <a:pt x="2616" y="158"/>
                    <a:pt x="2395" y="505"/>
                  </a:cubicBezTo>
                  <a:cubicBezTo>
                    <a:pt x="2112" y="190"/>
                    <a:pt x="1765" y="1"/>
                    <a:pt x="13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495;p60">
              <a:extLst>
                <a:ext uri="{FF2B5EF4-FFF2-40B4-BE49-F238E27FC236}">
                  <a16:creationId xmlns:a16="http://schemas.microsoft.com/office/drawing/2014/main" id="{FF399FB5-0D10-4A65-8F8C-7E6D33C44154}"/>
                </a:ext>
              </a:extLst>
            </p:cNvPr>
            <p:cNvSpPr/>
            <p:nvPr/>
          </p:nvSpPr>
          <p:spPr>
            <a:xfrm>
              <a:off x="-24338900" y="2710600"/>
              <a:ext cx="295375" cy="295375"/>
            </a:xfrm>
            <a:custGeom>
              <a:avLst/>
              <a:gdLst/>
              <a:ahLst/>
              <a:cxnLst/>
              <a:rect l="l" t="t" r="r" b="b"/>
              <a:pathLst>
                <a:path w="11815" h="11815" extrusionOk="0">
                  <a:moveTo>
                    <a:pt x="7341" y="725"/>
                  </a:moveTo>
                  <a:cubicBezTo>
                    <a:pt x="7530" y="725"/>
                    <a:pt x="7687" y="882"/>
                    <a:pt x="7687" y="1103"/>
                  </a:cubicBezTo>
                  <a:lnTo>
                    <a:pt x="7687" y="3844"/>
                  </a:lnTo>
                  <a:cubicBezTo>
                    <a:pt x="7687" y="4033"/>
                    <a:pt x="7845" y="4222"/>
                    <a:pt x="8034" y="4222"/>
                  </a:cubicBezTo>
                  <a:lnTo>
                    <a:pt x="10806" y="4222"/>
                  </a:lnTo>
                  <a:cubicBezTo>
                    <a:pt x="10995" y="4222"/>
                    <a:pt x="11153" y="4380"/>
                    <a:pt x="11153" y="4569"/>
                  </a:cubicBezTo>
                  <a:lnTo>
                    <a:pt x="11153" y="7309"/>
                  </a:lnTo>
                  <a:cubicBezTo>
                    <a:pt x="11153" y="7530"/>
                    <a:pt x="10995" y="7688"/>
                    <a:pt x="10806" y="7688"/>
                  </a:cubicBezTo>
                  <a:lnTo>
                    <a:pt x="8034" y="7688"/>
                  </a:lnTo>
                  <a:cubicBezTo>
                    <a:pt x="7845" y="7688"/>
                    <a:pt x="7687" y="7845"/>
                    <a:pt x="7687" y="8034"/>
                  </a:cubicBezTo>
                  <a:lnTo>
                    <a:pt x="7687" y="10775"/>
                  </a:lnTo>
                  <a:cubicBezTo>
                    <a:pt x="7687" y="10996"/>
                    <a:pt x="7530" y="11153"/>
                    <a:pt x="7341" y="11153"/>
                  </a:cubicBezTo>
                  <a:lnTo>
                    <a:pt x="4568" y="11153"/>
                  </a:lnTo>
                  <a:cubicBezTo>
                    <a:pt x="4379" y="11153"/>
                    <a:pt x="4222" y="10996"/>
                    <a:pt x="4222" y="10775"/>
                  </a:cubicBezTo>
                  <a:lnTo>
                    <a:pt x="4222" y="8034"/>
                  </a:lnTo>
                  <a:cubicBezTo>
                    <a:pt x="4222" y="7845"/>
                    <a:pt x="4064" y="7688"/>
                    <a:pt x="3875" y="7688"/>
                  </a:cubicBezTo>
                  <a:lnTo>
                    <a:pt x="1103" y="7688"/>
                  </a:lnTo>
                  <a:cubicBezTo>
                    <a:pt x="914" y="7688"/>
                    <a:pt x="756" y="7530"/>
                    <a:pt x="756" y="7309"/>
                  </a:cubicBezTo>
                  <a:lnTo>
                    <a:pt x="756" y="4569"/>
                  </a:lnTo>
                  <a:cubicBezTo>
                    <a:pt x="756" y="4380"/>
                    <a:pt x="914" y="4222"/>
                    <a:pt x="1103" y="4222"/>
                  </a:cubicBezTo>
                  <a:lnTo>
                    <a:pt x="3875" y="4222"/>
                  </a:lnTo>
                  <a:cubicBezTo>
                    <a:pt x="4064" y="4222"/>
                    <a:pt x="4222" y="4033"/>
                    <a:pt x="4222" y="3844"/>
                  </a:cubicBezTo>
                  <a:lnTo>
                    <a:pt x="4222" y="1103"/>
                  </a:lnTo>
                  <a:cubicBezTo>
                    <a:pt x="4222" y="882"/>
                    <a:pt x="4379" y="725"/>
                    <a:pt x="4568" y="725"/>
                  </a:cubicBezTo>
                  <a:close/>
                  <a:moveTo>
                    <a:pt x="4537" y="0"/>
                  </a:moveTo>
                  <a:cubicBezTo>
                    <a:pt x="3938" y="0"/>
                    <a:pt x="3466" y="473"/>
                    <a:pt x="3466" y="1072"/>
                  </a:cubicBezTo>
                  <a:lnTo>
                    <a:pt x="3466" y="3466"/>
                  </a:lnTo>
                  <a:lnTo>
                    <a:pt x="1071" y="3466"/>
                  </a:lnTo>
                  <a:cubicBezTo>
                    <a:pt x="473" y="3466"/>
                    <a:pt x="0" y="3938"/>
                    <a:pt x="0" y="4537"/>
                  </a:cubicBezTo>
                  <a:lnTo>
                    <a:pt x="0" y="7278"/>
                  </a:lnTo>
                  <a:cubicBezTo>
                    <a:pt x="0" y="7877"/>
                    <a:pt x="473" y="8349"/>
                    <a:pt x="1071" y="8349"/>
                  </a:cubicBezTo>
                  <a:lnTo>
                    <a:pt x="3466" y="8349"/>
                  </a:lnTo>
                  <a:lnTo>
                    <a:pt x="3466" y="10743"/>
                  </a:lnTo>
                  <a:cubicBezTo>
                    <a:pt x="3466" y="11342"/>
                    <a:pt x="3938" y="11815"/>
                    <a:pt x="4537" y="11815"/>
                  </a:cubicBezTo>
                  <a:lnTo>
                    <a:pt x="7309" y="11815"/>
                  </a:lnTo>
                  <a:cubicBezTo>
                    <a:pt x="7876" y="11815"/>
                    <a:pt x="8349" y="11342"/>
                    <a:pt x="8349" y="10743"/>
                  </a:cubicBezTo>
                  <a:lnTo>
                    <a:pt x="8349" y="8349"/>
                  </a:lnTo>
                  <a:lnTo>
                    <a:pt x="10743" y="8349"/>
                  </a:lnTo>
                  <a:cubicBezTo>
                    <a:pt x="11342" y="8349"/>
                    <a:pt x="11815" y="7877"/>
                    <a:pt x="11815" y="7278"/>
                  </a:cubicBezTo>
                  <a:lnTo>
                    <a:pt x="11815" y="4537"/>
                  </a:lnTo>
                  <a:cubicBezTo>
                    <a:pt x="11815" y="3938"/>
                    <a:pt x="11342" y="3466"/>
                    <a:pt x="10743" y="3466"/>
                  </a:cubicBezTo>
                  <a:lnTo>
                    <a:pt x="8349" y="3466"/>
                  </a:lnTo>
                  <a:lnTo>
                    <a:pt x="8349" y="1072"/>
                  </a:lnTo>
                  <a:cubicBezTo>
                    <a:pt x="8349" y="473"/>
                    <a:pt x="7876" y="0"/>
                    <a:pt x="73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10496;p60">
            <a:extLst>
              <a:ext uri="{FF2B5EF4-FFF2-40B4-BE49-F238E27FC236}">
                <a16:creationId xmlns:a16="http://schemas.microsoft.com/office/drawing/2014/main" id="{C0D57A0D-3C84-4A06-A3F2-4646DA56EA14}"/>
              </a:ext>
            </a:extLst>
          </p:cNvPr>
          <p:cNvGrpSpPr/>
          <p:nvPr/>
        </p:nvGrpSpPr>
        <p:grpSpPr>
          <a:xfrm>
            <a:off x="7995419" y="3113972"/>
            <a:ext cx="355063" cy="351984"/>
            <a:chOff x="-22859750" y="2335900"/>
            <a:chExt cx="296950" cy="294375"/>
          </a:xfrm>
        </p:grpSpPr>
        <p:sp>
          <p:nvSpPr>
            <p:cNvPr id="91" name="Google Shape;10497;p60">
              <a:extLst>
                <a:ext uri="{FF2B5EF4-FFF2-40B4-BE49-F238E27FC236}">
                  <a16:creationId xmlns:a16="http://schemas.microsoft.com/office/drawing/2014/main" id="{8DD57444-8089-4E8C-9BB1-F232C72F3FA7}"/>
                </a:ext>
              </a:extLst>
            </p:cNvPr>
            <p:cNvSpPr/>
            <p:nvPr/>
          </p:nvSpPr>
          <p:spPr>
            <a:xfrm>
              <a:off x="-22859750" y="2335900"/>
              <a:ext cx="296950" cy="294375"/>
            </a:xfrm>
            <a:custGeom>
              <a:avLst/>
              <a:gdLst/>
              <a:ahLst/>
              <a:cxnLst/>
              <a:rect l="l" t="t" r="r" b="b"/>
              <a:pathLst>
                <a:path w="11878" h="11775" extrusionOk="0">
                  <a:moveTo>
                    <a:pt x="7306" y="663"/>
                  </a:moveTo>
                  <a:cubicBezTo>
                    <a:pt x="7389" y="663"/>
                    <a:pt x="7475" y="671"/>
                    <a:pt x="7562" y="685"/>
                  </a:cubicBezTo>
                  <a:cubicBezTo>
                    <a:pt x="7814" y="780"/>
                    <a:pt x="8034" y="937"/>
                    <a:pt x="8192" y="1126"/>
                  </a:cubicBezTo>
                  <a:cubicBezTo>
                    <a:pt x="7908" y="1189"/>
                    <a:pt x="7656" y="1347"/>
                    <a:pt x="7467" y="1567"/>
                  </a:cubicBezTo>
                  <a:cubicBezTo>
                    <a:pt x="7341" y="1662"/>
                    <a:pt x="7341" y="1914"/>
                    <a:pt x="7467" y="2008"/>
                  </a:cubicBezTo>
                  <a:cubicBezTo>
                    <a:pt x="7530" y="2071"/>
                    <a:pt x="7617" y="2103"/>
                    <a:pt x="7703" y="2103"/>
                  </a:cubicBezTo>
                  <a:cubicBezTo>
                    <a:pt x="7790" y="2103"/>
                    <a:pt x="7877" y="2071"/>
                    <a:pt x="7940" y="2008"/>
                  </a:cubicBezTo>
                  <a:cubicBezTo>
                    <a:pt x="8129" y="1819"/>
                    <a:pt x="8412" y="1693"/>
                    <a:pt x="8696" y="1693"/>
                  </a:cubicBezTo>
                  <a:cubicBezTo>
                    <a:pt x="8979" y="1693"/>
                    <a:pt x="9231" y="1819"/>
                    <a:pt x="9452" y="2008"/>
                  </a:cubicBezTo>
                  <a:cubicBezTo>
                    <a:pt x="9767" y="2355"/>
                    <a:pt x="9830" y="2764"/>
                    <a:pt x="9673" y="3174"/>
                  </a:cubicBezTo>
                  <a:cubicBezTo>
                    <a:pt x="9389" y="3237"/>
                    <a:pt x="9137" y="3395"/>
                    <a:pt x="8885" y="3584"/>
                  </a:cubicBezTo>
                  <a:cubicBezTo>
                    <a:pt x="8759" y="3710"/>
                    <a:pt x="8759" y="3962"/>
                    <a:pt x="8885" y="4056"/>
                  </a:cubicBezTo>
                  <a:cubicBezTo>
                    <a:pt x="8948" y="4119"/>
                    <a:pt x="9035" y="4151"/>
                    <a:pt x="9121" y="4151"/>
                  </a:cubicBezTo>
                  <a:cubicBezTo>
                    <a:pt x="9208" y="4151"/>
                    <a:pt x="9294" y="4119"/>
                    <a:pt x="9358" y="4056"/>
                  </a:cubicBezTo>
                  <a:cubicBezTo>
                    <a:pt x="9547" y="3867"/>
                    <a:pt x="9830" y="3741"/>
                    <a:pt x="10114" y="3741"/>
                  </a:cubicBezTo>
                  <a:cubicBezTo>
                    <a:pt x="10397" y="3741"/>
                    <a:pt x="10649" y="3867"/>
                    <a:pt x="10870" y="4056"/>
                  </a:cubicBezTo>
                  <a:cubicBezTo>
                    <a:pt x="11059" y="4277"/>
                    <a:pt x="11185" y="4529"/>
                    <a:pt x="11185" y="4812"/>
                  </a:cubicBezTo>
                  <a:cubicBezTo>
                    <a:pt x="11185" y="5096"/>
                    <a:pt x="11059" y="5379"/>
                    <a:pt x="10870" y="5568"/>
                  </a:cubicBezTo>
                  <a:cubicBezTo>
                    <a:pt x="10649" y="5757"/>
                    <a:pt x="10397" y="5883"/>
                    <a:pt x="10114" y="5883"/>
                  </a:cubicBezTo>
                  <a:cubicBezTo>
                    <a:pt x="9925" y="5883"/>
                    <a:pt x="9767" y="6041"/>
                    <a:pt x="9767" y="6230"/>
                  </a:cubicBezTo>
                  <a:cubicBezTo>
                    <a:pt x="9767" y="6451"/>
                    <a:pt x="9925" y="6608"/>
                    <a:pt x="10114" y="6608"/>
                  </a:cubicBezTo>
                  <a:cubicBezTo>
                    <a:pt x="10429" y="6608"/>
                    <a:pt x="10712" y="6514"/>
                    <a:pt x="10964" y="6356"/>
                  </a:cubicBezTo>
                  <a:cubicBezTo>
                    <a:pt x="11090" y="6514"/>
                    <a:pt x="11122" y="6703"/>
                    <a:pt x="11122" y="6955"/>
                  </a:cubicBezTo>
                  <a:cubicBezTo>
                    <a:pt x="11122" y="7270"/>
                    <a:pt x="11027" y="7553"/>
                    <a:pt x="10807" y="7742"/>
                  </a:cubicBezTo>
                  <a:cubicBezTo>
                    <a:pt x="10618" y="7931"/>
                    <a:pt x="10366" y="8057"/>
                    <a:pt x="10082" y="8057"/>
                  </a:cubicBezTo>
                  <a:cubicBezTo>
                    <a:pt x="9799" y="8057"/>
                    <a:pt x="9515" y="7931"/>
                    <a:pt x="9326" y="7742"/>
                  </a:cubicBezTo>
                  <a:cubicBezTo>
                    <a:pt x="9137" y="7553"/>
                    <a:pt x="9011" y="7270"/>
                    <a:pt x="9011" y="6986"/>
                  </a:cubicBezTo>
                  <a:cubicBezTo>
                    <a:pt x="9011" y="6703"/>
                    <a:pt x="9137" y="6419"/>
                    <a:pt x="9326" y="6230"/>
                  </a:cubicBezTo>
                  <a:cubicBezTo>
                    <a:pt x="9452" y="6104"/>
                    <a:pt x="9452" y="5883"/>
                    <a:pt x="9326" y="5757"/>
                  </a:cubicBezTo>
                  <a:cubicBezTo>
                    <a:pt x="9263" y="5694"/>
                    <a:pt x="9176" y="5663"/>
                    <a:pt x="9090" y="5663"/>
                  </a:cubicBezTo>
                  <a:cubicBezTo>
                    <a:pt x="9003" y="5663"/>
                    <a:pt x="8916" y="5694"/>
                    <a:pt x="8853" y="5757"/>
                  </a:cubicBezTo>
                  <a:cubicBezTo>
                    <a:pt x="8538" y="6072"/>
                    <a:pt x="8349" y="6514"/>
                    <a:pt x="8349" y="6986"/>
                  </a:cubicBezTo>
                  <a:cubicBezTo>
                    <a:pt x="8349" y="7112"/>
                    <a:pt x="8349" y="7207"/>
                    <a:pt x="8381" y="7333"/>
                  </a:cubicBezTo>
                  <a:cubicBezTo>
                    <a:pt x="7562" y="7459"/>
                    <a:pt x="6932" y="8215"/>
                    <a:pt x="6932" y="9034"/>
                  </a:cubicBezTo>
                  <a:cubicBezTo>
                    <a:pt x="6932" y="9223"/>
                    <a:pt x="7089" y="9381"/>
                    <a:pt x="7278" y="9381"/>
                  </a:cubicBezTo>
                  <a:cubicBezTo>
                    <a:pt x="7467" y="9381"/>
                    <a:pt x="7625" y="9223"/>
                    <a:pt x="7625" y="9034"/>
                  </a:cubicBezTo>
                  <a:cubicBezTo>
                    <a:pt x="7625" y="8435"/>
                    <a:pt x="8097" y="8026"/>
                    <a:pt x="8664" y="8026"/>
                  </a:cubicBezTo>
                  <a:lnTo>
                    <a:pt x="8696" y="8026"/>
                  </a:lnTo>
                  <a:cubicBezTo>
                    <a:pt x="8727" y="8089"/>
                    <a:pt x="8822" y="8120"/>
                    <a:pt x="8853" y="8215"/>
                  </a:cubicBezTo>
                  <a:cubicBezTo>
                    <a:pt x="9074" y="8435"/>
                    <a:pt x="9326" y="8561"/>
                    <a:pt x="9641" y="8656"/>
                  </a:cubicBezTo>
                  <a:cubicBezTo>
                    <a:pt x="9673" y="8750"/>
                    <a:pt x="9704" y="8908"/>
                    <a:pt x="9704" y="9034"/>
                  </a:cubicBezTo>
                  <a:cubicBezTo>
                    <a:pt x="9704" y="9507"/>
                    <a:pt x="9452" y="9853"/>
                    <a:pt x="9011" y="10011"/>
                  </a:cubicBezTo>
                  <a:cubicBezTo>
                    <a:pt x="8979" y="9853"/>
                    <a:pt x="8853" y="9759"/>
                    <a:pt x="8664" y="9759"/>
                  </a:cubicBezTo>
                  <a:cubicBezTo>
                    <a:pt x="8444" y="9759"/>
                    <a:pt x="8286" y="9916"/>
                    <a:pt x="8286" y="10105"/>
                  </a:cubicBezTo>
                  <a:cubicBezTo>
                    <a:pt x="8286" y="10704"/>
                    <a:pt x="7814" y="11113"/>
                    <a:pt x="7278" y="11113"/>
                  </a:cubicBezTo>
                  <a:cubicBezTo>
                    <a:pt x="6711" y="11113"/>
                    <a:pt x="6239" y="10641"/>
                    <a:pt x="6239" y="10105"/>
                  </a:cubicBezTo>
                  <a:lnTo>
                    <a:pt x="6239" y="6640"/>
                  </a:lnTo>
                  <a:cubicBezTo>
                    <a:pt x="6522" y="6860"/>
                    <a:pt x="6932" y="6986"/>
                    <a:pt x="7278" y="6986"/>
                  </a:cubicBezTo>
                  <a:cubicBezTo>
                    <a:pt x="7467" y="6986"/>
                    <a:pt x="7625" y="6829"/>
                    <a:pt x="7625" y="6640"/>
                  </a:cubicBezTo>
                  <a:cubicBezTo>
                    <a:pt x="7625" y="6451"/>
                    <a:pt x="7467" y="6293"/>
                    <a:pt x="7278" y="6293"/>
                  </a:cubicBezTo>
                  <a:cubicBezTo>
                    <a:pt x="6680" y="6293"/>
                    <a:pt x="6239" y="5820"/>
                    <a:pt x="6239" y="5253"/>
                  </a:cubicBezTo>
                  <a:lnTo>
                    <a:pt x="6239" y="1788"/>
                  </a:lnTo>
                  <a:lnTo>
                    <a:pt x="6239" y="1756"/>
                  </a:lnTo>
                  <a:lnTo>
                    <a:pt x="6239" y="1725"/>
                  </a:lnTo>
                  <a:cubicBezTo>
                    <a:pt x="6239" y="1441"/>
                    <a:pt x="6365" y="1158"/>
                    <a:pt x="6554" y="969"/>
                  </a:cubicBezTo>
                  <a:cubicBezTo>
                    <a:pt x="6772" y="750"/>
                    <a:pt x="7027" y="663"/>
                    <a:pt x="7306" y="663"/>
                  </a:cubicBezTo>
                  <a:close/>
                  <a:moveTo>
                    <a:pt x="4492" y="726"/>
                  </a:moveTo>
                  <a:cubicBezTo>
                    <a:pt x="4756" y="726"/>
                    <a:pt x="5012" y="813"/>
                    <a:pt x="5230" y="1032"/>
                  </a:cubicBezTo>
                  <a:cubicBezTo>
                    <a:pt x="5419" y="1221"/>
                    <a:pt x="5545" y="1504"/>
                    <a:pt x="5545" y="1788"/>
                  </a:cubicBezTo>
                  <a:lnTo>
                    <a:pt x="5545" y="1819"/>
                  </a:lnTo>
                  <a:lnTo>
                    <a:pt x="5545" y="5285"/>
                  </a:lnTo>
                  <a:cubicBezTo>
                    <a:pt x="5545" y="5883"/>
                    <a:pt x="5073" y="6325"/>
                    <a:pt x="4506" y="6325"/>
                  </a:cubicBezTo>
                  <a:cubicBezTo>
                    <a:pt x="4317" y="6325"/>
                    <a:pt x="4159" y="6482"/>
                    <a:pt x="4159" y="6671"/>
                  </a:cubicBezTo>
                  <a:cubicBezTo>
                    <a:pt x="4159" y="6860"/>
                    <a:pt x="4317" y="7018"/>
                    <a:pt x="4506" y="7018"/>
                  </a:cubicBezTo>
                  <a:cubicBezTo>
                    <a:pt x="4915" y="7018"/>
                    <a:pt x="5262" y="6892"/>
                    <a:pt x="5545" y="6671"/>
                  </a:cubicBezTo>
                  <a:lnTo>
                    <a:pt x="5545" y="10105"/>
                  </a:lnTo>
                  <a:lnTo>
                    <a:pt x="5545" y="10137"/>
                  </a:lnTo>
                  <a:cubicBezTo>
                    <a:pt x="5545" y="10704"/>
                    <a:pt x="5073" y="11176"/>
                    <a:pt x="4506" y="11176"/>
                  </a:cubicBezTo>
                  <a:cubicBezTo>
                    <a:pt x="3939" y="11176"/>
                    <a:pt x="3498" y="10704"/>
                    <a:pt x="3498" y="10137"/>
                  </a:cubicBezTo>
                  <a:cubicBezTo>
                    <a:pt x="3498" y="9948"/>
                    <a:pt x="3340" y="9790"/>
                    <a:pt x="3151" y="9790"/>
                  </a:cubicBezTo>
                  <a:cubicBezTo>
                    <a:pt x="2994" y="9790"/>
                    <a:pt x="2836" y="9916"/>
                    <a:pt x="2773" y="10074"/>
                  </a:cubicBezTo>
                  <a:cubicBezTo>
                    <a:pt x="2395" y="9916"/>
                    <a:pt x="2080" y="9538"/>
                    <a:pt x="2080" y="9065"/>
                  </a:cubicBezTo>
                  <a:cubicBezTo>
                    <a:pt x="2080" y="8908"/>
                    <a:pt x="2111" y="8813"/>
                    <a:pt x="2143" y="8687"/>
                  </a:cubicBezTo>
                  <a:cubicBezTo>
                    <a:pt x="2426" y="8593"/>
                    <a:pt x="2710" y="8435"/>
                    <a:pt x="2930" y="8246"/>
                  </a:cubicBezTo>
                  <a:cubicBezTo>
                    <a:pt x="2994" y="8215"/>
                    <a:pt x="3057" y="8120"/>
                    <a:pt x="3088" y="8057"/>
                  </a:cubicBezTo>
                  <a:lnTo>
                    <a:pt x="3151" y="8057"/>
                  </a:lnTo>
                  <a:cubicBezTo>
                    <a:pt x="3718" y="8057"/>
                    <a:pt x="4159" y="8530"/>
                    <a:pt x="4159" y="9065"/>
                  </a:cubicBezTo>
                  <a:cubicBezTo>
                    <a:pt x="4159" y="9286"/>
                    <a:pt x="4317" y="9444"/>
                    <a:pt x="4506" y="9444"/>
                  </a:cubicBezTo>
                  <a:cubicBezTo>
                    <a:pt x="4726" y="9444"/>
                    <a:pt x="4884" y="9286"/>
                    <a:pt x="4884" y="9065"/>
                  </a:cubicBezTo>
                  <a:cubicBezTo>
                    <a:pt x="4884" y="8215"/>
                    <a:pt x="4254" y="7490"/>
                    <a:pt x="3403" y="7396"/>
                  </a:cubicBezTo>
                  <a:cubicBezTo>
                    <a:pt x="3466" y="7270"/>
                    <a:pt x="3466" y="7144"/>
                    <a:pt x="3466" y="7018"/>
                  </a:cubicBezTo>
                  <a:cubicBezTo>
                    <a:pt x="3466" y="6545"/>
                    <a:pt x="3246" y="6104"/>
                    <a:pt x="2930" y="5820"/>
                  </a:cubicBezTo>
                  <a:cubicBezTo>
                    <a:pt x="2883" y="5757"/>
                    <a:pt x="2797" y="5726"/>
                    <a:pt x="2706" y="5726"/>
                  </a:cubicBezTo>
                  <a:cubicBezTo>
                    <a:pt x="2615" y="5726"/>
                    <a:pt x="2521" y="5757"/>
                    <a:pt x="2458" y="5820"/>
                  </a:cubicBezTo>
                  <a:cubicBezTo>
                    <a:pt x="2363" y="5915"/>
                    <a:pt x="2363" y="6167"/>
                    <a:pt x="2458" y="6262"/>
                  </a:cubicBezTo>
                  <a:cubicBezTo>
                    <a:pt x="2678" y="6482"/>
                    <a:pt x="2773" y="6734"/>
                    <a:pt x="2773" y="7018"/>
                  </a:cubicBezTo>
                  <a:cubicBezTo>
                    <a:pt x="2773" y="7301"/>
                    <a:pt x="2678" y="7585"/>
                    <a:pt x="2458" y="7774"/>
                  </a:cubicBezTo>
                  <a:cubicBezTo>
                    <a:pt x="2269" y="7963"/>
                    <a:pt x="1985" y="8089"/>
                    <a:pt x="1733" y="8089"/>
                  </a:cubicBezTo>
                  <a:cubicBezTo>
                    <a:pt x="1450" y="8089"/>
                    <a:pt x="1166" y="7963"/>
                    <a:pt x="977" y="7774"/>
                  </a:cubicBezTo>
                  <a:cubicBezTo>
                    <a:pt x="788" y="7585"/>
                    <a:pt x="662" y="7301"/>
                    <a:pt x="662" y="7018"/>
                  </a:cubicBezTo>
                  <a:cubicBezTo>
                    <a:pt x="662" y="6829"/>
                    <a:pt x="725" y="6640"/>
                    <a:pt x="820" y="6419"/>
                  </a:cubicBezTo>
                  <a:cubicBezTo>
                    <a:pt x="1103" y="6608"/>
                    <a:pt x="1355" y="6671"/>
                    <a:pt x="1670" y="6671"/>
                  </a:cubicBezTo>
                  <a:cubicBezTo>
                    <a:pt x="1891" y="6671"/>
                    <a:pt x="2048" y="6514"/>
                    <a:pt x="2048" y="6325"/>
                  </a:cubicBezTo>
                  <a:cubicBezTo>
                    <a:pt x="2048" y="6104"/>
                    <a:pt x="1891" y="5946"/>
                    <a:pt x="1670" y="5946"/>
                  </a:cubicBezTo>
                  <a:cubicBezTo>
                    <a:pt x="1418" y="5946"/>
                    <a:pt x="1135" y="5852"/>
                    <a:pt x="946" y="5631"/>
                  </a:cubicBezTo>
                  <a:cubicBezTo>
                    <a:pt x="725" y="5442"/>
                    <a:pt x="631" y="5159"/>
                    <a:pt x="631" y="4907"/>
                  </a:cubicBezTo>
                  <a:cubicBezTo>
                    <a:pt x="631" y="4623"/>
                    <a:pt x="725" y="4340"/>
                    <a:pt x="946" y="4151"/>
                  </a:cubicBezTo>
                  <a:cubicBezTo>
                    <a:pt x="1135" y="3962"/>
                    <a:pt x="1418" y="3836"/>
                    <a:pt x="1670" y="3836"/>
                  </a:cubicBezTo>
                  <a:cubicBezTo>
                    <a:pt x="1954" y="3836"/>
                    <a:pt x="2237" y="3962"/>
                    <a:pt x="2426" y="4151"/>
                  </a:cubicBezTo>
                  <a:cubicBezTo>
                    <a:pt x="2489" y="4214"/>
                    <a:pt x="2576" y="4245"/>
                    <a:pt x="2663" y="4245"/>
                  </a:cubicBezTo>
                  <a:cubicBezTo>
                    <a:pt x="2749" y="4245"/>
                    <a:pt x="2836" y="4214"/>
                    <a:pt x="2899" y="4151"/>
                  </a:cubicBezTo>
                  <a:cubicBezTo>
                    <a:pt x="3025" y="4025"/>
                    <a:pt x="3025" y="3804"/>
                    <a:pt x="2899" y="3678"/>
                  </a:cubicBezTo>
                  <a:cubicBezTo>
                    <a:pt x="2678" y="3426"/>
                    <a:pt x="2426" y="3332"/>
                    <a:pt x="2111" y="3237"/>
                  </a:cubicBezTo>
                  <a:cubicBezTo>
                    <a:pt x="1954" y="2859"/>
                    <a:pt x="2048" y="2418"/>
                    <a:pt x="2363" y="2103"/>
                  </a:cubicBezTo>
                  <a:cubicBezTo>
                    <a:pt x="2552" y="1914"/>
                    <a:pt x="2836" y="1788"/>
                    <a:pt x="3088" y="1788"/>
                  </a:cubicBezTo>
                  <a:cubicBezTo>
                    <a:pt x="3372" y="1788"/>
                    <a:pt x="3655" y="1914"/>
                    <a:pt x="3844" y="2103"/>
                  </a:cubicBezTo>
                  <a:cubicBezTo>
                    <a:pt x="3907" y="2166"/>
                    <a:pt x="3994" y="2197"/>
                    <a:pt x="4080" y="2197"/>
                  </a:cubicBezTo>
                  <a:cubicBezTo>
                    <a:pt x="4167" y="2197"/>
                    <a:pt x="4254" y="2166"/>
                    <a:pt x="4317" y="2103"/>
                  </a:cubicBezTo>
                  <a:cubicBezTo>
                    <a:pt x="4443" y="1977"/>
                    <a:pt x="4443" y="1756"/>
                    <a:pt x="4317" y="1630"/>
                  </a:cubicBezTo>
                  <a:cubicBezTo>
                    <a:pt x="4128" y="1441"/>
                    <a:pt x="3876" y="1284"/>
                    <a:pt x="3624" y="1189"/>
                  </a:cubicBezTo>
                  <a:cubicBezTo>
                    <a:pt x="3781" y="969"/>
                    <a:pt x="3970" y="811"/>
                    <a:pt x="4254" y="748"/>
                  </a:cubicBezTo>
                  <a:cubicBezTo>
                    <a:pt x="4333" y="734"/>
                    <a:pt x="4413" y="726"/>
                    <a:pt x="4492" y="726"/>
                  </a:cubicBezTo>
                  <a:close/>
                  <a:moveTo>
                    <a:pt x="7254" y="0"/>
                  </a:moveTo>
                  <a:cubicBezTo>
                    <a:pt x="6817" y="0"/>
                    <a:pt x="6387" y="190"/>
                    <a:pt x="6049" y="528"/>
                  </a:cubicBezTo>
                  <a:cubicBezTo>
                    <a:pt x="6018" y="559"/>
                    <a:pt x="5923" y="654"/>
                    <a:pt x="5892" y="717"/>
                  </a:cubicBezTo>
                  <a:cubicBezTo>
                    <a:pt x="5860" y="654"/>
                    <a:pt x="5766" y="622"/>
                    <a:pt x="5734" y="528"/>
                  </a:cubicBezTo>
                  <a:cubicBezTo>
                    <a:pt x="5391" y="185"/>
                    <a:pt x="4972" y="13"/>
                    <a:pt x="4521" y="13"/>
                  </a:cubicBezTo>
                  <a:cubicBezTo>
                    <a:pt x="4392" y="13"/>
                    <a:pt x="4261" y="27"/>
                    <a:pt x="4128" y="55"/>
                  </a:cubicBezTo>
                  <a:cubicBezTo>
                    <a:pt x="3561" y="181"/>
                    <a:pt x="3151" y="559"/>
                    <a:pt x="2899" y="1126"/>
                  </a:cubicBezTo>
                  <a:cubicBezTo>
                    <a:pt x="2552" y="1158"/>
                    <a:pt x="2206" y="1347"/>
                    <a:pt x="1922" y="1599"/>
                  </a:cubicBezTo>
                  <a:cubicBezTo>
                    <a:pt x="1481" y="2040"/>
                    <a:pt x="1324" y="2607"/>
                    <a:pt x="1450" y="3206"/>
                  </a:cubicBezTo>
                  <a:cubicBezTo>
                    <a:pt x="1103" y="3237"/>
                    <a:pt x="788" y="3458"/>
                    <a:pt x="505" y="3678"/>
                  </a:cubicBezTo>
                  <a:cubicBezTo>
                    <a:pt x="190" y="3993"/>
                    <a:pt x="1" y="4434"/>
                    <a:pt x="1" y="4907"/>
                  </a:cubicBezTo>
                  <a:cubicBezTo>
                    <a:pt x="1" y="5285"/>
                    <a:pt x="127" y="5663"/>
                    <a:pt x="347" y="5915"/>
                  </a:cubicBezTo>
                  <a:cubicBezTo>
                    <a:pt x="127" y="6230"/>
                    <a:pt x="1" y="6608"/>
                    <a:pt x="1" y="6955"/>
                  </a:cubicBezTo>
                  <a:cubicBezTo>
                    <a:pt x="1" y="7427"/>
                    <a:pt x="190" y="7868"/>
                    <a:pt x="505" y="8183"/>
                  </a:cubicBezTo>
                  <a:cubicBezTo>
                    <a:pt x="788" y="8435"/>
                    <a:pt x="1103" y="8593"/>
                    <a:pt x="1450" y="8624"/>
                  </a:cubicBezTo>
                  <a:cubicBezTo>
                    <a:pt x="1418" y="8750"/>
                    <a:pt x="1418" y="8876"/>
                    <a:pt x="1418" y="9002"/>
                  </a:cubicBezTo>
                  <a:cubicBezTo>
                    <a:pt x="1418" y="9916"/>
                    <a:pt x="2080" y="10609"/>
                    <a:pt x="2962" y="10735"/>
                  </a:cubicBezTo>
                  <a:cubicBezTo>
                    <a:pt x="3214" y="11365"/>
                    <a:pt x="3813" y="11775"/>
                    <a:pt x="4569" y="11775"/>
                  </a:cubicBezTo>
                  <a:cubicBezTo>
                    <a:pt x="5104" y="11775"/>
                    <a:pt x="5640" y="11523"/>
                    <a:pt x="5955" y="11082"/>
                  </a:cubicBezTo>
                  <a:cubicBezTo>
                    <a:pt x="6270" y="11523"/>
                    <a:pt x="6774" y="11775"/>
                    <a:pt x="7310" y="11775"/>
                  </a:cubicBezTo>
                  <a:cubicBezTo>
                    <a:pt x="8034" y="11775"/>
                    <a:pt x="8664" y="11365"/>
                    <a:pt x="8948" y="10735"/>
                  </a:cubicBezTo>
                  <a:cubicBezTo>
                    <a:pt x="9799" y="10609"/>
                    <a:pt x="10460" y="9916"/>
                    <a:pt x="10460" y="9002"/>
                  </a:cubicBezTo>
                  <a:cubicBezTo>
                    <a:pt x="10460" y="8876"/>
                    <a:pt x="10460" y="8750"/>
                    <a:pt x="10429" y="8624"/>
                  </a:cubicBezTo>
                  <a:cubicBezTo>
                    <a:pt x="10775" y="8593"/>
                    <a:pt x="11090" y="8404"/>
                    <a:pt x="11374" y="8183"/>
                  </a:cubicBezTo>
                  <a:cubicBezTo>
                    <a:pt x="11689" y="7837"/>
                    <a:pt x="11878" y="7427"/>
                    <a:pt x="11878" y="6955"/>
                  </a:cubicBezTo>
                  <a:cubicBezTo>
                    <a:pt x="11878" y="6545"/>
                    <a:pt x="11783" y="6199"/>
                    <a:pt x="11531" y="5915"/>
                  </a:cubicBezTo>
                  <a:cubicBezTo>
                    <a:pt x="11689" y="5663"/>
                    <a:pt x="11815" y="5285"/>
                    <a:pt x="11815" y="4907"/>
                  </a:cubicBezTo>
                  <a:cubicBezTo>
                    <a:pt x="11815" y="4434"/>
                    <a:pt x="11594" y="3993"/>
                    <a:pt x="11279" y="3678"/>
                  </a:cubicBezTo>
                  <a:cubicBezTo>
                    <a:pt x="11027" y="3395"/>
                    <a:pt x="10712" y="3237"/>
                    <a:pt x="10334" y="3206"/>
                  </a:cubicBezTo>
                  <a:cubicBezTo>
                    <a:pt x="10460" y="2670"/>
                    <a:pt x="10303" y="2040"/>
                    <a:pt x="9862" y="1599"/>
                  </a:cubicBezTo>
                  <a:cubicBezTo>
                    <a:pt x="9610" y="1315"/>
                    <a:pt x="9231" y="1158"/>
                    <a:pt x="8885" y="1126"/>
                  </a:cubicBezTo>
                  <a:cubicBezTo>
                    <a:pt x="8664" y="559"/>
                    <a:pt x="8223" y="181"/>
                    <a:pt x="7656" y="55"/>
                  </a:cubicBezTo>
                  <a:cubicBezTo>
                    <a:pt x="7523" y="18"/>
                    <a:pt x="7388" y="0"/>
                    <a:pt x="72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498;p60">
              <a:extLst>
                <a:ext uri="{FF2B5EF4-FFF2-40B4-BE49-F238E27FC236}">
                  <a16:creationId xmlns:a16="http://schemas.microsoft.com/office/drawing/2014/main" id="{4B7FF4DF-6391-4EF5-A99D-47D4D97217E6}"/>
                </a:ext>
              </a:extLst>
            </p:cNvPr>
            <p:cNvSpPr/>
            <p:nvPr/>
          </p:nvSpPr>
          <p:spPr>
            <a:xfrm>
              <a:off x="-22685675" y="2408150"/>
              <a:ext cx="27575" cy="66175"/>
            </a:xfrm>
            <a:custGeom>
              <a:avLst/>
              <a:gdLst/>
              <a:ahLst/>
              <a:cxnLst/>
              <a:rect l="l" t="t" r="r" b="b"/>
              <a:pathLst>
                <a:path w="1103" h="2647" extrusionOk="0">
                  <a:moveTo>
                    <a:pt x="740" y="1"/>
                  </a:moveTo>
                  <a:cubicBezTo>
                    <a:pt x="654" y="1"/>
                    <a:pt x="567" y="32"/>
                    <a:pt x="504" y="95"/>
                  </a:cubicBezTo>
                  <a:cubicBezTo>
                    <a:pt x="189" y="410"/>
                    <a:pt x="0" y="820"/>
                    <a:pt x="0" y="1292"/>
                  </a:cubicBezTo>
                  <a:cubicBezTo>
                    <a:pt x="0" y="1765"/>
                    <a:pt x="189" y="2206"/>
                    <a:pt x="504" y="2521"/>
                  </a:cubicBezTo>
                  <a:cubicBezTo>
                    <a:pt x="599" y="2584"/>
                    <a:pt x="662" y="2647"/>
                    <a:pt x="756" y="2647"/>
                  </a:cubicBezTo>
                  <a:cubicBezTo>
                    <a:pt x="819" y="2647"/>
                    <a:pt x="945" y="2615"/>
                    <a:pt x="977" y="2521"/>
                  </a:cubicBezTo>
                  <a:cubicBezTo>
                    <a:pt x="1103" y="2395"/>
                    <a:pt x="1103" y="2174"/>
                    <a:pt x="977" y="2048"/>
                  </a:cubicBezTo>
                  <a:cubicBezTo>
                    <a:pt x="788" y="1859"/>
                    <a:pt x="662" y="1576"/>
                    <a:pt x="662" y="1292"/>
                  </a:cubicBezTo>
                  <a:cubicBezTo>
                    <a:pt x="662" y="1040"/>
                    <a:pt x="788" y="757"/>
                    <a:pt x="977" y="536"/>
                  </a:cubicBezTo>
                  <a:cubicBezTo>
                    <a:pt x="1103" y="442"/>
                    <a:pt x="1103" y="253"/>
                    <a:pt x="977" y="95"/>
                  </a:cubicBezTo>
                  <a:cubicBezTo>
                    <a:pt x="914" y="32"/>
                    <a:pt x="827" y="1"/>
                    <a:pt x="7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499;p60">
              <a:extLst>
                <a:ext uri="{FF2B5EF4-FFF2-40B4-BE49-F238E27FC236}">
                  <a16:creationId xmlns:a16="http://schemas.microsoft.com/office/drawing/2014/main" id="{C6BDC7D5-AC86-4057-9A17-79F7F8BCE032}"/>
                </a:ext>
              </a:extLst>
            </p:cNvPr>
            <p:cNvSpPr/>
            <p:nvPr/>
          </p:nvSpPr>
          <p:spPr>
            <a:xfrm>
              <a:off x="-22766800" y="2408950"/>
              <a:ext cx="27575" cy="66175"/>
            </a:xfrm>
            <a:custGeom>
              <a:avLst/>
              <a:gdLst/>
              <a:ahLst/>
              <a:cxnLst/>
              <a:rect l="l" t="t" r="r" b="b"/>
              <a:pathLst>
                <a:path w="1103" h="2647" extrusionOk="0">
                  <a:moveTo>
                    <a:pt x="362" y="0"/>
                  </a:moveTo>
                  <a:cubicBezTo>
                    <a:pt x="276" y="0"/>
                    <a:pt x="189" y="32"/>
                    <a:pt x="126" y="95"/>
                  </a:cubicBezTo>
                  <a:cubicBezTo>
                    <a:pt x="0" y="221"/>
                    <a:pt x="0" y="441"/>
                    <a:pt x="126" y="567"/>
                  </a:cubicBezTo>
                  <a:cubicBezTo>
                    <a:pt x="315" y="756"/>
                    <a:pt x="441" y="1040"/>
                    <a:pt x="441" y="1323"/>
                  </a:cubicBezTo>
                  <a:cubicBezTo>
                    <a:pt x="441" y="1575"/>
                    <a:pt x="315" y="1859"/>
                    <a:pt x="126" y="2048"/>
                  </a:cubicBezTo>
                  <a:cubicBezTo>
                    <a:pt x="0" y="2174"/>
                    <a:pt x="0" y="2426"/>
                    <a:pt x="126" y="2520"/>
                  </a:cubicBezTo>
                  <a:cubicBezTo>
                    <a:pt x="221" y="2615"/>
                    <a:pt x="284" y="2646"/>
                    <a:pt x="378" y="2646"/>
                  </a:cubicBezTo>
                  <a:cubicBezTo>
                    <a:pt x="441" y="2646"/>
                    <a:pt x="567" y="2615"/>
                    <a:pt x="599" y="2520"/>
                  </a:cubicBezTo>
                  <a:cubicBezTo>
                    <a:pt x="977" y="2174"/>
                    <a:pt x="1103" y="1733"/>
                    <a:pt x="1103" y="1323"/>
                  </a:cubicBezTo>
                  <a:cubicBezTo>
                    <a:pt x="1103" y="851"/>
                    <a:pt x="914" y="410"/>
                    <a:pt x="599" y="95"/>
                  </a:cubicBezTo>
                  <a:cubicBezTo>
                    <a:pt x="536" y="32"/>
                    <a:pt x="449" y="0"/>
                    <a:pt x="36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10500;p60">
            <a:extLst>
              <a:ext uri="{FF2B5EF4-FFF2-40B4-BE49-F238E27FC236}">
                <a16:creationId xmlns:a16="http://schemas.microsoft.com/office/drawing/2014/main" id="{B33C8881-DE3A-4CB1-AE04-3641C934EC18}"/>
              </a:ext>
            </a:extLst>
          </p:cNvPr>
          <p:cNvGrpSpPr/>
          <p:nvPr/>
        </p:nvGrpSpPr>
        <p:grpSpPr>
          <a:xfrm>
            <a:off x="5774767" y="1336120"/>
            <a:ext cx="311749" cy="353210"/>
            <a:chOff x="-27710725" y="1959200"/>
            <a:chExt cx="260725" cy="295400"/>
          </a:xfrm>
        </p:grpSpPr>
        <p:sp>
          <p:nvSpPr>
            <p:cNvPr id="95" name="Google Shape;10501;p60">
              <a:extLst>
                <a:ext uri="{FF2B5EF4-FFF2-40B4-BE49-F238E27FC236}">
                  <a16:creationId xmlns:a16="http://schemas.microsoft.com/office/drawing/2014/main" id="{4D5C3217-2EB8-4E81-BA07-89FA1479D373}"/>
                </a:ext>
              </a:extLst>
            </p:cNvPr>
            <p:cNvSpPr/>
            <p:nvPr/>
          </p:nvSpPr>
          <p:spPr>
            <a:xfrm>
              <a:off x="-27710725" y="1959200"/>
              <a:ext cx="260725" cy="295400"/>
            </a:xfrm>
            <a:custGeom>
              <a:avLst/>
              <a:gdLst/>
              <a:ahLst/>
              <a:cxnLst/>
              <a:rect l="l" t="t" r="r" b="b"/>
              <a:pathLst>
                <a:path w="10429" h="11816" extrusionOk="0">
                  <a:moveTo>
                    <a:pt x="1072" y="3561"/>
                  </a:moveTo>
                  <a:cubicBezTo>
                    <a:pt x="1261" y="3561"/>
                    <a:pt x="1418" y="3718"/>
                    <a:pt x="1418" y="3907"/>
                  </a:cubicBezTo>
                  <a:lnTo>
                    <a:pt x="1418" y="4916"/>
                  </a:lnTo>
                  <a:lnTo>
                    <a:pt x="694" y="4916"/>
                  </a:lnTo>
                  <a:lnTo>
                    <a:pt x="694" y="3907"/>
                  </a:lnTo>
                  <a:cubicBezTo>
                    <a:pt x="694" y="3718"/>
                    <a:pt x="851" y="3561"/>
                    <a:pt x="1072" y="3561"/>
                  </a:cubicBezTo>
                  <a:close/>
                  <a:moveTo>
                    <a:pt x="5230" y="3561"/>
                  </a:moveTo>
                  <a:cubicBezTo>
                    <a:pt x="5419" y="3561"/>
                    <a:pt x="5577" y="3718"/>
                    <a:pt x="5577" y="3907"/>
                  </a:cubicBezTo>
                  <a:lnTo>
                    <a:pt x="5577" y="4916"/>
                  </a:lnTo>
                  <a:lnTo>
                    <a:pt x="4884" y="4916"/>
                  </a:lnTo>
                  <a:lnTo>
                    <a:pt x="4884" y="3907"/>
                  </a:lnTo>
                  <a:cubicBezTo>
                    <a:pt x="4884" y="3718"/>
                    <a:pt x="5041" y="3561"/>
                    <a:pt x="5230" y="3561"/>
                  </a:cubicBezTo>
                  <a:close/>
                  <a:moveTo>
                    <a:pt x="8696" y="4348"/>
                  </a:moveTo>
                  <a:cubicBezTo>
                    <a:pt x="9294" y="4348"/>
                    <a:pt x="9736" y="4821"/>
                    <a:pt x="9736" y="5357"/>
                  </a:cubicBezTo>
                  <a:cubicBezTo>
                    <a:pt x="9736" y="5924"/>
                    <a:pt x="9263" y="6396"/>
                    <a:pt x="8696" y="6396"/>
                  </a:cubicBezTo>
                  <a:cubicBezTo>
                    <a:pt x="8097" y="6396"/>
                    <a:pt x="7688" y="5924"/>
                    <a:pt x="7688" y="5357"/>
                  </a:cubicBezTo>
                  <a:cubicBezTo>
                    <a:pt x="7688" y="4821"/>
                    <a:pt x="8160" y="4348"/>
                    <a:pt x="8696" y="4348"/>
                  </a:cubicBezTo>
                  <a:close/>
                  <a:moveTo>
                    <a:pt x="5482" y="5609"/>
                  </a:moveTo>
                  <a:cubicBezTo>
                    <a:pt x="5388" y="6176"/>
                    <a:pt x="5073" y="6774"/>
                    <a:pt x="4569" y="7121"/>
                  </a:cubicBezTo>
                  <a:cubicBezTo>
                    <a:pt x="4120" y="7475"/>
                    <a:pt x="3582" y="7653"/>
                    <a:pt x="3036" y="7653"/>
                  </a:cubicBezTo>
                  <a:cubicBezTo>
                    <a:pt x="2854" y="7653"/>
                    <a:pt x="2671" y="7633"/>
                    <a:pt x="2489" y="7593"/>
                  </a:cubicBezTo>
                  <a:cubicBezTo>
                    <a:pt x="1639" y="7404"/>
                    <a:pt x="946" y="6617"/>
                    <a:pt x="757" y="5640"/>
                  </a:cubicBezTo>
                  <a:lnTo>
                    <a:pt x="1418" y="5640"/>
                  </a:lnTo>
                  <a:cubicBezTo>
                    <a:pt x="1481" y="5955"/>
                    <a:pt x="1639" y="6270"/>
                    <a:pt x="1891" y="6491"/>
                  </a:cubicBezTo>
                  <a:cubicBezTo>
                    <a:pt x="2206" y="6806"/>
                    <a:pt x="2647" y="7026"/>
                    <a:pt x="3119" y="7026"/>
                  </a:cubicBezTo>
                  <a:cubicBezTo>
                    <a:pt x="3183" y="7026"/>
                    <a:pt x="3309" y="7026"/>
                    <a:pt x="3372" y="6963"/>
                  </a:cubicBezTo>
                  <a:cubicBezTo>
                    <a:pt x="4096" y="6837"/>
                    <a:pt x="4600" y="6302"/>
                    <a:pt x="4758" y="5609"/>
                  </a:cubicBezTo>
                  <a:close/>
                  <a:moveTo>
                    <a:pt x="2426" y="1"/>
                  </a:moveTo>
                  <a:cubicBezTo>
                    <a:pt x="2237" y="1"/>
                    <a:pt x="2080" y="158"/>
                    <a:pt x="2080" y="347"/>
                  </a:cubicBezTo>
                  <a:lnTo>
                    <a:pt x="2080" y="725"/>
                  </a:lnTo>
                  <a:lnTo>
                    <a:pt x="1733" y="725"/>
                  </a:lnTo>
                  <a:cubicBezTo>
                    <a:pt x="1135" y="725"/>
                    <a:pt x="694" y="1198"/>
                    <a:pt x="694" y="1734"/>
                  </a:cubicBezTo>
                  <a:lnTo>
                    <a:pt x="694" y="2836"/>
                  </a:lnTo>
                  <a:cubicBezTo>
                    <a:pt x="316" y="2994"/>
                    <a:pt x="1" y="3340"/>
                    <a:pt x="1" y="3813"/>
                  </a:cubicBezTo>
                  <a:lnTo>
                    <a:pt x="1" y="5073"/>
                  </a:lnTo>
                  <a:lnTo>
                    <a:pt x="1" y="5231"/>
                  </a:lnTo>
                  <a:cubicBezTo>
                    <a:pt x="32" y="5924"/>
                    <a:pt x="284" y="6554"/>
                    <a:pt x="662" y="7058"/>
                  </a:cubicBezTo>
                  <a:cubicBezTo>
                    <a:pt x="1103" y="7656"/>
                    <a:pt x="1702" y="8035"/>
                    <a:pt x="2395" y="8224"/>
                  </a:cubicBezTo>
                  <a:cubicBezTo>
                    <a:pt x="2521" y="8287"/>
                    <a:pt x="2678" y="8287"/>
                    <a:pt x="2804" y="8318"/>
                  </a:cubicBezTo>
                  <a:lnTo>
                    <a:pt x="2804" y="8696"/>
                  </a:lnTo>
                  <a:cubicBezTo>
                    <a:pt x="2804" y="10429"/>
                    <a:pt x="4222" y="11815"/>
                    <a:pt x="5892" y="11815"/>
                  </a:cubicBezTo>
                  <a:cubicBezTo>
                    <a:pt x="7625" y="11815"/>
                    <a:pt x="9011" y="10397"/>
                    <a:pt x="9011" y="8696"/>
                  </a:cubicBezTo>
                  <a:lnTo>
                    <a:pt x="9011" y="6932"/>
                  </a:lnTo>
                  <a:cubicBezTo>
                    <a:pt x="9830" y="6837"/>
                    <a:pt x="10429" y="6176"/>
                    <a:pt x="10429" y="5325"/>
                  </a:cubicBezTo>
                  <a:cubicBezTo>
                    <a:pt x="10429" y="4380"/>
                    <a:pt x="9641" y="3592"/>
                    <a:pt x="8696" y="3592"/>
                  </a:cubicBezTo>
                  <a:cubicBezTo>
                    <a:pt x="7751" y="3592"/>
                    <a:pt x="6963" y="4380"/>
                    <a:pt x="6963" y="5325"/>
                  </a:cubicBezTo>
                  <a:cubicBezTo>
                    <a:pt x="6963" y="6144"/>
                    <a:pt x="7562" y="6837"/>
                    <a:pt x="8349" y="7026"/>
                  </a:cubicBezTo>
                  <a:lnTo>
                    <a:pt x="8349" y="8791"/>
                  </a:lnTo>
                  <a:cubicBezTo>
                    <a:pt x="8349" y="10114"/>
                    <a:pt x="7247" y="11216"/>
                    <a:pt x="5892" y="11216"/>
                  </a:cubicBezTo>
                  <a:cubicBezTo>
                    <a:pt x="4569" y="11216"/>
                    <a:pt x="3466" y="10114"/>
                    <a:pt x="3466" y="8791"/>
                  </a:cubicBezTo>
                  <a:lnTo>
                    <a:pt x="3466" y="8350"/>
                  </a:lnTo>
                  <a:cubicBezTo>
                    <a:pt x="4065" y="8287"/>
                    <a:pt x="4600" y="8066"/>
                    <a:pt x="5073" y="7688"/>
                  </a:cubicBezTo>
                  <a:cubicBezTo>
                    <a:pt x="5829" y="7089"/>
                    <a:pt x="6270" y="6176"/>
                    <a:pt x="6270" y="5231"/>
                  </a:cubicBezTo>
                  <a:lnTo>
                    <a:pt x="6270" y="3876"/>
                  </a:lnTo>
                  <a:cubicBezTo>
                    <a:pt x="6270" y="3435"/>
                    <a:pt x="5986" y="3025"/>
                    <a:pt x="5545" y="2868"/>
                  </a:cubicBezTo>
                  <a:lnTo>
                    <a:pt x="5545" y="1765"/>
                  </a:lnTo>
                  <a:cubicBezTo>
                    <a:pt x="5545" y="1198"/>
                    <a:pt x="5073" y="757"/>
                    <a:pt x="4537" y="757"/>
                  </a:cubicBezTo>
                  <a:lnTo>
                    <a:pt x="4159" y="757"/>
                  </a:lnTo>
                  <a:lnTo>
                    <a:pt x="4159" y="410"/>
                  </a:lnTo>
                  <a:cubicBezTo>
                    <a:pt x="4159" y="190"/>
                    <a:pt x="4002" y="32"/>
                    <a:pt x="3813" y="32"/>
                  </a:cubicBezTo>
                  <a:cubicBezTo>
                    <a:pt x="3624" y="32"/>
                    <a:pt x="3466" y="190"/>
                    <a:pt x="3466" y="410"/>
                  </a:cubicBezTo>
                  <a:lnTo>
                    <a:pt x="3466" y="1765"/>
                  </a:lnTo>
                  <a:cubicBezTo>
                    <a:pt x="3466" y="1986"/>
                    <a:pt x="3624" y="2143"/>
                    <a:pt x="3813" y="2143"/>
                  </a:cubicBezTo>
                  <a:cubicBezTo>
                    <a:pt x="4002" y="2143"/>
                    <a:pt x="4159" y="1986"/>
                    <a:pt x="4159" y="1765"/>
                  </a:cubicBezTo>
                  <a:lnTo>
                    <a:pt x="4159" y="1418"/>
                  </a:lnTo>
                  <a:lnTo>
                    <a:pt x="4537" y="1418"/>
                  </a:lnTo>
                  <a:cubicBezTo>
                    <a:pt x="4726" y="1418"/>
                    <a:pt x="4884" y="1576"/>
                    <a:pt x="4884" y="1765"/>
                  </a:cubicBezTo>
                  <a:lnTo>
                    <a:pt x="4884" y="2868"/>
                  </a:lnTo>
                  <a:cubicBezTo>
                    <a:pt x="4474" y="3025"/>
                    <a:pt x="4159" y="3403"/>
                    <a:pt x="4159" y="3876"/>
                  </a:cubicBezTo>
                  <a:lnTo>
                    <a:pt x="4159" y="5168"/>
                  </a:lnTo>
                  <a:cubicBezTo>
                    <a:pt x="4159" y="5703"/>
                    <a:pt x="3813" y="6176"/>
                    <a:pt x="3309" y="6270"/>
                  </a:cubicBezTo>
                  <a:lnTo>
                    <a:pt x="3151" y="6270"/>
                  </a:lnTo>
                  <a:cubicBezTo>
                    <a:pt x="2867" y="6270"/>
                    <a:pt x="2584" y="6144"/>
                    <a:pt x="2395" y="5955"/>
                  </a:cubicBezTo>
                  <a:cubicBezTo>
                    <a:pt x="2206" y="5766"/>
                    <a:pt x="2080" y="5483"/>
                    <a:pt x="2080" y="5199"/>
                  </a:cubicBezTo>
                  <a:lnTo>
                    <a:pt x="2080" y="3813"/>
                  </a:lnTo>
                  <a:cubicBezTo>
                    <a:pt x="2080" y="3403"/>
                    <a:pt x="1796" y="2994"/>
                    <a:pt x="1387" y="2836"/>
                  </a:cubicBezTo>
                  <a:lnTo>
                    <a:pt x="1387" y="1734"/>
                  </a:lnTo>
                  <a:cubicBezTo>
                    <a:pt x="1387" y="1545"/>
                    <a:pt x="1544" y="1387"/>
                    <a:pt x="1733" y="1387"/>
                  </a:cubicBezTo>
                  <a:lnTo>
                    <a:pt x="2080" y="1387"/>
                  </a:lnTo>
                  <a:lnTo>
                    <a:pt x="2080" y="1734"/>
                  </a:lnTo>
                  <a:cubicBezTo>
                    <a:pt x="2080" y="1923"/>
                    <a:pt x="2237" y="2080"/>
                    <a:pt x="2426" y="2080"/>
                  </a:cubicBezTo>
                  <a:cubicBezTo>
                    <a:pt x="2647" y="2080"/>
                    <a:pt x="2804" y="1923"/>
                    <a:pt x="2804" y="1734"/>
                  </a:cubicBezTo>
                  <a:lnTo>
                    <a:pt x="2804" y="347"/>
                  </a:lnTo>
                  <a:cubicBezTo>
                    <a:pt x="2804" y="158"/>
                    <a:pt x="2647" y="1"/>
                    <a:pt x="242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502;p60">
              <a:extLst>
                <a:ext uri="{FF2B5EF4-FFF2-40B4-BE49-F238E27FC236}">
                  <a16:creationId xmlns:a16="http://schemas.microsoft.com/office/drawing/2014/main" id="{8DA0298F-6DF5-4B4E-8140-9AC915F6F035}"/>
                </a:ext>
              </a:extLst>
            </p:cNvPr>
            <p:cNvSpPr/>
            <p:nvPr/>
          </p:nvSpPr>
          <p:spPr>
            <a:xfrm>
              <a:off x="-27502000" y="20844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10503;p60">
            <a:extLst>
              <a:ext uri="{FF2B5EF4-FFF2-40B4-BE49-F238E27FC236}">
                <a16:creationId xmlns:a16="http://schemas.microsoft.com/office/drawing/2014/main" id="{7E0B3E67-543C-44CF-9077-AFDAAC0A8022}"/>
              </a:ext>
            </a:extLst>
          </p:cNvPr>
          <p:cNvGrpSpPr/>
          <p:nvPr/>
        </p:nvGrpSpPr>
        <p:grpSpPr>
          <a:xfrm>
            <a:off x="5752631" y="1844666"/>
            <a:ext cx="356020" cy="230770"/>
            <a:chOff x="-27728850" y="2382950"/>
            <a:chExt cx="297750" cy="193000"/>
          </a:xfrm>
        </p:grpSpPr>
        <p:sp>
          <p:nvSpPr>
            <p:cNvPr id="98" name="Google Shape;10504;p60">
              <a:extLst>
                <a:ext uri="{FF2B5EF4-FFF2-40B4-BE49-F238E27FC236}">
                  <a16:creationId xmlns:a16="http://schemas.microsoft.com/office/drawing/2014/main" id="{0665CC60-830C-4E31-82B5-972C2FBBAEAB}"/>
                </a:ext>
              </a:extLst>
            </p:cNvPr>
            <p:cNvSpPr/>
            <p:nvPr/>
          </p:nvSpPr>
          <p:spPr>
            <a:xfrm>
              <a:off x="-27606750" y="2453825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cubicBezTo>
                    <a:pt x="0" y="1103"/>
                    <a:pt x="315" y="1419"/>
                    <a:pt x="725" y="1419"/>
                  </a:cubicBezTo>
                  <a:cubicBezTo>
                    <a:pt x="1103" y="1419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505;p60">
              <a:extLst>
                <a:ext uri="{FF2B5EF4-FFF2-40B4-BE49-F238E27FC236}">
                  <a16:creationId xmlns:a16="http://schemas.microsoft.com/office/drawing/2014/main" id="{FCFE9B2D-F23C-4DB2-BBA7-24884A5B806F}"/>
                </a:ext>
              </a:extLst>
            </p:cNvPr>
            <p:cNvSpPr/>
            <p:nvPr/>
          </p:nvSpPr>
          <p:spPr>
            <a:xfrm>
              <a:off x="-27728850" y="2382950"/>
              <a:ext cx="297750" cy="193000"/>
            </a:xfrm>
            <a:custGeom>
              <a:avLst/>
              <a:gdLst/>
              <a:ahLst/>
              <a:cxnLst/>
              <a:rect l="l" t="t" r="r" b="b"/>
              <a:pathLst>
                <a:path w="11910" h="7720" extrusionOk="0">
                  <a:moveTo>
                    <a:pt x="5955" y="756"/>
                  </a:moveTo>
                  <a:cubicBezTo>
                    <a:pt x="7405" y="756"/>
                    <a:pt x="8791" y="1670"/>
                    <a:pt x="9673" y="2426"/>
                  </a:cubicBezTo>
                  <a:cubicBezTo>
                    <a:pt x="10335" y="3025"/>
                    <a:pt x="10839" y="3592"/>
                    <a:pt x="11091" y="3938"/>
                  </a:cubicBezTo>
                  <a:cubicBezTo>
                    <a:pt x="10524" y="4632"/>
                    <a:pt x="8413" y="7026"/>
                    <a:pt x="5955" y="7026"/>
                  </a:cubicBezTo>
                  <a:cubicBezTo>
                    <a:pt x="4506" y="7026"/>
                    <a:pt x="3120" y="6144"/>
                    <a:pt x="2269" y="5388"/>
                  </a:cubicBezTo>
                  <a:cubicBezTo>
                    <a:pt x="1576" y="4789"/>
                    <a:pt x="1072" y="4190"/>
                    <a:pt x="852" y="3875"/>
                  </a:cubicBezTo>
                  <a:cubicBezTo>
                    <a:pt x="1419" y="3182"/>
                    <a:pt x="3529" y="788"/>
                    <a:pt x="5955" y="756"/>
                  </a:cubicBezTo>
                  <a:close/>
                  <a:moveTo>
                    <a:pt x="5955" y="0"/>
                  </a:moveTo>
                  <a:cubicBezTo>
                    <a:pt x="5199" y="0"/>
                    <a:pt x="4412" y="189"/>
                    <a:pt x="3624" y="567"/>
                  </a:cubicBezTo>
                  <a:cubicBezTo>
                    <a:pt x="2994" y="882"/>
                    <a:pt x="2364" y="1324"/>
                    <a:pt x="1797" y="1828"/>
                  </a:cubicBezTo>
                  <a:cubicBezTo>
                    <a:pt x="757" y="2741"/>
                    <a:pt x="127" y="3623"/>
                    <a:pt x="95" y="3655"/>
                  </a:cubicBezTo>
                  <a:cubicBezTo>
                    <a:pt x="1" y="3781"/>
                    <a:pt x="1" y="3938"/>
                    <a:pt x="95" y="4033"/>
                  </a:cubicBezTo>
                  <a:cubicBezTo>
                    <a:pt x="127" y="4096"/>
                    <a:pt x="757" y="4978"/>
                    <a:pt x="1797" y="5860"/>
                  </a:cubicBezTo>
                  <a:cubicBezTo>
                    <a:pt x="2427" y="6396"/>
                    <a:pt x="2994" y="6805"/>
                    <a:pt x="3624" y="7120"/>
                  </a:cubicBezTo>
                  <a:cubicBezTo>
                    <a:pt x="4412" y="7499"/>
                    <a:pt x="5199" y="7719"/>
                    <a:pt x="5955" y="7719"/>
                  </a:cubicBezTo>
                  <a:cubicBezTo>
                    <a:pt x="6711" y="7719"/>
                    <a:pt x="7499" y="7499"/>
                    <a:pt x="8287" y="7120"/>
                  </a:cubicBezTo>
                  <a:cubicBezTo>
                    <a:pt x="8917" y="6805"/>
                    <a:pt x="9547" y="6364"/>
                    <a:pt x="10145" y="5860"/>
                  </a:cubicBezTo>
                  <a:cubicBezTo>
                    <a:pt x="11154" y="4947"/>
                    <a:pt x="11784" y="4096"/>
                    <a:pt x="11815" y="4033"/>
                  </a:cubicBezTo>
                  <a:cubicBezTo>
                    <a:pt x="11910" y="3938"/>
                    <a:pt x="11910" y="3781"/>
                    <a:pt x="11815" y="3655"/>
                  </a:cubicBezTo>
                  <a:cubicBezTo>
                    <a:pt x="11784" y="3623"/>
                    <a:pt x="11154" y="2710"/>
                    <a:pt x="10145" y="1828"/>
                  </a:cubicBezTo>
                  <a:cubicBezTo>
                    <a:pt x="9515" y="1292"/>
                    <a:pt x="8917" y="882"/>
                    <a:pt x="8287" y="567"/>
                  </a:cubicBezTo>
                  <a:cubicBezTo>
                    <a:pt x="7499" y="189"/>
                    <a:pt x="6711" y="0"/>
                    <a:pt x="59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506;p60">
              <a:extLst>
                <a:ext uri="{FF2B5EF4-FFF2-40B4-BE49-F238E27FC236}">
                  <a16:creationId xmlns:a16="http://schemas.microsoft.com/office/drawing/2014/main" id="{568503B8-3A84-4848-A704-CC9C1DA2F80C}"/>
                </a:ext>
              </a:extLst>
            </p:cNvPr>
            <p:cNvSpPr/>
            <p:nvPr/>
          </p:nvSpPr>
          <p:spPr>
            <a:xfrm>
              <a:off x="-27640625" y="2419175"/>
              <a:ext cx="122100" cy="122100"/>
            </a:xfrm>
            <a:custGeom>
              <a:avLst/>
              <a:gdLst/>
              <a:ahLst/>
              <a:cxnLst/>
              <a:rect l="l" t="t" r="r" b="b"/>
              <a:pathLst>
                <a:path w="4884" h="4884" extrusionOk="0">
                  <a:moveTo>
                    <a:pt x="2426" y="694"/>
                  </a:moveTo>
                  <a:cubicBezTo>
                    <a:pt x="3403" y="694"/>
                    <a:pt x="4159" y="1481"/>
                    <a:pt x="4159" y="2426"/>
                  </a:cubicBezTo>
                  <a:cubicBezTo>
                    <a:pt x="4159" y="3372"/>
                    <a:pt x="3371" y="4159"/>
                    <a:pt x="2426" y="4159"/>
                  </a:cubicBezTo>
                  <a:cubicBezTo>
                    <a:pt x="1481" y="4159"/>
                    <a:pt x="694" y="3372"/>
                    <a:pt x="694" y="2426"/>
                  </a:cubicBezTo>
                  <a:cubicBezTo>
                    <a:pt x="694" y="1481"/>
                    <a:pt x="1481" y="694"/>
                    <a:pt x="2426" y="694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3"/>
                    <a:pt x="0" y="2426"/>
                  </a:cubicBezTo>
                  <a:cubicBezTo>
                    <a:pt x="0" y="3781"/>
                    <a:pt x="1103" y="4884"/>
                    <a:pt x="2426" y="4884"/>
                  </a:cubicBezTo>
                  <a:cubicBezTo>
                    <a:pt x="3781" y="4884"/>
                    <a:pt x="4884" y="3781"/>
                    <a:pt x="4884" y="2426"/>
                  </a:cubicBezTo>
                  <a:cubicBezTo>
                    <a:pt x="4884" y="1103"/>
                    <a:pt x="3781" y="1"/>
                    <a:pt x="242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507;p60">
            <a:extLst>
              <a:ext uri="{FF2B5EF4-FFF2-40B4-BE49-F238E27FC236}">
                <a16:creationId xmlns:a16="http://schemas.microsoft.com/office/drawing/2014/main" id="{477D8BB1-E408-4583-A9EF-C14668C332D5}"/>
              </a:ext>
            </a:extLst>
          </p:cNvPr>
          <p:cNvSpPr/>
          <p:nvPr/>
        </p:nvSpPr>
        <p:spPr>
          <a:xfrm>
            <a:off x="5753569" y="2230994"/>
            <a:ext cx="355093" cy="340476"/>
          </a:xfrm>
          <a:custGeom>
            <a:avLst/>
            <a:gdLst/>
            <a:ahLst/>
            <a:cxnLst/>
            <a:rect l="l" t="t" r="r" b="b"/>
            <a:pathLst>
              <a:path w="11879" h="11390" extrusionOk="0">
                <a:moveTo>
                  <a:pt x="10047" y="655"/>
                </a:moveTo>
                <a:cubicBezTo>
                  <a:pt x="10369" y="655"/>
                  <a:pt x="10689" y="746"/>
                  <a:pt x="10965" y="930"/>
                </a:cubicBezTo>
                <a:lnTo>
                  <a:pt x="7499" y="4490"/>
                </a:lnTo>
                <a:cubicBezTo>
                  <a:pt x="7468" y="4427"/>
                  <a:pt x="7468" y="4396"/>
                  <a:pt x="7405" y="4364"/>
                </a:cubicBezTo>
                <a:lnTo>
                  <a:pt x="7090" y="4049"/>
                </a:lnTo>
                <a:cubicBezTo>
                  <a:pt x="7058" y="3986"/>
                  <a:pt x="7026" y="3954"/>
                  <a:pt x="6995" y="3954"/>
                </a:cubicBezTo>
                <a:lnTo>
                  <a:pt x="7216" y="3734"/>
                </a:lnTo>
                <a:cubicBezTo>
                  <a:pt x="7405" y="3545"/>
                  <a:pt x="7531" y="3261"/>
                  <a:pt x="7531" y="2978"/>
                </a:cubicBezTo>
                <a:cubicBezTo>
                  <a:pt x="7531" y="2820"/>
                  <a:pt x="7499" y="2663"/>
                  <a:pt x="7405" y="2537"/>
                </a:cubicBezTo>
                <a:lnTo>
                  <a:pt x="8791" y="1182"/>
                </a:lnTo>
                <a:cubicBezTo>
                  <a:pt x="9140" y="833"/>
                  <a:pt x="9596" y="655"/>
                  <a:pt x="10047" y="655"/>
                </a:cubicBezTo>
                <a:close/>
                <a:moveTo>
                  <a:pt x="6365" y="4427"/>
                </a:moveTo>
                <a:cubicBezTo>
                  <a:pt x="6428" y="4427"/>
                  <a:pt x="6554" y="4490"/>
                  <a:pt x="6585" y="4553"/>
                </a:cubicBezTo>
                <a:lnTo>
                  <a:pt x="6900" y="4868"/>
                </a:lnTo>
                <a:cubicBezTo>
                  <a:pt x="7058" y="4994"/>
                  <a:pt x="7058" y="5183"/>
                  <a:pt x="6932" y="5341"/>
                </a:cubicBezTo>
                <a:lnTo>
                  <a:pt x="6365" y="5971"/>
                </a:lnTo>
                <a:lnTo>
                  <a:pt x="5483" y="5120"/>
                </a:lnTo>
                <a:lnTo>
                  <a:pt x="6113" y="4522"/>
                </a:lnTo>
                <a:cubicBezTo>
                  <a:pt x="6207" y="4490"/>
                  <a:pt x="6270" y="4427"/>
                  <a:pt x="6365" y="4427"/>
                </a:cubicBezTo>
                <a:close/>
                <a:moveTo>
                  <a:pt x="4947" y="5624"/>
                </a:moveTo>
                <a:lnTo>
                  <a:pt x="5829" y="6538"/>
                </a:lnTo>
                <a:lnTo>
                  <a:pt x="5388" y="7042"/>
                </a:lnTo>
                <a:lnTo>
                  <a:pt x="5136" y="6790"/>
                </a:lnTo>
                <a:cubicBezTo>
                  <a:pt x="5073" y="6743"/>
                  <a:pt x="4987" y="6719"/>
                  <a:pt x="4900" y="6719"/>
                </a:cubicBezTo>
                <a:cubicBezTo>
                  <a:pt x="4813" y="6719"/>
                  <a:pt x="4727" y="6743"/>
                  <a:pt x="4664" y="6790"/>
                </a:cubicBezTo>
                <a:cubicBezTo>
                  <a:pt x="4538" y="6916"/>
                  <a:pt x="4538" y="7168"/>
                  <a:pt x="4664" y="7262"/>
                </a:cubicBezTo>
                <a:lnTo>
                  <a:pt x="4947" y="7546"/>
                </a:lnTo>
                <a:lnTo>
                  <a:pt x="4475" y="8050"/>
                </a:lnTo>
                <a:lnTo>
                  <a:pt x="4128" y="7704"/>
                </a:lnTo>
                <a:cubicBezTo>
                  <a:pt x="4065" y="7641"/>
                  <a:pt x="3971" y="7609"/>
                  <a:pt x="3880" y="7609"/>
                </a:cubicBezTo>
                <a:cubicBezTo>
                  <a:pt x="3789" y="7609"/>
                  <a:pt x="3703" y="7641"/>
                  <a:pt x="3655" y="7704"/>
                </a:cubicBezTo>
                <a:cubicBezTo>
                  <a:pt x="3529" y="7830"/>
                  <a:pt x="3529" y="8050"/>
                  <a:pt x="3655" y="8176"/>
                </a:cubicBezTo>
                <a:lnTo>
                  <a:pt x="4034" y="8586"/>
                </a:lnTo>
                <a:lnTo>
                  <a:pt x="3561" y="9090"/>
                </a:lnTo>
                <a:lnTo>
                  <a:pt x="3088" y="8617"/>
                </a:lnTo>
                <a:cubicBezTo>
                  <a:pt x="3025" y="8554"/>
                  <a:pt x="2939" y="8523"/>
                  <a:pt x="2852" y="8523"/>
                </a:cubicBezTo>
                <a:cubicBezTo>
                  <a:pt x="2765" y="8523"/>
                  <a:pt x="2679" y="8554"/>
                  <a:pt x="2616" y="8617"/>
                </a:cubicBezTo>
                <a:cubicBezTo>
                  <a:pt x="2490" y="8743"/>
                  <a:pt x="2490" y="8964"/>
                  <a:pt x="2616" y="9090"/>
                </a:cubicBezTo>
                <a:lnTo>
                  <a:pt x="3120" y="9594"/>
                </a:lnTo>
                <a:lnTo>
                  <a:pt x="2647" y="10098"/>
                </a:lnTo>
                <a:lnTo>
                  <a:pt x="2080" y="9531"/>
                </a:lnTo>
                <a:cubicBezTo>
                  <a:pt x="2017" y="9468"/>
                  <a:pt x="1923" y="9436"/>
                  <a:pt x="1832" y="9436"/>
                </a:cubicBezTo>
                <a:cubicBezTo>
                  <a:pt x="1742" y="9436"/>
                  <a:pt x="1655" y="9468"/>
                  <a:pt x="1608" y="9531"/>
                </a:cubicBezTo>
                <a:cubicBezTo>
                  <a:pt x="1482" y="9625"/>
                  <a:pt x="1482" y="9877"/>
                  <a:pt x="1608" y="10003"/>
                </a:cubicBezTo>
                <a:lnTo>
                  <a:pt x="2175" y="10570"/>
                </a:lnTo>
                <a:cubicBezTo>
                  <a:pt x="2017" y="10696"/>
                  <a:pt x="1860" y="10728"/>
                  <a:pt x="1702" y="10728"/>
                </a:cubicBezTo>
                <a:cubicBezTo>
                  <a:pt x="1419" y="10728"/>
                  <a:pt x="1198" y="10665"/>
                  <a:pt x="1009" y="10476"/>
                </a:cubicBezTo>
                <a:cubicBezTo>
                  <a:pt x="789" y="10255"/>
                  <a:pt x="726" y="10035"/>
                  <a:pt x="726" y="9751"/>
                </a:cubicBezTo>
                <a:cubicBezTo>
                  <a:pt x="726" y="9468"/>
                  <a:pt x="852" y="9247"/>
                  <a:pt x="1041" y="9090"/>
                </a:cubicBezTo>
                <a:lnTo>
                  <a:pt x="4947" y="5624"/>
                </a:lnTo>
                <a:close/>
                <a:moveTo>
                  <a:pt x="10035" y="1"/>
                </a:moveTo>
                <a:cubicBezTo>
                  <a:pt x="9413" y="1"/>
                  <a:pt x="8791" y="237"/>
                  <a:pt x="8318" y="709"/>
                </a:cubicBezTo>
                <a:lnTo>
                  <a:pt x="6743" y="2285"/>
                </a:lnTo>
                <a:cubicBezTo>
                  <a:pt x="6680" y="2348"/>
                  <a:pt x="6617" y="2442"/>
                  <a:pt x="6617" y="2505"/>
                </a:cubicBezTo>
                <a:cubicBezTo>
                  <a:pt x="6617" y="2600"/>
                  <a:pt x="6680" y="2694"/>
                  <a:pt x="6743" y="2757"/>
                </a:cubicBezTo>
                <a:cubicBezTo>
                  <a:pt x="6837" y="2820"/>
                  <a:pt x="6869" y="2915"/>
                  <a:pt x="6869" y="2978"/>
                </a:cubicBezTo>
                <a:cubicBezTo>
                  <a:pt x="6869" y="3041"/>
                  <a:pt x="6837" y="3167"/>
                  <a:pt x="6743" y="3198"/>
                </a:cubicBezTo>
                <a:lnTo>
                  <a:pt x="6207" y="3765"/>
                </a:lnTo>
                <a:cubicBezTo>
                  <a:pt x="5987" y="3797"/>
                  <a:pt x="5798" y="3891"/>
                  <a:pt x="5640" y="3986"/>
                </a:cubicBezTo>
                <a:lnTo>
                  <a:pt x="568" y="8523"/>
                </a:lnTo>
                <a:cubicBezTo>
                  <a:pt x="221" y="8838"/>
                  <a:pt x="1" y="9247"/>
                  <a:pt x="1" y="9720"/>
                </a:cubicBezTo>
                <a:cubicBezTo>
                  <a:pt x="1" y="10192"/>
                  <a:pt x="158" y="10633"/>
                  <a:pt x="473" y="10917"/>
                </a:cubicBezTo>
                <a:cubicBezTo>
                  <a:pt x="789" y="11264"/>
                  <a:pt x="1230" y="11390"/>
                  <a:pt x="1671" y="11390"/>
                </a:cubicBezTo>
                <a:lnTo>
                  <a:pt x="1702" y="11390"/>
                </a:lnTo>
                <a:cubicBezTo>
                  <a:pt x="2143" y="11390"/>
                  <a:pt x="2584" y="11169"/>
                  <a:pt x="2899" y="10854"/>
                </a:cubicBezTo>
                <a:lnTo>
                  <a:pt x="7405" y="5782"/>
                </a:lnTo>
                <a:cubicBezTo>
                  <a:pt x="7562" y="5624"/>
                  <a:pt x="7657" y="5404"/>
                  <a:pt x="7657" y="5215"/>
                </a:cubicBezTo>
                <a:lnTo>
                  <a:pt x="11752" y="1119"/>
                </a:lnTo>
                <a:cubicBezTo>
                  <a:pt x="11878" y="1088"/>
                  <a:pt x="11878" y="1025"/>
                  <a:pt x="11878" y="930"/>
                </a:cubicBezTo>
                <a:cubicBezTo>
                  <a:pt x="11878" y="867"/>
                  <a:pt x="11815" y="741"/>
                  <a:pt x="11752" y="709"/>
                </a:cubicBezTo>
                <a:cubicBezTo>
                  <a:pt x="11280" y="237"/>
                  <a:pt x="10657" y="1"/>
                  <a:pt x="10035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508;p60">
            <a:extLst>
              <a:ext uri="{FF2B5EF4-FFF2-40B4-BE49-F238E27FC236}">
                <a16:creationId xmlns:a16="http://schemas.microsoft.com/office/drawing/2014/main" id="{97B98645-ED87-402D-855B-52427ACC072D}"/>
              </a:ext>
            </a:extLst>
          </p:cNvPr>
          <p:cNvSpPr/>
          <p:nvPr/>
        </p:nvSpPr>
        <p:spPr>
          <a:xfrm>
            <a:off x="7984417" y="1335633"/>
            <a:ext cx="354136" cy="354136"/>
          </a:xfrm>
          <a:custGeom>
            <a:avLst/>
            <a:gdLst/>
            <a:ahLst/>
            <a:cxnLst/>
            <a:rect l="l" t="t" r="r" b="b"/>
            <a:pathLst>
              <a:path w="11847" h="11847" extrusionOk="0">
                <a:moveTo>
                  <a:pt x="5546" y="662"/>
                </a:moveTo>
                <a:lnTo>
                  <a:pt x="5546" y="2741"/>
                </a:lnTo>
                <a:lnTo>
                  <a:pt x="4821" y="2741"/>
                </a:lnTo>
                <a:lnTo>
                  <a:pt x="4821" y="1040"/>
                </a:lnTo>
                <a:cubicBezTo>
                  <a:pt x="4821" y="819"/>
                  <a:pt x="4979" y="662"/>
                  <a:pt x="5199" y="662"/>
                </a:cubicBezTo>
                <a:close/>
                <a:moveTo>
                  <a:pt x="6932" y="662"/>
                </a:moveTo>
                <a:lnTo>
                  <a:pt x="6932" y="2773"/>
                </a:lnTo>
                <a:lnTo>
                  <a:pt x="6207" y="2773"/>
                </a:lnTo>
                <a:lnTo>
                  <a:pt x="6207" y="662"/>
                </a:lnTo>
                <a:close/>
                <a:moveTo>
                  <a:pt x="8350" y="662"/>
                </a:moveTo>
                <a:lnTo>
                  <a:pt x="8350" y="2773"/>
                </a:lnTo>
                <a:lnTo>
                  <a:pt x="7625" y="2773"/>
                </a:lnTo>
                <a:lnTo>
                  <a:pt x="7625" y="662"/>
                </a:lnTo>
                <a:close/>
                <a:moveTo>
                  <a:pt x="9704" y="662"/>
                </a:moveTo>
                <a:lnTo>
                  <a:pt x="9704" y="2773"/>
                </a:lnTo>
                <a:lnTo>
                  <a:pt x="9011" y="2773"/>
                </a:lnTo>
                <a:lnTo>
                  <a:pt x="9011" y="662"/>
                </a:lnTo>
                <a:close/>
                <a:moveTo>
                  <a:pt x="10744" y="662"/>
                </a:moveTo>
                <a:cubicBezTo>
                  <a:pt x="10933" y="662"/>
                  <a:pt x="11090" y="819"/>
                  <a:pt x="11090" y="1040"/>
                </a:cubicBezTo>
                <a:lnTo>
                  <a:pt x="11090" y="2773"/>
                </a:lnTo>
                <a:lnTo>
                  <a:pt x="10397" y="2773"/>
                </a:lnTo>
                <a:lnTo>
                  <a:pt x="10397" y="662"/>
                </a:lnTo>
                <a:close/>
                <a:moveTo>
                  <a:pt x="6270" y="5577"/>
                </a:moveTo>
                <a:lnTo>
                  <a:pt x="6270" y="9074"/>
                </a:lnTo>
                <a:lnTo>
                  <a:pt x="5546" y="9074"/>
                </a:lnTo>
                <a:lnTo>
                  <a:pt x="5546" y="5577"/>
                </a:lnTo>
                <a:close/>
                <a:moveTo>
                  <a:pt x="10397" y="5640"/>
                </a:moveTo>
                <a:lnTo>
                  <a:pt x="10397" y="6270"/>
                </a:lnTo>
                <a:lnTo>
                  <a:pt x="9358" y="6270"/>
                </a:lnTo>
                <a:cubicBezTo>
                  <a:pt x="9169" y="6270"/>
                  <a:pt x="9011" y="6427"/>
                  <a:pt x="9011" y="6616"/>
                </a:cubicBezTo>
                <a:cubicBezTo>
                  <a:pt x="9011" y="6805"/>
                  <a:pt x="9169" y="6963"/>
                  <a:pt x="9358" y="6963"/>
                </a:cubicBezTo>
                <a:lnTo>
                  <a:pt x="10397" y="6963"/>
                </a:lnTo>
                <a:lnTo>
                  <a:pt x="10397" y="7688"/>
                </a:lnTo>
                <a:lnTo>
                  <a:pt x="9358" y="7688"/>
                </a:lnTo>
                <a:cubicBezTo>
                  <a:pt x="9169" y="7688"/>
                  <a:pt x="9011" y="7845"/>
                  <a:pt x="9011" y="8034"/>
                </a:cubicBezTo>
                <a:cubicBezTo>
                  <a:pt x="9011" y="8223"/>
                  <a:pt x="9169" y="8381"/>
                  <a:pt x="9358" y="8381"/>
                </a:cubicBezTo>
                <a:lnTo>
                  <a:pt x="10397" y="8381"/>
                </a:lnTo>
                <a:lnTo>
                  <a:pt x="10397" y="9105"/>
                </a:lnTo>
                <a:lnTo>
                  <a:pt x="8287" y="9105"/>
                </a:lnTo>
                <a:lnTo>
                  <a:pt x="8287" y="5640"/>
                </a:lnTo>
                <a:close/>
                <a:moveTo>
                  <a:pt x="2080" y="7688"/>
                </a:moveTo>
                <a:cubicBezTo>
                  <a:pt x="2301" y="7688"/>
                  <a:pt x="2521" y="7719"/>
                  <a:pt x="2710" y="7845"/>
                </a:cubicBezTo>
                <a:cubicBezTo>
                  <a:pt x="2427" y="7971"/>
                  <a:pt x="2206" y="8129"/>
                  <a:pt x="1954" y="8318"/>
                </a:cubicBezTo>
                <a:lnTo>
                  <a:pt x="1923" y="8349"/>
                </a:lnTo>
                <a:cubicBezTo>
                  <a:pt x="1576" y="8696"/>
                  <a:pt x="1355" y="9200"/>
                  <a:pt x="1355" y="9767"/>
                </a:cubicBezTo>
                <a:cubicBezTo>
                  <a:pt x="1355" y="9956"/>
                  <a:pt x="1418" y="10113"/>
                  <a:pt x="1450" y="10302"/>
                </a:cubicBezTo>
                <a:cubicBezTo>
                  <a:pt x="977" y="10050"/>
                  <a:pt x="694" y="9578"/>
                  <a:pt x="694" y="9074"/>
                </a:cubicBezTo>
                <a:cubicBezTo>
                  <a:pt x="694" y="8318"/>
                  <a:pt x="1324" y="7688"/>
                  <a:pt x="2080" y="7688"/>
                </a:cubicBezTo>
                <a:close/>
                <a:moveTo>
                  <a:pt x="3403" y="8318"/>
                </a:moveTo>
                <a:cubicBezTo>
                  <a:pt x="4191" y="8349"/>
                  <a:pt x="4821" y="8979"/>
                  <a:pt x="4821" y="9735"/>
                </a:cubicBezTo>
                <a:cubicBezTo>
                  <a:pt x="4821" y="9987"/>
                  <a:pt x="4758" y="10239"/>
                  <a:pt x="4600" y="10491"/>
                </a:cubicBezTo>
                <a:lnTo>
                  <a:pt x="2679" y="8538"/>
                </a:lnTo>
                <a:cubicBezTo>
                  <a:pt x="2868" y="8381"/>
                  <a:pt x="3151" y="8318"/>
                  <a:pt x="3403" y="8318"/>
                </a:cubicBezTo>
                <a:close/>
                <a:moveTo>
                  <a:pt x="2238" y="9074"/>
                </a:moveTo>
                <a:lnTo>
                  <a:pt x="4128" y="10964"/>
                </a:lnTo>
                <a:cubicBezTo>
                  <a:pt x="3939" y="11059"/>
                  <a:pt x="3687" y="11122"/>
                  <a:pt x="3466" y="11122"/>
                </a:cubicBezTo>
                <a:cubicBezTo>
                  <a:pt x="3448" y="11122"/>
                  <a:pt x="3430" y="11123"/>
                  <a:pt x="3412" y="11123"/>
                </a:cubicBezTo>
                <a:cubicBezTo>
                  <a:pt x="2680" y="11123"/>
                  <a:pt x="2080" y="10504"/>
                  <a:pt x="2080" y="9735"/>
                </a:cubicBezTo>
                <a:cubicBezTo>
                  <a:pt x="2080" y="9483"/>
                  <a:pt x="2143" y="9263"/>
                  <a:pt x="2238" y="9074"/>
                </a:cubicBezTo>
                <a:close/>
                <a:moveTo>
                  <a:pt x="10334" y="3466"/>
                </a:moveTo>
                <a:lnTo>
                  <a:pt x="10334" y="4884"/>
                </a:lnTo>
                <a:lnTo>
                  <a:pt x="7940" y="4884"/>
                </a:lnTo>
                <a:cubicBezTo>
                  <a:pt x="7751" y="4884"/>
                  <a:pt x="7593" y="5041"/>
                  <a:pt x="7593" y="5230"/>
                </a:cubicBezTo>
                <a:lnTo>
                  <a:pt x="7593" y="9420"/>
                </a:lnTo>
                <a:cubicBezTo>
                  <a:pt x="7593" y="9609"/>
                  <a:pt x="7751" y="9767"/>
                  <a:pt x="7940" y="9767"/>
                </a:cubicBezTo>
                <a:lnTo>
                  <a:pt x="10397" y="9767"/>
                </a:lnTo>
                <a:lnTo>
                  <a:pt x="10397" y="10806"/>
                </a:lnTo>
                <a:cubicBezTo>
                  <a:pt x="10397" y="10996"/>
                  <a:pt x="10240" y="11153"/>
                  <a:pt x="10019" y="11153"/>
                </a:cubicBezTo>
                <a:lnTo>
                  <a:pt x="5861" y="11153"/>
                </a:lnTo>
                <a:cubicBezTo>
                  <a:pt x="5672" y="11153"/>
                  <a:pt x="5514" y="10996"/>
                  <a:pt x="5514" y="10806"/>
                </a:cubicBezTo>
                <a:lnTo>
                  <a:pt x="5514" y="9767"/>
                </a:lnTo>
                <a:lnTo>
                  <a:pt x="6522" y="9767"/>
                </a:lnTo>
                <a:cubicBezTo>
                  <a:pt x="6711" y="9767"/>
                  <a:pt x="6869" y="9609"/>
                  <a:pt x="6869" y="9420"/>
                </a:cubicBezTo>
                <a:lnTo>
                  <a:pt x="6869" y="5230"/>
                </a:lnTo>
                <a:cubicBezTo>
                  <a:pt x="6869" y="5041"/>
                  <a:pt x="6711" y="4884"/>
                  <a:pt x="6522" y="4884"/>
                </a:cubicBezTo>
                <a:lnTo>
                  <a:pt x="5514" y="4884"/>
                </a:lnTo>
                <a:lnTo>
                  <a:pt x="5514" y="3466"/>
                </a:lnTo>
                <a:close/>
                <a:moveTo>
                  <a:pt x="5199" y="0"/>
                </a:moveTo>
                <a:cubicBezTo>
                  <a:pt x="4600" y="0"/>
                  <a:pt x="4159" y="473"/>
                  <a:pt x="4159" y="1040"/>
                </a:cubicBezTo>
                <a:lnTo>
                  <a:pt x="4159" y="3119"/>
                </a:lnTo>
                <a:cubicBezTo>
                  <a:pt x="4159" y="3308"/>
                  <a:pt x="4317" y="3466"/>
                  <a:pt x="4506" y="3466"/>
                </a:cubicBezTo>
                <a:lnTo>
                  <a:pt x="4884" y="3466"/>
                </a:lnTo>
                <a:lnTo>
                  <a:pt x="4884" y="8192"/>
                </a:lnTo>
                <a:cubicBezTo>
                  <a:pt x="4569" y="7908"/>
                  <a:pt x="4128" y="7719"/>
                  <a:pt x="3655" y="7688"/>
                </a:cubicBezTo>
                <a:cubicBezTo>
                  <a:pt x="3277" y="7246"/>
                  <a:pt x="2710" y="6963"/>
                  <a:pt x="2080" y="6963"/>
                </a:cubicBezTo>
                <a:cubicBezTo>
                  <a:pt x="946" y="6963"/>
                  <a:pt x="1" y="7908"/>
                  <a:pt x="1" y="9074"/>
                </a:cubicBezTo>
                <a:cubicBezTo>
                  <a:pt x="1" y="10176"/>
                  <a:pt x="820" y="11027"/>
                  <a:pt x="1923" y="11153"/>
                </a:cubicBezTo>
                <a:cubicBezTo>
                  <a:pt x="2332" y="11594"/>
                  <a:pt x="2868" y="11846"/>
                  <a:pt x="3498" y="11846"/>
                </a:cubicBezTo>
                <a:cubicBezTo>
                  <a:pt x="4065" y="11846"/>
                  <a:pt x="4506" y="11657"/>
                  <a:pt x="4916" y="11311"/>
                </a:cubicBezTo>
                <a:cubicBezTo>
                  <a:pt x="4916" y="11311"/>
                  <a:pt x="4979" y="11279"/>
                  <a:pt x="4979" y="11216"/>
                </a:cubicBezTo>
                <a:cubicBezTo>
                  <a:pt x="5136" y="11594"/>
                  <a:pt x="5514" y="11846"/>
                  <a:pt x="5924" y="11846"/>
                </a:cubicBezTo>
                <a:lnTo>
                  <a:pt x="10114" y="11846"/>
                </a:lnTo>
                <a:cubicBezTo>
                  <a:pt x="10712" y="11846"/>
                  <a:pt x="11122" y="11374"/>
                  <a:pt x="11122" y="10838"/>
                </a:cubicBezTo>
                <a:lnTo>
                  <a:pt x="11122" y="3497"/>
                </a:lnTo>
                <a:lnTo>
                  <a:pt x="11500" y="3497"/>
                </a:lnTo>
                <a:cubicBezTo>
                  <a:pt x="11689" y="3497"/>
                  <a:pt x="11847" y="3340"/>
                  <a:pt x="11847" y="3151"/>
                </a:cubicBezTo>
                <a:lnTo>
                  <a:pt x="11847" y="1072"/>
                </a:lnTo>
                <a:cubicBezTo>
                  <a:pt x="11752" y="441"/>
                  <a:pt x="11343" y="0"/>
                  <a:pt x="10744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509;p60">
            <a:extLst>
              <a:ext uri="{FF2B5EF4-FFF2-40B4-BE49-F238E27FC236}">
                <a16:creationId xmlns:a16="http://schemas.microsoft.com/office/drawing/2014/main" id="{87787657-7EE4-4F86-B649-68F3035E42B7}"/>
              </a:ext>
            </a:extLst>
          </p:cNvPr>
          <p:cNvGrpSpPr/>
          <p:nvPr/>
        </p:nvGrpSpPr>
        <p:grpSpPr>
          <a:xfrm>
            <a:off x="7983975" y="1792877"/>
            <a:ext cx="354136" cy="334348"/>
            <a:chOff x="-25844850" y="2357750"/>
            <a:chExt cx="296175" cy="279625"/>
          </a:xfrm>
        </p:grpSpPr>
        <p:sp>
          <p:nvSpPr>
            <p:cNvPr id="104" name="Google Shape;10510;p60">
              <a:extLst>
                <a:ext uri="{FF2B5EF4-FFF2-40B4-BE49-F238E27FC236}">
                  <a16:creationId xmlns:a16="http://schemas.microsoft.com/office/drawing/2014/main" id="{E469E2A2-F80C-4EDB-B674-963528D66E4D}"/>
                </a:ext>
              </a:extLst>
            </p:cNvPr>
            <p:cNvSpPr/>
            <p:nvPr/>
          </p:nvSpPr>
          <p:spPr>
            <a:xfrm>
              <a:off x="-25792075" y="2428625"/>
              <a:ext cx="191425" cy="208750"/>
            </a:xfrm>
            <a:custGeom>
              <a:avLst/>
              <a:gdLst/>
              <a:ahLst/>
              <a:cxnLst/>
              <a:rect l="l" t="t" r="r" b="b"/>
              <a:pathLst>
                <a:path w="7657" h="8350" extrusionOk="0">
                  <a:moveTo>
                    <a:pt x="3781" y="2773"/>
                  </a:moveTo>
                  <a:cubicBezTo>
                    <a:pt x="3970" y="2773"/>
                    <a:pt x="4128" y="2931"/>
                    <a:pt x="4128" y="3120"/>
                  </a:cubicBezTo>
                  <a:cubicBezTo>
                    <a:pt x="4128" y="3309"/>
                    <a:pt x="3970" y="3466"/>
                    <a:pt x="3781" y="3466"/>
                  </a:cubicBezTo>
                  <a:cubicBezTo>
                    <a:pt x="3592" y="3466"/>
                    <a:pt x="3435" y="3309"/>
                    <a:pt x="3435" y="3120"/>
                  </a:cubicBezTo>
                  <a:cubicBezTo>
                    <a:pt x="3435" y="2931"/>
                    <a:pt x="3592" y="2773"/>
                    <a:pt x="3781" y="2773"/>
                  </a:cubicBezTo>
                  <a:close/>
                  <a:moveTo>
                    <a:pt x="3813" y="694"/>
                  </a:moveTo>
                  <a:cubicBezTo>
                    <a:pt x="5167" y="694"/>
                    <a:pt x="6270" y="1796"/>
                    <a:pt x="6270" y="3120"/>
                  </a:cubicBezTo>
                  <a:lnTo>
                    <a:pt x="6270" y="6239"/>
                  </a:lnTo>
                  <a:lnTo>
                    <a:pt x="4191" y="6239"/>
                  </a:lnTo>
                  <a:lnTo>
                    <a:pt x="4191" y="4096"/>
                  </a:lnTo>
                  <a:cubicBezTo>
                    <a:pt x="4569" y="3939"/>
                    <a:pt x="4884" y="3592"/>
                    <a:pt x="4884" y="3120"/>
                  </a:cubicBezTo>
                  <a:cubicBezTo>
                    <a:pt x="4884" y="2521"/>
                    <a:pt x="4411" y="2111"/>
                    <a:pt x="3876" y="2111"/>
                  </a:cubicBezTo>
                  <a:cubicBezTo>
                    <a:pt x="3277" y="2111"/>
                    <a:pt x="2836" y="2584"/>
                    <a:pt x="2836" y="3120"/>
                  </a:cubicBezTo>
                  <a:cubicBezTo>
                    <a:pt x="2836" y="3561"/>
                    <a:pt x="3120" y="3939"/>
                    <a:pt x="3561" y="4096"/>
                  </a:cubicBezTo>
                  <a:lnTo>
                    <a:pt x="3561" y="6239"/>
                  </a:lnTo>
                  <a:lnTo>
                    <a:pt x="1450" y="6239"/>
                  </a:lnTo>
                  <a:lnTo>
                    <a:pt x="1450" y="3120"/>
                  </a:lnTo>
                  <a:lnTo>
                    <a:pt x="1387" y="3120"/>
                  </a:lnTo>
                  <a:cubicBezTo>
                    <a:pt x="1387" y="1796"/>
                    <a:pt x="2489" y="694"/>
                    <a:pt x="3813" y="694"/>
                  </a:cubicBezTo>
                  <a:close/>
                  <a:moveTo>
                    <a:pt x="6585" y="6932"/>
                  </a:moveTo>
                  <a:cubicBezTo>
                    <a:pt x="6774" y="6932"/>
                    <a:pt x="6932" y="7089"/>
                    <a:pt x="6932" y="7310"/>
                  </a:cubicBezTo>
                  <a:lnTo>
                    <a:pt x="6932" y="7625"/>
                  </a:lnTo>
                  <a:lnTo>
                    <a:pt x="662" y="7625"/>
                  </a:lnTo>
                  <a:lnTo>
                    <a:pt x="662" y="7310"/>
                  </a:lnTo>
                  <a:cubicBezTo>
                    <a:pt x="662" y="7089"/>
                    <a:pt x="820" y="6932"/>
                    <a:pt x="1040" y="6932"/>
                  </a:cubicBezTo>
                  <a:close/>
                  <a:moveTo>
                    <a:pt x="3813" y="1"/>
                  </a:moveTo>
                  <a:cubicBezTo>
                    <a:pt x="2080" y="1"/>
                    <a:pt x="725" y="1418"/>
                    <a:pt x="725" y="3120"/>
                  </a:cubicBezTo>
                  <a:lnTo>
                    <a:pt x="725" y="6302"/>
                  </a:lnTo>
                  <a:cubicBezTo>
                    <a:pt x="316" y="6459"/>
                    <a:pt x="1" y="6837"/>
                    <a:pt x="1" y="7310"/>
                  </a:cubicBezTo>
                  <a:lnTo>
                    <a:pt x="1" y="8003"/>
                  </a:lnTo>
                  <a:cubicBezTo>
                    <a:pt x="1" y="8192"/>
                    <a:pt x="158" y="8349"/>
                    <a:pt x="347" y="8349"/>
                  </a:cubicBezTo>
                  <a:lnTo>
                    <a:pt x="7278" y="8349"/>
                  </a:lnTo>
                  <a:cubicBezTo>
                    <a:pt x="7499" y="8349"/>
                    <a:pt x="7656" y="8192"/>
                    <a:pt x="7656" y="8003"/>
                  </a:cubicBezTo>
                  <a:lnTo>
                    <a:pt x="7656" y="7310"/>
                  </a:lnTo>
                  <a:cubicBezTo>
                    <a:pt x="7593" y="6837"/>
                    <a:pt x="7341" y="6428"/>
                    <a:pt x="6932" y="6302"/>
                  </a:cubicBezTo>
                  <a:lnTo>
                    <a:pt x="6932" y="3120"/>
                  </a:lnTo>
                  <a:cubicBezTo>
                    <a:pt x="6932" y="1387"/>
                    <a:pt x="5514" y="1"/>
                    <a:pt x="38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11;p60">
              <a:extLst>
                <a:ext uri="{FF2B5EF4-FFF2-40B4-BE49-F238E27FC236}">
                  <a16:creationId xmlns:a16="http://schemas.microsoft.com/office/drawing/2014/main" id="{217EB53A-EA80-4464-920C-74D6116F3CEC}"/>
                </a:ext>
              </a:extLst>
            </p:cNvPr>
            <p:cNvSpPr/>
            <p:nvPr/>
          </p:nvSpPr>
          <p:spPr>
            <a:xfrm>
              <a:off x="-25602250" y="2497950"/>
              <a:ext cx="53575" cy="17350"/>
            </a:xfrm>
            <a:custGeom>
              <a:avLst/>
              <a:gdLst/>
              <a:ahLst/>
              <a:cxnLst/>
              <a:rect l="l" t="t" r="r" b="b"/>
              <a:pathLst>
                <a:path w="2143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lnTo>
                    <a:pt x="1796" y="693"/>
                  </a:lnTo>
                  <a:cubicBezTo>
                    <a:pt x="1985" y="693"/>
                    <a:pt x="2143" y="536"/>
                    <a:pt x="2143" y="347"/>
                  </a:cubicBez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512;p60">
              <a:extLst>
                <a:ext uri="{FF2B5EF4-FFF2-40B4-BE49-F238E27FC236}">
                  <a16:creationId xmlns:a16="http://schemas.microsoft.com/office/drawing/2014/main" id="{0D0C01AD-2965-40F2-8E20-12BA1C979B87}"/>
                </a:ext>
              </a:extLst>
            </p:cNvPr>
            <p:cNvSpPr/>
            <p:nvPr/>
          </p:nvSpPr>
          <p:spPr>
            <a:xfrm>
              <a:off x="-25844850" y="2497950"/>
              <a:ext cx="52800" cy="17350"/>
            </a:xfrm>
            <a:custGeom>
              <a:avLst/>
              <a:gdLst/>
              <a:ahLst/>
              <a:cxnLst/>
              <a:rect l="l" t="t" r="r" b="b"/>
              <a:pathLst>
                <a:path w="2112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65" y="693"/>
                  </a:lnTo>
                  <a:cubicBezTo>
                    <a:pt x="1954" y="693"/>
                    <a:pt x="2112" y="536"/>
                    <a:pt x="2112" y="347"/>
                  </a:cubicBezTo>
                  <a:cubicBezTo>
                    <a:pt x="2080" y="158"/>
                    <a:pt x="1923" y="0"/>
                    <a:pt x="17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513;p60">
              <a:extLst>
                <a:ext uri="{FF2B5EF4-FFF2-40B4-BE49-F238E27FC236}">
                  <a16:creationId xmlns:a16="http://schemas.microsoft.com/office/drawing/2014/main" id="{B4424109-7483-4E30-844C-FBF4554C1528}"/>
                </a:ext>
              </a:extLst>
            </p:cNvPr>
            <p:cNvSpPr/>
            <p:nvPr/>
          </p:nvSpPr>
          <p:spPr>
            <a:xfrm>
              <a:off x="-25706225" y="2357750"/>
              <a:ext cx="17350" cy="53575"/>
            </a:xfrm>
            <a:custGeom>
              <a:avLst/>
              <a:gdLst/>
              <a:ahLst/>
              <a:cxnLst/>
              <a:rect l="l" t="t" r="r" b="b"/>
              <a:pathLst>
                <a:path w="694" h="2143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64"/>
                  </a:lnTo>
                  <a:cubicBezTo>
                    <a:pt x="1" y="1985"/>
                    <a:pt x="158" y="2143"/>
                    <a:pt x="347" y="2143"/>
                  </a:cubicBezTo>
                  <a:cubicBezTo>
                    <a:pt x="536" y="2143"/>
                    <a:pt x="694" y="1985"/>
                    <a:pt x="694" y="1764"/>
                  </a:cubicBez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514;p60">
              <a:extLst>
                <a:ext uri="{FF2B5EF4-FFF2-40B4-BE49-F238E27FC236}">
                  <a16:creationId xmlns:a16="http://schemas.microsoft.com/office/drawing/2014/main" id="{20BDB131-8918-4C2C-B5CA-8CB2F4310D77}"/>
                </a:ext>
              </a:extLst>
            </p:cNvPr>
            <p:cNvSpPr/>
            <p:nvPr/>
          </p:nvSpPr>
          <p:spPr>
            <a:xfrm>
              <a:off x="-25804675" y="2400275"/>
              <a:ext cx="42550" cy="41775"/>
            </a:xfrm>
            <a:custGeom>
              <a:avLst/>
              <a:gdLst/>
              <a:ahLst/>
              <a:cxnLst/>
              <a:rect l="l" t="t" r="r" b="b"/>
              <a:pathLst>
                <a:path w="1702" h="1671" extrusionOk="0">
                  <a:moveTo>
                    <a:pt x="351" y="0"/>
                  </a:moveTo>
                  <a:cubicBezTo>
                    <a:pt x="260" y="0"/>
                    <a:pt x="174" y="32"/>
                    <a:pt x="127" y="95"/>
                  </a:cubicBezTo>
                  <a:cubicBezTo>
                    <a:pt x="0" y="189"/>
                    <a:pt x="0" y="442"/>
                    <a:pt x="127" y="568"/>
                  </a:cubicBezTo>
                  <a:lnTo>
                    <a:pt x="1103" y="1544"/>
                  </a:lnTo>
                  <a:cubicBezTo>
                    <a:pt x="1166" y="1607"/>
                    <a:pt x="1261" y="1670"/>
                    <a:pt x="1324" y="1670"/>
                  </a:cubicBezTo>
                  <a:cubicBezTo>
                    <a:pt x="1418" y="1670"/>
                    <a:pt x="1544" y="1607"/>
                    <a:pt x="1576" y="1544"/>
                  </a:cubicBezTo>
                  <a:cubicBezTo>
                    <a:pt x="1702" y="1418"/>
                    <a:pt x="1702" y="1198"/>
                    <a:pt x="1576" y="1072"/>
                  </a:cubicBezTo>
                  <a:lnTo>
                    <a:pt x="599" y="95"/>
                  </a:lnTo>
                  <a:cubicBezTo>
                    <a:pt x="536" y="32"/>
                    <a:pt x="442" y="0"/>
                    <a:pt x="3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515;p60">
              <a:extLst>
                <a:ext uri="{FF2B5EF4-FFF2-40B4-BE49-F238E27FC236}">
                  <a16:creationId xmlns:a16="http://schemas.microsoft.com/office/drawing/2014/main" id="{34DD0F2A-338C-4B3E-9B94-4BAABFEB47E9}"/>
                </a:ext>
              </a:extLst>
            </p:cNvPr>
            <p:cNvSpPr/>
            <p:nvPr/>
          </p:nvSpPr>
          <p:spPr>
            <a:xfrm>
              <a:off x="-25632175" y="2400275"/>
              <a:ext cx="41750" cy="41775"/>
            </a:xfrm>
            <a:custGeom>
              <a:avLst/>
              <a:gdLst/>
              <a:ahLst/>
              <a:cxnLst/>
              <a:rect l="l" t="t" r="r" b="b"/>
              <a:pathLst>
                <a:path w="1670" h="1671" extrusionOk="0">
                  <a:moveTo>
                    <a:pt x="1327" y="0"/>
                  </a:moveTo>
                  <a:cubicBezTo>
                    <a:pt x="1237" y="0"/>
                    <a:pt x="1150" y="32"/>
                    <a:pt x="1103" y="95"/>
                  </a:cubicBezTo>
                  <a:lnTo>
                    <a:pt x="95" y="1072"/>
                  </a:lnTo>
                  <a:cubicBezTo>
                    <a:pt x="0" y="1198"/>
                    <a:pt x="0" y="1418"/>
                    <a:pt x="95" y="1544"/>
                  </a:cubicBezTo>
                  <a:cubicBezTo>
                    <a:pt x="158" y="1607"/>
                    <a:pt x="252" y="1670"/>
                    <a:pt x="347" y="1670"/>
                  </a:cubicBezTo>
                  <a:cubicBezTo>
                    <a:pt x="410" y="1670"/>
                    <a:pt x="536" y="1607"/>
                    <a:pt x="567" y="1544"/>
                  </a:cubicBezTo>
                  <a:lnTo>
                    <a:pt x="1575" y="568"/>
                  </a:lnTo>
                  <a:cubicBezTo>
                    <a:pt x="1670" y="442"/>
                    <a:pt x="1670" y="189"/>
                    <a:pt x="1575" y="95"/>
                  </a:cubicBezTo>
                  <a:cubicBezTo>
                    <a:pt x="1512" y="32"/>
                    <a:pt x="1418" y="0"/>
                    <a:pt x="13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0516;p60">
            <a:extLst>
              <a:ext uri="{FF2B5EF4-FFF2-40B4-BE49-F238E27FC236}">
                <a16:creationId xmlns:a16="http://schemas.microsoft.com/office/drawing/2014/main" id="{867FAF53-F3DB-4379-8A55-0C169D6B052C}"/>
              </a:ext>
            </a:extLst>
          </p:cNvPr>
          <p:cNvSpPr/>
          <p:nvPr/>
        </p:nvSpPr>
        <p:spPr>
          <a:xfrm>
            <a:off x="7982071" y="2224283"/>
            <a:ext cx="358830" cy="353897"/>
          </a:xfrm>
          <a:custGeom>
            <a:avLst/>
            <a:gdLst/>
            <a:ahLst/>
            <a:cxnLst/>
            <a:rect l="l" t="t" r="r" b="b"/>
            <a:pathLst>
              <a:path w="12004" h="11839" extrusionOk="0">
                <a:moveTo>
                  <a:pt x="7435" y="685"/>
                </a:moveTo>
                <a:cubicBezTo>
                  <a:pt x="7530" y="685"/>
                  <a:pt x="7656" y="748"/>
                  <a:pt x="7687" y="811"/>
                </a:cubicBezTo>
                <a:lnTo>
                  <a:pt x="11121" y="4246"/>
                </a:lnTo>
                <a:cubicBezTo>
                  <a:pt x="11279" y="4372"/>
                  <a:pt x="11279" y="4592"/>
                  <a:pt x="11121" y="4718"/>
                </a:cubicBezTo>
                <a:cubicBezTo>
                  <a:pt x="11058" y="4781"/>
                  <a:pt x="10964" y="4813"/>
                  <a:pt x="10873" y="4813"/>
                </a:cubicBezTo>
                <a:cubicBezTo>
                  <a:pt x="10783" y="4813"/>
                  <a:pt x="10696" y="4781"/>
                  <a:pt x="10649" y="4718"/>
                </a:cubicBezTo>
                <a:lnTo>
                  <a:pt x="7215" y="1284"/>
                </a:lnTo>
                <a:cubicBezTo>
                  <a:pt x="7089" y="1158"/>
                  <a:pt x="7089" y="938"/>
                  <a:pt x="7215" y="811"/>
                </a:cubicBezTo>
                <a:cubicBezTo>
                  <a:pt x="7278" y="748"/>
                  <a:pt x="7372" y="685"/>
                  <a:pt x="7435" y="685"/>
                </a:cubicBezTo>
                <a:close/>
                <a:moveTo>
                  <a:pt x="7971" y="2985"/>
                </a:moveTo>
                <a:lnTo>
                  <a:pt x="8948" y="3962"/>
                </a:lnTo>
                <a:lnTo>
                  <a:pt x="7404" y="5506"/>
                </a:lnTo>
                <a:lnTo>
                  <a:pt x="6427" y="4529"/>
                </a:lnTo>
                <a:lnTo>
                  <a:pt x="7971" y="2985"/>
                </a:lnTo>
                <a:close/>
                <a:moveTo>
                  <a:pt x="5923" y="5033"/>
                </a:moveTo>
                <a:lnTo>
                  <a:pt x="6900" y="6010"/>
                </a:lnTo>
                <a:lnTo>
                  <a:pt x="6459" y="6451"/>
                </a:lnTo>
                <a:cubicBezTo>
                  <a:pt x="6135" y="6775"/>
                  <a:pt x="5672" y="6937"/>
                  <a:pt x="5229" y="6937"/>
                </a:cubicBezTo>
                <a:cubicBezTo>
                  <a:pt x="5155" y="6937"/>
                  <a:pt x="5082" y="6932"/>
                  <a:pt x="5010" y="6923"/>
                </a:cubicBezTo>
                <a:cubicBezTo>
                  <a:pt x="4946" y="6356"/>
                  <a:pt x="5136" y="5821"/>
                  <a:pt x="5482" y="5474"/>
                </a:cubicBezTo>
                <a:lnTo>
                  <a:pt x="5923" y="5033"/>
                </a:lnTo>
                <a:close/>
                <a:moveTo>
                  <a:pt x="6931" y="1946"/>
                </a:moveTo>
                <a:lnTo>
                  <a:pt x="7404" y="2418"/>
                </a:lnTo>
                <a:lnTo>
                  <a:pt x="4978" y="4876"/>
                </a:lnTo>
                <a:cubicBezTo>
                  <a:pt x="4379" y="5443"/>
                  <a:pt x="4127" y="6230"/>
                  <a:pt x="4285" y="7081"/>
                </a:cubicBezTo>
                <a:lnTo>
                  <a:pt x="4348" y="7175"/>
                </a:lnTo>
                <a:cubicBezTo>
                  <a:pt x="4379" y="7301"/>
                  <a:pt x="4442" y="7427"/>
                  <a:pt x="4600" y="7459"/>
                </a:cubicBezTo>
                <a:lnTo>
                  <a:pt x="4726" y="7491"/>
                </a:lnTo>
                <a:cubicBezTo>
                  <a:pt x="4883" y="7554"/>
                  <a:pt x="5041" y="7554"/>
                  <a:pt x="5199" y="7554"/>
                </a:cubicBezTo>
                <a:cubicBezTo>
                  <a:pt x="5829" y="7554"/>
                  <a:pt x="6459" y="7301"/>
                  <a:pt x="6931" y="6829"/>
                </a:cubicBezTo>
                <a:lnTo>
                  <a:pt x="9389" y="4403"/>
                </a:lnTo>
                <a:lnTo>
                  <a:pt x="9861" y="4876"/>
                </a:lnTo>
                <a:lnTo>
                  <a:pt x="7687" y="7207"/>
                </a:lnTo>
                <a:cubicBezTo>
                  <a:pt x="6964" y="7905"/>
                  <a:pt x="6050" y="8306"/>
                  <a:pt x="5066" y="8306"/>
                </a:cubicBezTo>
                <a:cubicBezTo>
                  <a:pt x="4851" y="8306"/>
                  <a:pt x="4632" y="8286"/>
                  <a:pt x="4411" y="8247"/>
                </a:cubicBezTo>
                <a:lnTo>
                  <a:pt x="4348" y="8247"/>
                </a:lnTo>
                <a:cubicBezTo>
                  <a:pt x="4222" y="8247"/>
                  <a:pt x="4096" y="8310"/>
                  <a:pt x="4033" y="8341"/>
                </a:cubicBezTo>
                <a:lnTo>
                  <a:pt x="2080" y="10263"/>
                </a:lnTo>
                <a:lnTo>
                  <a:pt x="1607" y="9790"/>
                </a:lnTo>
                <a:lnTo>
                  <a:pt x="3560" y="7869"/>
                </a:lnTo>
                <a:cubicBezTo>
                  <a:pt x="3623" y="7774"/>
                  <a:pt x="3655" y="7680"/>
                  <a:pt x="3623" y="7554"/>
                </a:cubicBezTo>
                <a:lnTo>
                  <a:pt x="3623" y="7459"/>
                </a:lnTo>
                <a:cubicBezTo>
                  <a:pt x="3466" y="6293"/>
                  <a:pt x="3875" y="5065"/>
                  <a:pt x="4694" y="4214"/>
                </a:cubicBezTo>
                <a:lnTo>
                  <a:pt x="6931" y="1946"/>
                </a:lnTo>
                <a:close/>
                <a:moveTo>
                  <a:pt x="1103" y="10357"/>
                </a:moveTo>
                <a:lnTo>
                  <a:pt x="1575" y="10830"/>
                </a:lnTo>
                <a:lnTo>
                  <a:pt x="1355" y="11051"/>
                </a:lnTo>
                <a:cubicBezTo>
                  <a:pt x="1292" y="11114"/>
                  <a:pt x="1213" y="11145"/>
                  <a:pt x="1130" y="11145"/>
                </a:cubicBezTo>
                <a:cubicBezTo>
                  <a:pt x="1048" y="11145"/>
                  <a:pt x="961" y="11114"/>
                  <a:pt x="882" y="11051"/>
                </a:cubicBezTo>
                <a:cubicBezTo>
                  <a:pt x="756" y="10925"/>
                  <a:pt x="756" y="10704"/>
                  <a:pt x="882" y="10578"/>
                </a:cubicBezTo>
                <a:lnTo>
                  <a:pt x="1103" y="10357"/>
                </a:lnTo>
                <a:close/>
                <a:moveTo>
                  <a:pt x="7479" y="0"/>
                </a:moveTo>
                <a:cubicBezTo>
                  <a:pt x="7215" y="0"/>
                  <a:pt x="6947" y="103"/>
                  <a:pt x="6742" y="307"/>
                </a:cubicBezTo>
                <a:cubicBezTo>
                  <a:pt x="6427" y="622"/>
                  <a:pt x="6364" y="1095"/>
                  <a:pt x="6553" y="1473"/>
                </a:cubicBezTo>
                <a:lnTo>
                  <a:pt x="4253" y="3773"/>
                </a:lnTo>
                <a:cubicBezTo>
                  <a:pt x="3277" y="4750"/>
                  <a:pt x="2804" y="6136"/>
                  <a:pt x="2962" y="7522"/>
                </a:cubicBezTo>
                <a:lnTo>
                  <a:pt x="410" y="10074"/>
                </a:lnTo>
                <a:cubicBezTo>
                  <a:pt x="0" y="10452"/>
                  <a:pt x="0" y="11145"/>
                  <a:pt x="410" y="11523"/>
                </a:cubicBezTo>
                <a:cubicBezTo>
                  <a:pt x="599" y="11712"/>
                  <a:pt x="882" y="11838"/>
                  <a:pt x="1134" y="11838"/>
                </a:cubicBezTo>
                <a:cubicBezTo>
                  <a:pt x="1418" y="11838"/>
                  <a:pt x="1701" y="11712"/>
                  <a:pt x="1891" y="11523"/>
                </a:cubicBezTo>
                <a:lnTo>
                  <a:pt x="4442" y="8971"/>
                </a:lnTo>
                <a:cubicBezTo>
                  <a:pt x="4618" y="8991"/>
                  <a:pt x="4793" y="9001"/>
                  <a:pt x="4968" y="9001"/>
                </a:cubicBezTo>
                <a:cubicBezTo>
                  <a:pt x="6173" y="9001"/>
                  <a:pt x="7338" y="8533"/>
                  <a:pt x="8192" y="7680"/>
                </a:cubicBezTo>
                <a:lnTo>
                  <a:pt x="10491" y="5380"/>
                </a:lnTo>
                <a:cubicBezTo>
                  <a:pt x="10649" y="5443"/>
                  <a:pt x="10743" y="5506"/>
                  <a:pt x="10901" y="5506"/>
                </a:cubicBezTo>
                <a:cubicBezTo>
                  <a:pt x="11184" y="5506"/>
                  <a:pt x="11468" y="5380"/>
                  <a:pt x="11657" y="5191"/>
                </a:cubicBezTo>
                <a:cubicBezTo>
                  <a:pt x="12004" y="4781"/>
                  <a:pt x="12004" y="4119"/>
                  <a:pt x="11626" y="3741"/>
                </a:cubicBezTo>
                <a:lnTo>
                  <a:pt x="8192" y="307"/>
                </a:lnTo>
                <a:cubicBezTo>
                  <a:pt x="8002" y="103"/>
                  <a:pt x="7743" y="0"/>
                  <a:pt x="747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0517;p60">
            <a:extLst>
              <a:ext uri="{FF2B5EF4-FFF2-40B4-BE49-F238E27FC236}">
                <a16:creationId xmlns:a16="http://schemas.microsoft.com/office/drawing/2014/main" id="{5DAF7037-E9A3-43A6-A91D-AF4027C87F9A}"/>
              </a:ext>
            </a:extLst>
          </p:cNvPr>
          <p:cNvGrpSpPr/>
          <p:nvPr/>
        </p:nvGrpSpPr>
        <p:grpSpPr>
          <a:xfrm>
            <a:off x="6712883" y="2666033"/>
            <a:ext cx="228887" cy="353210"/>
            <a:chOff x="-23917525" y="1970225"/>
            <a:chExt cx="191425" cy="295400"/>
          </a:xfrm>
        </p:grpSpPr>
        <p:sp>
          <p:nvSpPr>
            <p:cNvPr id="112" name="Google Shape;10518;p60">
              <a:extLst>
                <a:ext uri="{FF2B5EF4-FFF2-40B4-BE49-F238E27FC236}">
                  <a16:creationId xmlns:a16="http://schemas.microsoft.com/office/drawing/2014/main" id="{104C5498-ED29-4BC8-BA78-BE0D11597A86}"/>
                </a:ext>
              </a:extLst>
            </p:cNvPr>
            <p:cNvSpPr/>
            <p:nvPr/>
          </p:nvSpPr>
          <p:spPr>
            <a:xfrm>
              <a:off x="-23917525" y="1970225"/>
              <a:ext cx="191425" cy="295400"/>
            </a:xfrm>
            <a:custGeom>
              <a:avLst/>
              <a:gdLst/>
              <a:ahLst/>
              <a:cxnLst/>
              <a:rect l="l" t="t" r="r" b="b"/>
              <a:pathLst>
                <a:path w="7657" h="11816" extrusionOk="0">
                  <a:moveTo>
                    <a:pt x="6616" y="694"/>
                  </a:moveTo>
                  <a:cubicBezTo>
                    <a:pt x="6805" y="694"/>
                    <a:pt x="6963" y="851"/>
                    <a:pt x="6963" y="1072"/>
                  </a:cubicBezTo>
                  <a:lnTo>
                    <a:pt x="6963" y="1450"/>
                  </a:lnTo>
                  <a:lnTo>
                    <a:pt x="725" y="1450"/>
                  </a:lnTo>
                  <a:lnTo>
                    <a:pt x="725" y="1072"/>
                  </a:ln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6994" y="2175"/>
                  </a:moveTo>
                  <a:lnTo>
                    <a:pt x="6994" y="8413"/>
                  </a:lnTo>
                  <a:lnTo>
                    <a:pt x="725" y="8413"/>
                  </a:lnTo>
                  <a:lnTo>
                    <a:pt x="725" y="2175"/>
                  </a:lnTo>
                  <a:close/>
                  <a:moveTo>
                    <a:pt x="6931" y="9106"/>
                  </a:moveTo>
                  <a:lnTo>
                    <a:pt x="6931" y="10838"/>
                  </a:lnTo>
                  <a:cubicBezTo>
                    <a:pt x="6931" y="11028"/>
                    <a:pt x="6774" y="11185"/>
                    <a:pt x="6585" y="11185"/>
                  </a:cubicBezTo>
                  <a:lnTo>
                    <a:pt x="1040" y="11185"/>
                  </a:lnTo>
                  <a:cubicBezTo>
                    <a:pt x="819" y="11185"/>
                    <a:pt x="662" y="11028"/>
                    <a:pt x="662" y="10838"/>
                  </a:cubicBezTo>
                  <a:lnTo>
                    <a:pt x="662" y="9106"/>
                  </a:lnTo>
                  <a:close/>
                  <a:moveTo>
                    <a:pt x="1040" y="1"/>
                  </a:moveTo>
                  <a:cubicBezTo>
                    <a:pt x="441" y="1"/>
                    <a:pt x="0" y="473"/>
                    <a:pt x="0" y="1009"/>
                  </a:cubicBezTo>
                  <a:lnTo>
                    <a:pt x="0" y="10775"/>
                  </a:lnTo>
                  <a:cubicBezTo>
                    <a:pt x="0" y="11374"/>
                    <a:pt x="473" y="11815"/>
                    <a:pt x="1040" y="11815"/>
                  </a:cubicBezTo>
                  <a:lnTo>
                    <a:pt x="6585" y="11815"/>
                  </a:lnTo>
                  <a:cubicBezTo>
                    <a:pt x="7184" y="11815"/>
                    <a:pt x="7593" y="11343"/>
                    <a:pt x="7593" y="10775"/>
                  </a:cubicBezTo>
                  <a:lnTo>
                    <a:pt x="7593" y="1009"/>
                  </a:lnTo>
                  <a:cubicBezTo>
                    <a:pt x="7656" y="473"/>
                    <a:pt x="718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0519;p60">
              <a:extLst>
                <a:ext uri="{FF2B5EF4-FFF2-40B4-BE49-F238E27FC236}">
                  <a16:creationId xmlns:a16="http://schemas.microsoft.com/office/drawing/2014/main" id="{2D60D166-3704-46E3-BF1B-2E44E6437EB9}"/>
                </a:ext>
              </a:extLst>
            </p:cNvPr>
            <p:cNvSpPr/>
            <p:nvPr/>
          </p:nvSpPr>
          <p:spPr>
            <a:xfrm>
              <a:off x="-23882075" y="2041125"/>
              <a:ext cx="121300" cy="121325"/>
            </a:xfrm>
            <a:custGeom>
              <a:avLst/>
              <a:gdLst/>
              <a:ahLst/>
              <a:cxnLst/>
              <a:rect l="l" t="t" r="r" b="b"/>
              <a:pathLst>
                <a:path w="4852" h="4853" extrusionOk="0">
                  <a:moveTo>
                    <a:pt x="2773" y="662"/>
                  </a:moveTo>
                  <a:lnTo>
                    <a:pt x="2773" y="1702"/>
                  </a:lnTo>
                  <a:cubicBezTo>
                    <a:pt x="2773" y="1891"/>
                    <a:pt x="2930" y="2048"/>
                    <a:pt x="3119" y="2048"/>
                  </a:cubicBezTo>
                  <a:lnTo>
                    <a:pt x="4127" y="2048"/>
                  </a:lnTo>
                  <a:lnTo>
                    <a:pt x="4127" y="2773"/>
                  </a:lnTo>
                  <a:lnTo>
                    <a:pt x="3119" y="2773"/>
                  </a:lnTo>
                  <a:cubicBezTo>
                    <a:pt x="2930" y="2773"/>
                    <a:pt x="2773" y="2962"/>
                    <a:pt x="2773" y="3151"/>
                  </a:cubicBezTo>
                  <a:lnTo>
                    <a:pt x="2773" y="4159"/>
                  </a:lnTo>
                  <a:lnTo>
                    <a:pt x="2048" y="4159"/>
                  </a:lnTo>
                  <a:lnTo>
                    <a:pt x="2048" y="3119"/>
                  </a:lnTo>
                  <a:cubicBezTo>
                    <a:pt x="2048" y="2899"/>
                    <a:pt x="1890" y="2741"/>
                    <a:pt x="1701" y="2741"/>
                  </a:cubicBezTo>
                  <a:lnTo>
                    <a:pt x="662" y="2741"/>
                  </a:lnTo>
                  <a:lnTo>
                    <a:pt x="662" y="2048"/>
                  </a:lnTo>
                  <a:lnTo>
                    <a:pt x="1701" y="2048"/>
                  </a:lnTo>
                  <a:cubicBezTo>
                    <a:pt x="1890" y="2048"/>
                    <a:pt x="2048" y="1891"/>
                    <a:pt x="2048" y="1702"/>
                  </a:cubicBezTo>
                  <a:lnTo>
                    <a:pt x="2048" y="662"/>
                  </a:lnTo>
                  <a:close/>
                  <a:moveTo>
                    <a:pt x="1733" y="0"/>
                  </a:moveTo>
                  <a:cubicBezTo>
                    <a:pt x="1544" y="0"/>
                    <a:pt x="1386" y="158"/>
                    <a:pt x="1386" y="347"/>
                  </a:cubicBezTo>
                  <a:lnTo>
                    <a:pt x="1386" y="1386"/>
                  </a:lnTo>
                  <a:lnTo>
                    <a:pt x="347" y="1386"/>
                  </a:lnTo>
                  <a:cubicBezTo>
                    <a:pt x="158" y="1386"/>
                    <a:pt x="0" y="1544"/>
                    <a:pt x="0" y="1733"/>
                  </a:cubicBezTo>
                  <a:lnTo>
                    <a:pt x="0" y="3119"/>
                  </a:lnTo>
                  <a:cubicBezTo>
                    <a:pt x="0" y="3308"/>
                    <a:pt x="158" y="3466"/>
                    <a:pt x="347" y="3466"/>
                  </a:cubicBezTo>
                  <a:lnTo>
                    <a:pt x="1386" y="3466"/>
                  </a:lnTo>
                  <a:lnTo>
                    <a:pt x="1386" y="4474"/>
                  </a:lnTo>
                  <a:cubicBezTo>
                    <a:pt x="1386" y="4694"/>
                    <a:pt x="1544" y="4852"/>
                    <a:pt x="1733" y="4852"/>
                  </a:cubicBezTo>
                  <a:lnTo>
                    <a:pt x="3119" y="4852"/>
                  </a:lnTo>
                  <a:cubicBezTo>
                    <a:pt x="3308" y="4852"/>
                    <a:pt x="3466" y="4694"/>
                    <a:pt x="3466" y="4474"/>
                  </a:cubicBezTo>
                  <a:lnTo>
                    <a:pt x="3466" y="3466"/>
                  </a:lnTo>
                  <a:lnTo>
                    <a:pt x="4505" y="3466"/>
                  </a:lnTo>
                  <a:cubicBezTo>
                    <a:pt x="4694" y="3466"/>
                    <a:pt x="4852" y="3308"/>
                    <a:pt x="4852" y="3119"/>
                  </a:cubicBezTo>
                  <a:lnTo>
                    <a:pt x="4852" y="1733"/>
                  </a:lnTo>
                  <a:cubicBezTo>
                    <a:pt x="4852" y="1544"/>
                    <a:pt x="4694" y="1386"/>
                    <a:pt x="4505" y="1386"/>
                  </a:cubicBezTo>
                  <a:lnTo>
                    <a:pt x="3466" y="1386"/>
                  </a:lnTo>
                  <a:lnTo>
                    <a:pt x="3466" y="347"/>
                  </a:lnTo>
                  <a:cubicBezTo>
                    <a:pt x="3466" y="158"/>
                    <a:pt x="3308" y="0"/>
                    <a:pt x="31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0520;p60">
              <a:extLst>
                <a:ext uri="{FF2B5EF4-FFF2-40B4-BE49-F238E27FC236}">
                  <a16:creationId xmlns:a16="http://schemas.microsoft.com/office/drawing/2014/main" id="{F6E42DD5-2AE2-41A1-B13C-9789EE4CAFEC}"/>
                </a:ext>
              </a:extLst>
            </p:cNvPr>
            <p:cNvSpPr/>
            <p:nvPr/>
          </p:nvSpPr>
          <p:spPr>
            <a:xfrm>
              <a:off x="-23839550" y="2214400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1072" y="693"/>
                  </a:lnTo>
                  <a:cubicBezTo>
                    <a:pt x="1261" y="693"/>
                    <a:pt x="1418" y="536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0521;p60">
            <a:extLst>
              <a:ext uri="{FF2B5EF4-FFF2-40B4-BE49-F238E27FC236}">
                <a16:creationId xmlns:a16="http://schemas.microsoft.com/office/drawing/2014/main" id="{2FBC9FFF-B59B-4A7E-9E81-FE841B26461D}"/>
              </a:ext>
            </a:extLst>
          </p:cNvPr>
          <p:cNvGrpSpPr/>
          <p:nvPr/>
        </p:nvGrpSpPr>
        <p:grpSpPr>
          <a:xfrm>
            <a:off x="6668164" y="3112911"/>
            <a:ext cx="318325" cy="354107"/>
            <a:chOff x="-23952175" y="2340425"/>
            <a:chExt cx="266225" cy="296150"/>
          </a:xfrm>
        </p:grpSpPr>
        <p:sp>
          <p:nvSpPr>
            <p:cNvPr id="116" name="Google Shape;10522;p60">
              <a:extLst>
                <a:ext uri="{FF2B5EF4-FFF2-40B4-BE49-F238E27FC236}">
                  <a16:creationId xmlns:a16="http://schemas.microsoft.com/office/drawing/2014/main" id="{59DFCB18-4866-4D89-8921-957AEF40CB0B}"/>
                </a:ext>
              </a:extLst>
            </p:cNvPr>
            <p:cNvSpPr/>
            <p:nvPr/>
          </p:nvSpPr>
          <p:spPr>
            <a:xfrm>
              <a:off x="-23952175" y="2340425"/>
              <a:ext cx="266225" cy="296150"/>
            </a:xfrm>
            <a:custGeom>
              <a:avLst/>
              <a:gdLst/>
              <a:ahLst/>
              <a:cxnLst/>
              <a:rect l="l" t="t" r="r" b="b"/>
              <a:pathLst>
                <a:path w="10649" h="11846" extrusionOk="0">
                  <a:moveTo>
                    <a:pt x="3844" y="693"/>
                  </a:moveTo>
                  <a:cubicBezTo>
                    <a:pt x="4033" y="693"/>
                    <a:pt x="4190" y="851"/>
                    <a:pt x="4190" y="1040"/>
                  </a:cubicBezTo>
                  <a:lnTo>
                    <a:pt x="4190" y="1449"/>
                  </a:lnTo>
                  <a:lnTo>
                    <a:pt x="2804" y="1449"/>
                  </a:lnTo>
                  <a:lnTo>
                    <a:pt x="2804" y="1040"/>
                  </a:lnTo>
                  <a:lnTo>
                    <a:pt x="2773" y="1040"/>
                  </a:lnTo>
                  <a:cubicBezTo>
                    <a:pt x="2773" y="851"/>
                    <a:pt x="2930" y="693"/>
                    <a:pt x="3119" y="693"/>
                  </a:cubicBezTo>
                  <a:close/>
                  <a:moveTo>
                    <a:pt x="5230" y="2111"/>
                  </a:moveTo>
                  <a:cubicBezTo>
                    <a:pt x="5608" y="2111"/>
                    <a:pt x="5955" y="2363"/>
                    <a:pt x="6175" y="2710"/>
                  </a:cubicBezTo>
                  <a:cubicBezTo>
                    <a:pt x="5703" y="2993"/>
                    <a:pt x="5387" y="3497"/>
                    <a:pt x="5387" y="4096"/>
                  </a:cubicBezTo>
                  <a:cubicBezTo>
                    <a:pt x="5387" y="4442"/>
                    <a:pt x="5482" y="4726"/>
                    <a:pt x="5640" y="4946"/>
                  </a:cubicBezTo>
                  <a:cubicBezTo>
                    <a:pt x="5547" y="4960"/>
                    <a:pt x="5454" y="4966"/>
                    <a:pt x="5362" y="4966"/>
                  </a:cubicBezTo>
                  <a:cubicBezTo>
                    <a:pt x="4796" y="4966"/>
                    <a:pt x="4246" y="4723"/>
                    <a:pt x="3812" y="4316"/>
                  </a:cubicBezTo>
                  <a:lnTo>
                    <a:pt x="3718" y="4253"/>
                  </a:lnTo>
                  <a:cubicBezTo>
                    <a:pt x="3245" y="3812"/>
                    <a:pt x="2647" y="3529"/>
                    <a:pt x="2016" y="3466"/>
                  </a:cubicBezTo>
                  <a:cubicBezTo>
                    <a:pt x="1874" y="3433"/>
                    <a:pt x="1727" y="3419"/>
                    <a:pt x="1578" y="3419"/>
                  </a:cubicBezTo>
                  <a:cubicBezTo>
                    <a:pt x="1299" y="3419"/>
                    <a:pt x="1012" y="3467"/>
                    <a:pt x="725" y="3529"/>
                  </a:cubicBezTo>
                  <a:lnTo>
                    <a:pt x="725" y="3151"/>
                  </a:lnTo>
                  <a:cubicBezTo>
                    <a:pt x="693" y="2583"/>
                    <a:pt x="1166" y="2111"/>
                    <a:pt x="1733" y="2111"/>
                  </a:cubicBezTo>
                  <a:close/>
                  <a:moveTo>
                    <a:pt x="8979" y="3182"/>
                  </a:moveTo>
                  <a:cubicBezTo>
                    <a:pt x="9515" y="3182"/>
                    <a:pt x="9924" y="3623"/>
                    <a:pt x="9924" y="4127"/>
                  </a:cubicBezTo>
                  <a:cubicBezTo>
                    <a:pt x="9924" y="4568"/>
                    <a:pt x="9546" y="4883"/>
                    <a:pt x="9137" y="5198"/>
                  </a:cubicBezTo>
                  <a:cubicBezTo>
                    <a:pt x="9074" y="5230"/>
                    <a:pt x="8097" y="6112"/>
                    <a:pt x="7971" y="6207"/>
                  </a:cubicBezTo>
                  <a:cubicBezTo>
                    <a:pt x="7845" y="6144"/>
                    <a:pt x="6679" y="5104"/>
                    <a:pt x="6679" y="5104"/>
                  </a:cubicBezTo>
                  <a:cubicBezTo>
                    <a:pt x="6270" y="4757"/>
                    <a:pt x="5986" y="4505"/>
                    <a:pt x="5986" y="4127"/>
                  </a:cubicBezTo>
                  <a:cubicBezTo>
                    <a:pt x="5986" y="3623"/>
                    <a:pt x="6427" y="3182"/>
                    <a:pt x="6931" y="3182"/>
                  </a:cubicBezTo>
                  <a:cubicBezTo>
                    <a:pt x="7215" y="3182"/>
                    <a:pt x="7498" y="3308"/>
                    <a:pt x="7687" y="3529"/>
                  </a:cubicBezTo>
                  <a:cubicBezTo>
                    <a:pt x="7782" y="3623"/>
                    <a:pt x="7845" y="3686"/>
                    <a:pt x="7971" y="3686"/>
                  </a:cubicBezTo>
                  <a:cubicBezTo>
                    <a:pt x="8097" y="3686"/>
                    <a:pt x="8160" y="3655"/>
                    <a:pt x="8254" y="3529"/>
                  </a:cubicBezTo>
                  <a:cubicBezTo>
                    <a:pt x="8443" y="3308"/>
                    <a:pt x="8664" y="3182"/>
                    <a:pt x="8979" y="3182"/>
                  </a:cubicBezTo>
                  <a:close/>
                  <a:moveTo>
                    <a:pt x="1561" y="4127"/>
                  </a:moveTo>
                  <a:cubicBezTo>
                    <a:pt x="2142" y="4127"/>
                    <a:pt x="2710" y="4337"/>
                    <a:pt x="3151" y="4757"/>
                  </a:cubicBezTo>
                  <a:lnTo>
                    <a:pt x="3245" y="4820"/>
                  </a:lnTo>
                  <a:cubicBezTo>
                    <a:pt x="3844" y="5356"/>
                    <a:pt x="4568" y="5671"/>
                    <a:pt x="5324" y="5671"/>
                  </a:cubicBezTo>
                  <a:cubicBezTo>
                    <a:pt x="5608" y="5671"/>
                    <a:pt x="5860" y="5639"/>
                    <a:pt x="6112" y="5545"/>
                  </a:cubicBezTo>
                  <a:cubicBezTo>
                    <a:pt x="6144" y="5545"/>
                    <a:pt x="6144" y="5576"/>
                    <a:pt x="6207" y="5576"/>
                  </a:cubicBezTo>
                  <a:lnTo>
                    <a:pt x="6207" y="7278"/>
                  </a:lnTo>
                  <a:cubicBezTo>
                    <a:pt x="6207" y="7876"/>
                    <a:pt x="5734" y="8286"/>
                    <a:pt x="5167" y="8286"/>
                  </a:cubicBezTo>
                  <a:lnTo>
                    <a:pt x="1701" y="8286"/>
                  </a:lnTo>
                  <a:cubicBezTo>
                    <a:pt x="1655" y="8294"/>
                    <a:pt x="1610" y="8298"/>
                    <a:pt x="1565" y="8298"/>
                  </a:cubicBezTo>
                  <a:cubicBezTo>
                    <a:pt x="1088" y="8298"/>
                    <a:pt x="693" y="7856"/>
                    <a:pt x="693" y="7309"/>
                  </a:cubicBezTo>
                  <a:lnTo>
                    <a:pt x="693" y="4285"/>
                  </a:lnTo>
                  <a:cubicBezTo>
                    <a:pt x="977" y="4180"/>
                    <a:pt x="1271" y="4127"/>
                    <a:pt x="1561" y="4127"/>
                  </a:cubicBezTo>
                  <a:close/>
                  <a:moveTo>
                    <a:pt x="3844" y="9105"/>
                  </a:moveTo>
                  <a:lnTo>
                    <a:pt x="3844" y="9452"/>
                  </a:lnTo>
                  <a:cubicBezTo>
                    <a:pt x="3844" y="9641"/>
                    <a:pt x="3686" y="9798"/>
                    <a:pt x="3466" y="9798"/>
                  </a:cubicBezTo>
                  <a:cubicBezTo>
                    <a:pt x="3277" y="9798"/>
                    <a:pt x="3119" y="9641"/>
                    <a:pt x="3119" y="9452"/>
                  </a:cubicBezTo>
                  <a:lnTo>
                    <a:pt x="3119" y="9105"/>
                  </a:lnTo>
                  <a:close/>
                  <a:moveTo>
                    <a:pt x="6994" y="6207"/>
                  </a:moveTo>
                  <a:cubicBezTo>
                    <a:pt x="7057" y="6301"/>
                    <a:pt x="7530" y="6679"/>
                    <a:pt x="7687" y="6805"/>
                  </a:cubicBezTo>
                  <a:lnTo>
                    <a:pt x="7687" y="10082"/>
                  </a:lnTo>
                  <a:cubicBezTo>
                    <a:pt x="7656" y="10680"/>
                    <a:pt x="7183" y="11153"/>
                    <a:pt x="6585" y="11153"/>
                  </a:cubicBezTo>
                  <a:lnTo>
                    <a:pt x="4852" y="11153"/>
                  </a:lnTo>
                  <a:cubicBezTo>
                    <a:pt x="4379" y="11153"/>
                    <a:pt x="4001" y="10838"/>
                    <a:pt x="3875" y="10397"/>
                  </a:cubicBezTo>
                  <a:cubicBezTo>
                    <a:pt x="4253" y="10239"/>
                    <a:pt x="4537" y="9893"/>
                    <a:pt x="4537" y="9420"/>
                  </a:cubicBezTo>
                  <a:lnTo>
                    <a:pt x="4537" y="9042"/>
                  </a:lnTo>
                  <a:lnTo>
                    <a:pt x="5261" y="9042"/>
                  </a:lnTo>
                  <a:cubicBezTo>
                    <a:pt x="6207" y="9042"/>
                    <a:pt x="6994" y="8254"/>
                    <a:pt x="6994" y="7309"/>
                  </a:cubicBezTo>
                  <a:lnTo>
                    <a:pt x="6994" y="6207"/>
                  </a:lnTo>
                  <a:close/>
                  <a:moveTo>
                    <a:pt x="3119" y="0"/>
                  </a:moveTo>
                  <a:cubicBezTo>
                    <a:pt x="2521" y="0"/>
                    <a:pt x="2111" y="473"/>
                    <a:pt x="2111" y="1008"/>
                  </a:cubicBezTo>
                  <a:lnTo>
                    <a:pt x="2111" y="1418"/>
                  </a:lnTo>
                  <a:lnTo>
                    <a:pt x="1733" y="1418"/>
                  </a:lnTo>
                  <a:cubicBezTo>
                    <a:pt x="788" y="1418"/>
                    <a:pt x="0" y="2205"/>
                    <a:pt x="0" y="3151"/>
                  </a:cubicBezTo>
                  <a:lnTo>
                    <a:pt x="0" y="7309"/>
                  </a:lnTo>
                  <a:cubicBezTo>
                    <a:pt x="0" y="8254"/>
                    <a:pt x="788" y="9042"/>
                    <a:pt x="1733" y="9042"/>
                  </a:cubicBezTo>
                  <a:lnTo>
                    <a:pt x="2458" y="9042"/>
                  </a:lnTo>
                  <a:lnTo>
                    <a:pt x="2458" y="9420"/>
                  </a:lnTo>
                  <a:cubicBezTo>
                    <a:pt x="2458" y="9893"/>
                    <a:pt x="2773" y="10271"/>
                    <a:pt x="3182" y="10397"/>
                  </a:cubicBezTo>
                  <a:cubicBezTo>
                    <a:pt x="3340" y="11216"/>
                    <a:pt x="4033" y="11846"/>
                    <a:pt x="4852" y="11846"/>
                  </a:cubicBezTo>
                  <a:lnTo>
                    <a:pt x="6585" y="11846"/>
                  </a:lnTo>
                  <a:cubicBezTo>
                    <a:pt x="7530" y="11846"/>
                    <a:pt x="8317" y="11058"/>
                    <a:pt x="8317" y="10113"/>
                  </a:cubicBezTo>
                  <a:lnTo>
                    <a:pt x="8317" y="6837"/>
                  </a:lnTo>
                  <a:cubicBezTo>
                    <a:pt x="8443" y="6742"/>
                    <a:pt x="9546" y="5797"/>
                    <a:pt x="9578" y="5734"/>
                  </a:cubicBezTo>
                  <a:cubicBezTo>
                    <a:pt x="10050" y="5356"/>
                    <a:pt x="10617" y="4883"/>
                    <a:pt x="10617" y="4127"/>
                  </a:cubicBezTo>
                  <a:cubicBezTo>
                    <a:pt x="10649" y="3214"/>
                    <a:pt x="9893" y="2489"/>
                    <a:pt x="9011" y="2489"/>
                  </a:cubicBezTo>
                  <a:cubicBezTo>
                    <a:pt x="8601" y="2489"/>
                    <a:pt x="8254" y="2583"/>
                    <a:pt x="7971" y="2836"/>
                  </a:cubicBezTo>
                  <a:cubicBezTo>
                    <a:pt x="7687" y="2583"/>
                    <a:pt x="7341" y="2489"/>
                    <a:pt x="6963" y="2489"/>
                  </a:cubicBezTo>
                  <a:lnTo>
                    <a:pt x="6805" y="2489"/>
                  </a:lnTo>
                  <a:cubicBezTo>
                    <a:pt x="6522" y="1859"/>
                    <a:pt x="5892" y="1418"/>
                    <a:pt x="5230" y="1418"/>
                  </a:cubicBezTo>
                  <a:lnTo>
                    <a:pt x="4852" y="1418"/>
                  </a:lnTo>
                  <a:lnTo>
                    <a:pt x="4852" y="1008"/>
                  </a:lnTo>
                  <a:cubicBezTo>
                    <a:pt x="4852" y="441"/>
                    <a:pt x="4379" y="0"/>
                    <a:pt x="38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523;p60">
              <a:extLst>
                <a:ext uri="{FF2B5EF4-FFF2-40B4-BE49-F238E27FC236}">
                  <a16:creationId xmlns:a16="http://schemas.microsoft.com/office/drawing/2014/main" id="{F0CE5566-ECB1-42B1-A821-809F4E59FC55}"/>
                </a:ext>
              </a:extLst>
            </p:cNvPr>
            <p:cNvSpPr/>
            <p:nvPr/>
          </p:nvSpPr>
          <p:spPr>
            <a:xfrm>
              <a:off x="-23918325" y="2479025"/>
              <a:ext cx="53600" cy="52375"/>
            </a:xfrm>
            <a:custGeom>
              <a:avLst/>
              <a:gdLst/>
              <a:ahLst/>
              <a:cxnLst/>
              <a:rect l="l" t="t" r="r" b="b"/>
              <a:pathLst>
                <a:path w="2144" h="2095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072"/>
                  </a:lnTo>
                  <a:cubicBezTo>
                    <a:pt x="1" y="1671"/>
                    <a:pt x="473" y="2080"/>
                    <a:pt x="1009" y="2080"/>
                  </a:cubicBezTo>
                  <a:lnTo>
                    <a:pt x="1734" y="2080"/>
                  </a:lnTo>
                  <a:cubicBezTo>
                    <a:pt x="1767" y="2090"/>
                    <a:pt x="1800" y="2094"/>
                    <a:pt x="1831" y="2094"/>
                  </a:cubicBezTo>
                  <a:cubicBezTo>
                    <a:pt x="2007" y="2094"/>
                    <a:pt x="2143" y="1952"/>
                    <a:pt x="2143" y="1765"/>
                  </a:cubicBezTo>
                  <a:cubicBezTo>
                    <a:pt x="2143" y="1576"/>
                    <a:pt x="1954" y="1419"/>
                    <a:pt x="1765" y="1419"/>
                  </a:cubicBezTo>
                  <a:lnTo>
                    <a:pt x="1072" y="1419"/>
                  </a:lnTo>
                  <a:cubicBezTo>
                    <a:pt x="851" y="1419"/>
                    <a:pt x="694" y="1261"/>
                    <a:pt x="694" y="1072"/>
                  </a:cubicBezTo>
                  <a:lnTo>
                    <a:pt x="694" y="347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0524;p60">
            <a:extLst>
              <a:ext uri="{FF2B5EF4-FFF2-40B4-BE49-F238E27FC236}">
                <a16:creationId xmlns:a16="http://schemas.microsoft.com/office/drawing/2014/main" id="{D20A2F11-873A-4164-9632-19565444CA15}"/>
              </a:ext>
            </a:extLst>
          </p:cNvPr>
          <p:cNvSpPr/>
          <p:nvPr/>
        </p:nvSpPr>
        <p:spPr>
          <a:xfrm>
            <a:off x="10265613" y="3226891"/>
            <a:ext cx="372969" cy="352492"/>
          </a:xfrm>
          <a:custGeom>
            <a:avLst/>
            <a:gdLst/>
            <a:ahLst/>
            <a:cxnLst/>
            <a:rect l="l" t="t" r="r" b="b"/>
            <a:pathLst>
              <a:path w="12477" h="11792" extrusionOk="0">
                <a:moveTo>
                  <a:pt x="10845" y="690"/>
                </a:moveTo>
                <a:cubicBezTo>
                  <a:pt x="11072" y="690"/>
                  <a:pt x="11264" y="705"/>
                  <a:pt x="11406" y="733"/>
                </a:cubicBezTo>
                <a:cubicBezTo>
                  <a:pt x="11469" y="1049"/>
                  <a:pt x="11469" y="1616"/>
                  <a:pt x="11374" y="2246"/>
                </a:cubicBezTo>
                <a:lnTo>
                  <a:pt x="9894" y="765"/>
                </a:lnTo>
                <a:cubicBezTo>
                  <a:pt x="10240" y="713"/>
                  <a:pt x="10568" y="690"/>
                  <a:pt x="10845" y="690"/>
                </a:cubicBezTo>
                <a:close/>
                <a:moveTo>
                  <a:pt x="9106" y="923"/>
                </a:moveTo>
                <a:lnTo>
                  <a:pt x="11280" y="3096"/>
                </a:lnTo>
                <a:cubicBezTo>
                  <a:pt x="11185" y="3317"/>
                  <a:pt x="11091" y="3569"/>
                  <a:pt x="10996" y="3789"/>
                </a:cubicBezTo>
                <a:lnTo>
                  <a:pt x="8350" y="1143"/>
                </a:lnTo>
                <a:cubicBezTo>
                  <a:pt x="8602" y="1049"/>
                  <a:pt x="8822" y="954"/>
                  <a:pt x="9106" y="923"/>
                </a:cubicBezTo>
                <a:close/>
                <a:moveTo>
                  <a:pt x="7720" y="1458"/>
                </a:moveTo>
                <a:lnTo>
                  <a:pt x="10618" y="4388"/>
                </a:lnTo>
                <a:cubicBezTo>
                  <a:pt x="10555" y="4451"/>
                  <a:pt x="10461" y="4577"/>
                  <a:pt x="10398" y="4672"/>
                </a:cubicBezTo>
                <a:cubicBezTo>
                  <a:pt x="10303" y="4766"/>
                  <a:pt x="10240" y="4861"/>
                  <a:pt x="10114" y="4892"/>
                </a:cubicBezTo>
                <a:lnTo>
                  <a:pt x="7216" y="1994"/>
                </a:lnTo>
                <a:cubicBezTo>
                  <a:pt x="7279" y="1899"/>
                  <a:pt x="7373" y="1773"/>
                  <a:pt x="7436" y="1710"/>
                </a:cubicBezTo>
                <a:cubicBezTo>
                  <a:pt x="7531" y="1616"/>
                  <a:pt x="7594" y="1553"/>
                  <a:pt x="7720" y="1458"/>
                </a:cubicBezTo>
                <a:close/>
                <a:moveTo>
                  <a:pt x="6901" y="2655"/>
                </a:moveTo>
                <a:lnTo>
                  <a:pt x="9515" y="5270"/>
                </a:lnTo>
                <a:cubicBezTo>
                  <a:pt x="9263" y="5365"/>
                  <a:pt x="9011" y="5459"/>
                  <a:pt x="8791" y="5522"/>
                </a:cubicBezTo>
                <a:lnTo>
                  <a:pt x="6649" y="3411"/>
                </a:lnTo>
                <a:cubicBezTo>
                  <a:pt x="6680" y="3159"/>
                  <a:pt x="6775" y="2876"/>
                  <a:pt x="6901" y="2655"/>
                </a:cubicBezTo>
                <a:close/>
                <a:moveTo>
                  <a:pt x="6491" y="4231"/>
                </a:moveTo>
                <a:lnTo>
                  <a:pt x="7877" y="5617"/>
                </a:lnTo>
                <a:cubicBezTo>
                  <a:pt x="7638" y="5643"/>
                  <a:pt x="7409" y="5653"/>
                  <a:pt x="7204" y="5653"/>
                </a:cubicBezTo>
                <a:cubicBezTo>
                  <a:pt x="6923" y="5653"/>
                  <a:pt x="6686" y="5635"/>
                  <a:pt x="6523" y="5617"/>
                </a:cubicBezTo>
                <a:cubicBezTo>
                  <a:pt x="6491" y="5333"/>
                  <a:pt x="6460" y="4829"/>
                  <a:pt x="6491" y="4231"/>
                </a:cubicBezTo>
                <a:close/>
                <a:moveTo>
                  <a:pt x="4982" y="6171"/>
                </a:moveTo>
                <a:cubicBezTo>
                  <a:pt x="5371" y="6171"/>
                  <a:pt x="5708" y="6201"/>
                  <a:pt x="5892" y="6247"/>
                </a:cubicBezTo>
                <a:cubicBezTo>
                  <a:pt x="5955" y="6499"/>
                  <a:pt x="5987" y="7034"/>
                  <a:pt x="5955" y="7602"/>
                </a:cubicBezTo>
                <a:lnTo>
                  <a:pt x="4538" y="6184"/>
                </a:lnTo>
                <a:cubicBezTo>
                  <a:pt x="4690" y="6175"/>
                  <a:pt x="4839" y="6171"/>
                  <a:pt x="4982" y="6171"/>
                </a:cubicBezTo>
                <a:close/>
                <a:moveTo>
                  <a:pt x="3719" y="6310"/>
                </a:moveTo>
                <a:lnTo>
                  <a:pt x="5829" y="8452"/>
                </a:lnTo>
                <a:cubicBezTo>
                  <a:pt x="5798" y="8673"/>
                  <a:pt x="5703" y="8956"/>
                  <a:pt x="5609" y="9177"/>
                </a:cubicBezTo>
                <a:lnTo>
                  <a:pt x="2962" y="6562"/>
                </a:lnTo>
                <a:cubicBezTo>
                  <a:pt x="3183" y="6436"/>
                  <a:pt x="3435" y="6341"/>
                  <a:pt x="3719" y="6310"/>
                </a:cubicBezTo>
                <a:close/>
                <a:moveTo>
                  <a:pt x="2332" y="6908"/>
                </a:moveTo>
                <a:lnTo>
                  <a:pt x="5231" y="9807"/>
                </a:lnTo>
                <a:cubicBezTo>
                  <a:pt x="5168" y="9901"/>
                  <a:pt x="5073" y="10027"/>
                  <a:pt x="5010" y="10090"/>
                </a:cubicBezTo>
                <a:cubicBezTo>
                  <a:pt x="4916" y="10185"/>
                  <a:pt x="4853" y="10248"/>
                  <a:pt x="4727" y="10342"/>
                </a:cubicBezTo>
                <a:lnTo>
                  <a:pt x="1797" y="7412"/>
                </a:lnTo>
                <a:cubicBezTo>
                  <a:pt x="1891" y="7349"/>
                  <a:pt x="1954" y="7223"/>
                  <a:pt x="2049" y="7129"/>
                </a:cubicBezTo>
                <a:cubicBezTo>
                  <a:pt x="2112" y="7066"/>
                  <a:pt x="2206" y="6971"/>
                  <a:pt x="2332" y="6908"/>
                </a:cubicBezTo>
                <a:close/>
                <a:moveTo>
                  <a:pt x="1450" y="8011"/>
                </a:moveTo>
                <a:lnTo>
                  <a:pt x="4097" y="10657"/>
                </a:lnTo>
                <a:cubicBezTo>
                  <a:pt x="3908" y="10752"/>
                  <a:pt x="3624" y="10847"/>
                  <a:pt x="3372" y="10910"/>
                </a:cubicBezTo>
                <a:lnTo>
                  <a:pt x="1230" y="8767"/>
                </a:lnTo>
                <a:cubicBezTo>
                  <a:pt x="1293" y="8515"/>
                  <a:pt x="1387" y="8232"/>
                  <a:pt x="1450" y="8011"/>
                </a:cubicBezTo>
                <a:close/>
                <a:moveTo>
                  <a:pt x="1072" y="9586"/>
                </a:moveTo>
                <a:lnTo>
                  <a:pt x="2553" y="11067"/>
                </a:lnTo>
                <a:cubicBezTo>
                  <a:pt x="2175" y="11124"/>
                  <a:pt x="1831" y="11135"/>
                  <a:pt x="1534" y="11135"/>
                </a:cubicBezTo>
                <a:cubicBezTo>
                  <a:pt x="1337" y="11135"/>
                  <a:pt x="1160" y="11130"/>
                  <a:pt x="1009" y="11130"/>
                </a:cubicBezTo>
                <a:cubicBezTo>
                  <a:pt x="978" y="10815"/>
                  <a:pt x="978" y="10216"/>
                  <a:pt x="1072" y="9586"/>
                </a:cubicBezTo>
                <a:close/>
                <a:moveTo>
                  <a:pt x="10872" y="1"/>
                </a:moveTo>
                <a:cubicBezTo>
                  <a:pt x="9797" y="1"/>
                  <a:pt x="8028" y="173"/>
                  <a:pt x="6964" y="1238"/>
                </a:cubicBezTo>
                <a:cubicBezTo>
                  <a:pt x="6775" y="1427"/>
                  <a:pt x="6617" y="1616"/>
                  <a:pt x="6491" y="1836"/>
                </a:cubicBezTo>
                <a:cubicBezTo>
                  <a:pt x="5735" y="3033"/>
                  <a:pt x="5735" y="4703"/>
                  <a:pt x="5829" y="5491"/>
                </a:cubicBezTo>
                <a:cubicBezTo>
                  <a:pt x="5619" y="5469"/>
                  <a:pt x="5344" y="5450"/>
                  <a:pt x="5031" y="5450"/>
                </a:cubicBezTo>
                <a:cubicBezTo>
                  <a:pt x="3989" y="5450"/>
                  <a:pt x="2521" y="5655"/>
                  <a:pt x="1576" y="6625"/>
                </a:cubicBezTo>
                <a:cubicBezTo>
                  <a:pt x="1" y="8200"/>
                  <a:pt x="348" y="11319"/>
                  <a:pt x="379" y="11445"/>
                </a:cubicBezTo>
                <a:cubicBezTo>
                  <a:pt x="442" y="11603"/>
                  <a:pt x="568" y="11697"/>
                  <a:pt x="726" y="11760"/>
                </a:cubicBezTo>
                <a:cubicBezTo>
                  <a:pt x="757" y="11760"/>
                  <a:pt x="1135" y="11792"/>
                  <a:pt x="1671" y="11792"/>
                </a:cubicBezTo>
                <a:cubicBezTo>
                  <a:pt x="2710" y="11792"/>
                  <a:pt x="4443" y="11603"/>
                  <a:pt x="5514" y="10531"/>
                </a:cubicBezTo>
                <a:cubicBezTo>
                  <a:pt x="6775" y="9271"/>
                  <a:pt x="6743" y="7192"/>
                  <a:pt x="6649" y="6278"/>
                </a:cubicBezTo>
                <a:cubicBezTo>
                  <a:pt x="6869" y="6278"/>
                  <a:pt x="7121" y="6310"/>
                  <a:pt x="7405" y="6310"/>
                </a:cubicBezTo>
                <a:cubicBezTo>
                  <a:pt x="8476" y="6310"/>
                  <a:pt x="9925" y="6121"/>
                  <a:pt x="10902" y="5144"/>
                </a:cubicBezTo>
                <a:cubicBezTo>
                  <a:pt x="12477" y="3600"/>
                  <a:pt x="12099" y="481"/>
                  <a:pt x="12099" y="355"/>
                </a:cubicBezTo>
                <a:cubicBezTo>
                  <a:pt x="12036" y="198"/>
                  <a:pt x="11941" y="103"/>
                  <a:pt x="11784" y="40"/>
                </a:cubicBezTo>
                <a:cubicBezTo>
                  <a:pt x="11743" y="40"/>
                  <a:pt x="11387" y="1"/>
                  <a:pt x="10872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0525;p60">
            <a:extLst>
              <a:ext uri="{FF2B5EF4-FFF2-40B4-BE49-F238E27FC236}">
                <a16:creationId xmlns:a16="http://schemas.microsoft.com/office/drawing/2014/main" id="{EA1CB6C9-F095-49E9-8723-AAE5899C6CF1}"/>
              </a:ext>
            </a:extLst>
          </p:cNvPr>
          <p:cNvGrpSpPr/>
          <p:nvPr/>
        </p:nvGrpSpPr>
        <p:grpSpPr>
          <a:xfrm>
            <a:off x="8053336" y="3553167"/>
            <a:ext cx="239230" cy="356020"/>
            <a:chOff x="-22811700" y="2700350"/>
            <a:chExt cx="200075" cy="297750"/>
          </a:xfrm>
        </p:grpSpPr>
        <p:sp>
          <p:nvSpPr>
            <p:cNvPr id="120" name="Google Shape;10526;p60">
              <a:extLst>
                <a:ext uri="{FF2B5EF4-FFF2-40B4-BE49-F238E27FC236}">
                  <a16:creationId xmlns:a16="http://schemas.microsoft.com/office/drawing/2014/main" id="{C9028291-D4CB-4A84-8FDA-99B9AC8E1243}"/>
                </a:ext>
              </a:extLst>
            </p:cNvPr>
            <p:cNvSpPr/>
            <p:nvPr/>
          </p:nvSpPr>
          <p:spPr>
            <a:xfrm>
              <a:off x="-22811700" y="2700350"/>
              <a:ext cx="86650" cy="296975"/>
            </a:xfrm>
            <a:custGeom>
              <a:avLst/>
              <a:gdLst/>
              <a:ahLst/>
              <a:cxnLst/>
              <a:rect l="l" t="t" r="r" b="b"/>
              <a:pathLst>
                <a:path w="3466" h="11879" extrusionOk="0">
                  <a:moveTo>
                    <a:pt x="1702" y="725"/>
                  </a:moveTo>
                  <a:cubicBezTo>
                    <a:pt x="2269" y="725"/>
                    <a:pt x="2710" y="1198"/>
                    <a:pt x="2710" y="1734"/>
                  </a:cubicBezTo>
                  <a:cubicBezTo>
                    <a:pt x="2710" y="2332"/>
                    <a:pt x="2237" y="2773"/>
                    <a:pt x="1702" y="2773"/>
                  </a:cubicBezTo>
                  <a:cubicBezTo>
                    <a:pt x="1684" y="2774"/>
                    <a:pt x="1666" y="2775"/>
                    <a:pt x="1648" y="2775"/>
                  </a:cubicBezTo>
                  <a:cubicBezTo>
                    <a:pt x="1105" y="2775"/>
                    <a:pt x="662" y="2313"/>
                    <a:pt x="662" y="1734"/>
                  </a:cubicBezTo>
                  <a:cubicBezTo>
                    <a:pt x="662" y="1166"/>
                    <a:pt x="1135" y="725"/>
                    <a:pt x="1702" y="725"/>
                  </a:cubicBezTo>
                  <a:close/>
                  <a:moveTo>
                    <a:pt x="1765" y="5609"/>
                  </a:moveTo>
                  <a:cubicBezTo>
                    <a:pt x="1954" y="5609"/>
                    <a:pt x="2080" y="5766"/>
                    <a:pt x="2111" y="5924"/>
                  </a:cubicBezTo>
                  <a:lnTo>
                    <a:pt x="2111" y="6302"/>
                  </a:lnTo>
                  <a:lnTo>
                    <a:pt x="1324" y="6302"/>
                  </a:lnTo>
                  <a:lnTo>
                    <a:pt x="1324" y="5955"/>
                  </a:lnTo>
                  <a:cubicBezTo>
                    <a:pt x="1324" y="5766"/>
                    <a:pt x="1481" y="5609"/>
                    <a:pt x="1702" y="5609"/>
                  </a:cubicBezTo>
                  <a:close/>
                  <a:moveTo>
                    <a:pt x="2174" y="7026"/>
                  </a:moveTo>
                  <a:lnTo>
                    <a:pt x="2332" y="9767"/>
                  </a:lnTo>
                  <a:lnTo>
                    <a:pt x="1261" y="9767"/>
                  </a:lnTo>
                  <a:lnTo>
                    <a:pt x="1324" y="7026"/>
                  </a:lnTo>
                  <a:close/>
                  <a:moveTo>
                    <a:pt x="2363" y="10523"/>
                  </a:moveTo>
                  <a:lnTo>
                    <a:pt x="2363" y="10586"/>
                  </a:lnTo>
                  <a:cubicBezTo>
                    <a:pt x="2363" y="10712"/>
                    <a:pt x="2332" y="10870"/>
                    <a:pt x="2206" y="10996"/>
                  </a:cubicBezTo>
                  <a:cubicBezTo>
                    <a:pt x="2080" y="11122"/>
                    <a:pt x="1985" y="11185"/>
                    <a:pt x="1796" y="11185"/>
                  </a:cubicBezTo>
                  <a:cubicBezTo>
                    <a:pt x="1639" y="11185"/>
                    <a:pt x="1481" y="11122"/>
                    <a:pt x="1418" y="11027"/>
                  </a:cubicBezTo>
                  <a:cubicBezTo>
                    <a:pt x="1292" y="10933"/>
                    <a:pt x="1261" y="10807"/>
                    <a:pt x="1261" y="10649"/>
                  </a:cubicBezTo>
                  <a:lnTo>
                    <a:pt x="1261" y="10523"/>
                  </a:ln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4"/>
                  </a:cubicBezTo>
                  <a:cubicBezTo>
                    <a:pt x="0" y="2584"/>
                    <a:pt x="599" y="3277"/>
                    <a:pt x="1387" y="3435"/>
                  </a:cubicBezTo>
                  <a:lnTo>
                    <a:pt x="1387" y="4979"/>
                  </a:lnTo>
                  <a:cubicBezTo>
                    <a:pt x="977" y="5105"/>
                    <a:pt x="662" y="5483"/>
                    <a:pt x="662" y="5924"/>
                  </a:cubicBezTo>
                  <a:lnTo>
                    <a:pt x="536" y="10555"/>
                  </a:lnTo>
                  <a:cubicBezTo>
                    <a:pt x="536" y="10933"/>
                    <a:pt x="662" y="11248"/>
                    <a:pt x="914" y="11469"/>
                  </a:cubicBezTo>
                  <a:cubicBezTo>
                    <a:pt x="1135" y="11721"/>
                    <a:pt x="1450" y="11878"/>
                    <a:pt x="1796" y="11878"/>
                  </a:cubicBezTo>
                  <a:cubicBezTo>
                    <a:pt x="2174" y="11878"/>
                    <a:pt x="2489" y="11721"/>
                    <a:pt x="2710" y="11469"/>
                  </a:cubicBezTo>
                  <a:cubicBezTo>
                    <a:pt x="2962" y="11248"/>
                    <a:pt x="3056" y="10870"/>
                    <a:pt x="3056" y="10523"/>
                  </a:cubicBezTo>
                  <a:lnTo>
                    <a:pt x="2836" y="5924"/>
                  </a:lnTo>
                  <a:cubicBezTo>
                    <a:pt x="2804" y="5483"/>
                    <a:pt x="2521" y="5136"/>
                    <a:pt x="2080" y="4979"/>
                  </a:cubicBezTo>
                  <a:lnTo>
                    <a:pt x="2080" y="3466"/>
                  </a:lnTo>
                  <a:cubicBezTo>
                    <a:pt x="2836" y="3277"/>
                    <a:pt x="3466" y="2616"/>
                    <a:pt x="3466" y="1734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0527;p60">
              <a:extLst>
                <a:ext uri="{FF2B5EF4-FFF2-40B4-BE49-F238E27FC236}">
                  <a16:creationId xmlns:a16="http://schemas.microsoft.com/office/drawing/2014/main" id="{7476B092-1E0F-4C15-8779-876612C65242}"/>
                </a:ext>
              </a:extLst>
            </p:cNvPr>
            <p:cNvSpPr/>
            <p:nvPr/>
          </p:nvSpPr>
          <p:spPr>
            <a:xfrm>
              <a:off x="-22693550" y="2701225"/>
              <a:ext cx="81925" cy="296875"/>
            </a:xfrm>
            <a:custGeom>
              <a:avLst/>
              <a:gdLst/>
              <a:ahLst/>
              <a:cxnLst/>
              <a:rect l="l" t="t" r="r" b="b"/>
              <a:pathLst>
                <a:path w="3277" h="11875" extrusionOk="0">
                  <a:moveTo>
                    <a:pt x="1229" y="5574"/>
                  </a:moveTo>
                  <a:cubicBezTo>
                    <a:pt x="1418" y="5574"/>
                    <a:pt x="1544" y="5731"/>
                    <a:pt x="1575" y="5889"/>
                  </a:cubicBezTo>
                  <a:lnTo>
                    <a:pt x="1575" y="6267"/>
                  </a:lnTo>
                  <a:lnTo>
                    <a:pt x="788" y="6267"/>
                  </a:lnTo>
                  <a:lnTo>
                    <a:pt x="788" y="5920"/>
                  </a:lnTo>
                  <a:cubicBezTo>
                    <a:pt x="788" y="5731"/>
                    <a:pt x="945" y="5574"/>
                    <a:pt x="1134" y="5574"/>
                  </a:cubicBezTo>
                  <a:close/>
                  <a:moveTo>
                    <a:pt x="1575" y="6991"/>
                  </a:moveTo>
                  <a:lnTo>
                    <a:pt x="1733" y="9732"/>
                  </a:lnTo>
                  <a:lnTo>
                    <a:pt x="662" y="9732"/>
                  </a:lnTo>
                  <a:lnTo>
                    <a:pt x="756" y="6991"/>
                  </a:lnTo>
                  <a:close/>
                  <a:moveTo>
                    <a:pt x="1764" y="10488"/>
                  </a:moveTo>
                  <a:lnTo>
                    <a:pt x="1764" y="10551"/>
                  </a:lnTo>
                  <a:cubicBezTo>
                    <a:pt x="1796" y="10677"/>
                    <a:pt x="1733" y="10835"/>
                    <a:pt x="1607" y="10961"/>
                  </a:cubicBezTo>
                  <a:cubicBezTo>
                    <a:pt x="1481" y="11087"/>
                    <a:pt x="1386" y="11150"/>
                    <a:pt x="1229" y="11150"/>
                  </a:cubicBezTo>
                  <a:cubicBezTo>
                    <a:pt x="1071" y="11150"/>
                    <a:pt x="914" y="11087"/>
                    <a:pt x="819" y="10992"/>
                  </a:cubicBezTo>
                  <a:cubicBezTo>
                    <a:pt x="693" y="10898"/>
                    <a:pt x="662" y="10772"/>
                    <a:pt x="662" y="10614"/>
                  </a:cubicBezTo>
                  <a:lnTo>
                    <a:pt x="662" y="10488"/>
                  </a:lnTo>
                  <a:close/>
                  <a:moveTo>
                    <a:pt x="2885" y="1"/>
                  </a:moveTo>
                  <a:cubicBezTo>
                    <a:pt x="2797" y="1"/>
                    <a:pt x="2713" y="40"/>
                    <a:pt x="2646" y="123"/>
                  </a:cubicBezTo>
                  <a:lnTo>
                    <a:pt x="914" y="2234"/>
                  </a:lnTo>
                  <a:cubicBezTo>
                    <a:pt x="882" y="2297"/>
                    <a:pt x="819" y="2392"/>
                    <a:pt x="819" y="2455"/>
                  </a:cubicBezTo>
                  <a:lnTo>
                    <a:pt x="819" y="4975"/>
                  </a:lnTo>
                  <a:cubicBezTo>
                    <a:pt x="441" y="5101"/>
                    <a:pt x="126" y="5479"/>
                    <a:pt x="126" y="5920"/>
                  </a:cubicBezTo>
                  <a:lnTo>
                    <a:pt x="0" y="10583"/>
                  </a:lnTo>
                  <a:cubicBezTo>
                    <a:pt x="0" y="10929"/>
                    <a:pt x="126" y="11245"/>
                    <a:pt x="347" y="11465"/>
                  </a:cubicBezTo>
                  <a:cubicBezTo>
                    <a:pt x="599" y="11717"/>
                    <a:pt x="914" y="11875"/>
                    <a:pt x="1260" y="11875"/>
                  </a:cubicBezTo>
                  <a:cubicBezTo>
                    <a:pt x="1607" y="11875"/>
                    <a:pt x="1922" y="11717"/>
                    <a:pt x="2174" y="11465"/>
                  </a:cubicBezTo>
                  <a:cubicBezTo>
                    <a:pt x="2394" y="11245"/>
                    <a:pt x="2520" y="10898"/>
                    <a:pt x="2520" y="10520"/>
                  </a:cubicBezTo>
                  <a:lnTo>
                    <a:pt x="2300" y="5920"/>
                  </a:lnTo>
                  <a:cubicBezTo>
                    <a:pt x="2237" y="5479"/>
                    <a:pt x="1985" y="5133"/>
                    <a:pt x="1544" y="4975"/>
                  </a:cubicBezTo>
                  <a:lnTo>
                    <a:pt x="1544" y="2581"/>
                  </a:lnTo>
                  <a:lnTo>
                    <a:pt x="3151" y="564"/>
                  </a:lnTo>
                  <a:cubicBezTo>
                    <a:pt x="3277" y="407"/>
                    <a:pt x="3277" y="218"/>
                    <a:pt x="3119" y="92"/>
                  </a:cubicBezTo>
                  <a:cubicBezTo>
                    <a:pt x="3045" y="32"/>
                    <a:pt x="2963" y="1"/>
                    <a:pt x="28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0528;p60">
              <a:extLst>
                <a:ext uri="{FF2B5EF4-FFF2-40B4-BE49-F238E27FC236}">
                  <a16:creationId xmlns:a16="http://schemas.microsoft.com/office/drawing/2014/main" id="{7BA84015-027E-4E89-96DD-0A38B62FF60C}"/>
                </a:ext>
              </a:extLst>
            </p:cNvPr>
            <p:cNvSpPr/>
            <p:nvPr/>
          </p:nvSpPr>
          <p:spPr>
            <a:xfrm>
              <a:off x="-22778625" y="27350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0529;p60">
            <a:extLst>
              <a:ext uri="{FF2B5EF4-FFF2-40B4-BE49-F238E27FC236}">
                <a16:creationId xmlns:a16="http://schemas.microsoft.com/office/drawing/2014/main" id="{D716E460-7717-4CB2-A0D0-375A738E9BBC}"/>
              </a:ext>
            </a:extLst>
          </p:cNvPr>
          <p:cNvGrpSpPr/>
          <p:nvPr/>
        </p:nvGrpSpPr>
        <p:grpSpPr>
          <a:xfrm>
            <a:off x="6201787" y="1335656"/>
            <a:ext cx="355063" cy="354136"/>
            <a:chOff x="-27358650" y="1961575"/>
            <a:chExt cx="296950" cy="296175"/>
          </a:xfrm>
        </p:grpSpPr>
        <p:sp>
          <p:nvSpPr>
            <p:cNvPr id="124" name="Google Shape;10530;p60">
              <a:extLst>
                <a:ext uri="{FF2B5EF4-FFF2-40B4-BE49-F238E27FC236}">
                  <a16:creationId xmlns:a16="http://schemas.microsoft.com/office/drawing/2014/main" id="{863EEB73-61F9-42DD-93CC-8209479DB222}"/>
                </a:ext>
              </a:extLst>
            </p:cNvPr>
            <p:cNvSpPr/>
            <p:nvPr/>
          </p:nvSpPr>
          <p:spPr>
            <a:xfrm>
              <a:off x="-27358650" y="1961575"/>
              <a:ext cx="296950" cy="296175"/>
            </a:xfrm>
            <a:custGeom>
              <a:avLst/>
              <a:gdLst/>
              <a:ahLst/>
              <a:cxnLst/>
              <a:rect l="l" t="t" r="r" b="b"/>
              <a:pathLst>
                <a:path w="11878" h="11847" extrusionOk="0">
                  <a:moveTo>
                    <a:pt x="7719" y="2080"/>
                  </a:moveTo>
                  <a:lnTo>
                    <a:pt x="7719" y="2836"/>
                  </a:lnTo>
                  <a:lnTo>
                    <a:pt x="4222" y="2836"/>
                  </a:lnTo>
                  <a:lnTo>
                    <a:pt x="4222" y="2080"/>
                  </a:lnTo>
                  <a:close/>
                  <a:moveTo>
                    <a:pt x="8034" y="693"/>
                  </a:moveTo>
                  <a:cubicBezTo>
                    <a:pt x="8633" y="693"/>
                    <a:pt x="9074" y="1166"/>
                    <a:pt x="9074" y="1733"/>
                  </a:cubicBezTo>
                  <a:lnTo>
                    <a:pt x="9074" y="2836"/>
                  </a:lnTo>
                  <a:lnTo>
                    <a:pt x="8349" y="2836"/>
                  </a:lnTo>
                  <a:lnTo>
                    <a:pt x="8349" y="1733"/>
                  </a:lnTo>
                  <a:cubicBezTo>
                    <a:pt x="8349" y="1513"/>
                    <a:pt x="8192" y="1355"/>
                    <a:pt x="8002" y="1355"/>
                  </a:cubicBezTo>
                  <a:lnTo>
                    <a:pt x="3781" y="1355"/>
                  </a:lnTo>
                  <a:cubicBezTo>
                    <a:pt x="3592" y="1355"/>
                    <a:pt x="3434" y="1513"/>
                    <a:pt x="3434" y="1733"/>
                  </a:cubicBezTo>
                  <a:lnTo>
                    <a:pt x="3434" y="2836"/>
                  </a:lnTo>
                  <a:lnTo>
                    <a:pt x="2741" y="2836"/>
                  </a:lnTo>
                  <a:lnTo>
                    <a:pt x="2741" y="1733"/>
                  </a:lnTo>
                  <a:lnTo>
                    <a:pt x="2804" y="1733"/>
                  </a:lnTo>
                  <a:cubicBezTo>
                    <a:pt x="2804" y="1134"/>
                    <a:pt x="3277" y="693"/>
                    <a:pt x="3844" y="693"/>
                  </a:cubicBezTo>
                  <a:close/>
                  <a:moveTo>
                    <a:pt x="10176" y="3497"/>
                  </a:moveTo>
                  <a:cubicBezTo>
                    <a:pt x="10617" y="3497"/>
                    <a:pt x="10995" y="3781"/>
                    <a:pt x="11153" y="4190"/>
                  </a:cubicBezTo>
                  <a:lnTo>
                    <a:pt x="851" y="4190"/>
                  </a:lnTo>
                  <a:cubicBezTo>
                    <a:pt x="914" y="3812"/>
                    <a:pt x="1323" y="3497"/>
                    <a:pt x="1796" y="3497"/>
                  </a:cubicBezTo>
                  <a:close/>
                  <a:moveTo>
                    <a:pt x="11153" y="4915"/>
                  </a:moveTo>
                  <a:lnTo>
                    <a:pt x="11153" y="6301"/>
                  </a:lnTo>
                  <a:lnTo>
                    <a:pt x="10460" y="6301"/>
                  </a:lnTo>
                  <a:lnTo>
                    <a:pt x="10460" y="5923"/>
                  </a:lnTo>
                  <a:cubicBezTo>
                    <a:pt x="10491" y="5734"/>
                    <a:pt x="10334" y="5577"/>
                    <a:pt x="10145" y="5577"/>
                  </a:cubicBezTo>
                  <a:lnTo>
                    <a:pt x="8759" y="5577"/>
                  </a:lnTo>
                  <a:cubicBezTo>
                    <a:pt x="8570" y="5577"/>
                    <a:pt x="8412" y="5734"/>
                    <a:pt x="8412" y="5923"/>
                  </a:cubicBezTo>
                  <a:lnTo>
                    <a:pt x="8412" y="6301"/>
                  </a:lnTo>
                  <a:lnTo>
                    <a:pt x="3529" y="6301"/>
                  </a:lnTo>
                  <a:lnTo>
                    <a:pt x="3529" y="5923"/>
                  </a:lnTo>
                  <a:cubicBezTo>
                    <a:pt x="3529" y="5734"/>
                    <a:pt x="3371" y="5577"/>
                    <a:pt x="3151" y="5577"/>
                  </a:cubicBezTo>
                  <a:lnTo>
                    <a:pt x="1796" y="5577"/>
                  </a:lnTo>
                  <a:cubicBezTo>
                    <a:pt x="1575" y="5577"/>
                    <a:pt x="1418" y="5734"/>
                    <a:pt x="1418" y="5923"/>
                  </a:cubicBezTo>
                  <a:lnTo>
                    <a:pt x="1418" y="6301"/>
                  </a:lnTo>
                  <a:lnTo>
                    <a:pt x="725" y="6301"/>
                  </a:lnTo>
                  <a:lnTo>
                    <a:pt x="725" y="4915"/>
                  </a:lnTo>
                  <a:close/>
                  <a:moveTo>
                    <a:pt x="2836" y="6301"/>
                  </a:moveTo>
                  <a:lnTo>
                    <a:pt x="2836" y="8034"/>
                  </a:lnTo>
                  <a:cubicBezTo>
                    <a:pt x="2836" y="8223"/>
                    <a:pt x="2678" y="8381"/>
                    <a:pt x="2489" y="8381"/>
                  </a:cubicBezTo>
                  <a:cubicBezTo>
                    <a:pt x="2300" y="8381"/>
                    <a:pt x="2143" y="8223"/>
                    <a:pt x="2143" y="8034"/>
                  </a:cubicBezTo>
                  <a:lnTo>
                    <a:pt x="2143" y="6301"/>
                  </a:lnTo>
                  <a:close/>
                  <a:moveTo>
                    <a:pt x="9830" y="6301"/>
                  </a:moveTo>
                  <a:lnTo>
                    <a:pt x="9830" y="8034"/>
                  </a:lnTo>
                  <a:cubicBezTo>
                    <a:pt x="9830" y="8223"/>
                    <a:pt x="9672" y="8381"/>
                    <a:pt x="9452" y="8381"/>
                  </a:cubicBezTo>
                  <a:cubicBezTo>
                    <a:pt x="9263" y="8381"/>
                    <a:pt x="9105" y="8223"/>
                    <a:pt x="9105" y="8034"/>
                  </a:cubicBezTo>
                  <a:lnTo>
                    <a:pt x="9105" y="6301"/>
                  </a:lnTo>
                  <a:close/>
                  <a:moveTo>
                    <a:pt x="11121" y="6994"/>
                  </a:moveTo>
                  <a:lnTo>
                    <a:pt x="11121" y="10113"/>
                  </a:lnTo>
                  <a:cubicBezTo>
                    <a:pt x="11184" y="10649"/>
                    <a:pt x="10712" y="11121"/>
                    <a:pt x="10145" y="11121"/>
                  </a:cubicBezTo>
                  <a:lnTo>
                    <a:pt x="1733" y="11121"/>
                  </a:lnTo>
                  <a:cubicBezTo>
                    <a:pt x="1166" y="11121"/>
                    <a:pt x="725" y="10649"/>
                    <a:pt x="725" y="10113"/>
                  </a:cubicBezTo>
                  <a:lnTo>
                    <a:pt x="725" y="6994"/>
                  </a:lnTo>
                  <a:lnTo>
                    <a:pt x="1418" y="6994"/>
                  </a:lnTo>
                  <a:lnTo>
                    <a:pt x="1418" y="8034"/>
                  </a:lnTo>
                  <a:cubicBezTo>
                    <a:pt x="1418" y="8601"/>
                    <a:pt x="1891" y="9042"/>
                    <a:pt x="2458" y="9042"/>
                  </a:cubicBezTo>
                  <a:cubicBezTo>
                    <a:pt x="2993" y="9042"/>
                    <a:pt x="3466" y="8570"/>
                    <a:pt x="3466" y="8034"/>
                  </a:cubicBezTo>
                  <a:lnTo>
                    <a:pt x="3466" y="6994"/>
                  </a:lnTo>
                  <a:lnTo>
                    <a:pt x="8349" y="6994"/>
                  </a:lnTo>
                  <a:lnTo>
                    <a:pt x="8349" y="8034"/>
                  </a:lnTo>
                  <a:cubicBezTo>
                    <a:pt x="8349" y="8601"/>
                    <a:pt x="8822" y="9042"/>
                    <a:pt x="9389" y="9042"/>
                  </a:cubicBezTo>
                  <a:cubicBezTo>
                    <a:pt x="9924" y="9042"/>
                    <a:pt x="10397" y="8570"/>
                    <a:pt x="10397" y="8034"/>
                  </a:cubicBezTo>
                  <a:lnTo>
                    <a:pt x="10397" y="6994"/>
                  </a:lnTo>
                  <a:close/>
                  <a:moveTo>
                    <a:pt x="3844" y="0"/>
                  </a:moveTo>
                  <a:cubicBezTo>
                    <a:pt x="2899" y="0"/>
                    <a:pt x="2111" y="788"/>
                    <a:pt x="2111" y="1733"/>
                  </a:cubicBezTo>
                  <a:lnTo>
                    <a:pt x="2111" y="2836"/>
                  </a:lnTo>
                  <a:lnTo>
                    <a:pt x="1733" y="2836"/>
                  </a:lnTo>
                  <a:cubicBezTo>
                    <a:pt x="788" y="2836"/>
                    <a:pt x="0" y="3623"/>
                    <a:pt x="0" y="4568"/>
                  </a:cubicBezTo>
                  <a:lnTo>
                    <a:pt x="0" y="10113"/>
                  </a:lnTo>
                  <a:cubicBezTo>
                    <a:pt x="0" y="11058"/>
                    <a:pt x="788" y="11846"/>
                    <a:pt x="1733" y="11846"/>
                  </a:cubicBezTo>
                  <a:lnTo>
                    <a:pt x="10145" y="11846"/>
                  </a:lnTo>
                  <a:cubicBezTo>
                    <a:pt x="11090" y="11846"/>
                    <a:pt x="11878" y="11058"/>
                    <a:pt x="11878" y="10113"/>
                  </a:cubicBezTo>
                  <a:lnTo>
                    <a:pt x="11878" y="4568"/>
                  </a:lnTo>
                  <a:cubicBezTo>
                    <a:pt x="11878" y="3623"/>
                    <a:pt x="11121" y="2836"/>
                    <a:pt x="10145" y="2836"/>
                  </a:cubicBezTo>
                  <a:lnTo>
                    <a:pt x="9767" y="2836"/>
                  </a:lnTo>
                  <a:lnTo>
                    <a:pt x="9767" y="1733"/>
                  </a:lnTo>
                  <a:cubicBezTo>
                    <a:pt x="9767" y="788"/>
                    <a:pt x="8979" y="0"/>
                    <a:pt x="803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0531;p60">
              <a:extLst>
                <a:ext uri="{FF2B5EF4-FFF2-40B4-BE49-F238E27FC236}">
                  <a16:creationId xmlns:a16="http://schemas.microsoft.com/office/drawing/2014/main" id="{C7D05EF5-A4BE-4AC3-82A5-15670E2370F4}"/>
                </a:ext>
              </a:extLst>
            </p:cNvPr>
            <p:cNvSpPr/>
            <p:nvPr/>
          </p:nvSpPr>
          <p:spPr>
            <a:xfrm>
              <a:off x="-27246025" y="21521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0"/>
                  </a:moveTo>
                  <a:cubicBezTo>
                    <a:pt x="1229" y="0"/>
                    <a:pt x="1072" y="158"/>
                    <a:pt x="1072" y="347"/>
                  </a:cubicBezTo>
                  <a:lnTo>
                    <a:pt x="1072" y="1072"/>
                  </a:lnTo>
                  <a:lnTo>
                    <a:pt x="347" y="1072"/>
                  </a:lnTo>
                  <a:cubicBezTo>
                    <a:pt x="158" y="1072"/>
                    <a:pt x="0" y="1229"/>
                    <a:pt x="0" y="1418"/>
                  </a:cubicBezTo>
                  <a:cubicBezTo>
                    <a:pt x="0" y="1607"/>
                    <a:pt x="158" y="1765"/>
                    <a:pt x="347" y="1765"/>
                  </a:cubicBezTo>
                  <a:lnTo>
                    <a:pt x="1072" y="1765"/>
                  </a:lnTo>
                  <a:lnTo>
                    <a:pt x="1072" y="2489"/>
                  </a:lnTo>
                  <a:cubicBezTo>
                    <a:pt x="1072" y="2678"/>
                    <a:pt x="1229" y="2836"/>
                    <a:pt x="1418" y="2836"/>
                  </a:cubicBezTo>
                  <a:cubicBezTo>
                    <a:pt x="1607" y="2836"/>
                    <a:pt x="1765" y="2678"/>
                    <a:pt x="1765" y="2489"/>
                  </a:cubicBezTo>
                  <a:lnTo>
                    <a:pt x="1765" y="1765"/>
                  </a:lnTo>
                  <a:lnTo>
                    <a:pt x="2489" y="1765"/>
                  </a:lnTo>
                  <a:cubicBezTo>
                    <a:pt x="2678" y="1765"/>
                    <a:pt x="2836" y="1607"/>
                    <a:pt x="2836" y="1418"/>
                  </a:cubicBezTo>
                  <a:cubicBezTo>
                    <a:pt x="2836" y="1229"/>
                    <a:pt x="2678" y="1072"/>
                    <a:pt x="2489" y="1072"/>
                  </a:cubicBezTo>
                  <a:lnTo>
                    <a:pt x="1765" y="1072"/>
                  </a:lnTo>
                  <a:lnTo>
                    <a:pt x="1765" y="347"/>
                  </a:lnTo>
                  <a:cubicBezTo>
                    <a:pt x="1765" y="158"/>
                    <a:pt x="1607" y="0"/>
                    <a:pt x="14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0532;p60">
            <a:extLst>
              <a:ext uri="{FF2B5EF4-FFF2-40B4-BE49-F238E27FC236}">
                <a16:creationId xmlns:a16="http://schemas.microsoft.com/office/drawing/2014/main" id="{F3624382-6796-47F7-91FC-E34AB841FC94}"/>
              </a:ext>
            </a:extLst>
          </p:cNvPr>
          <p:cNvSpPr/>
          <p:nvPr/>
        </p:nvSpPr>
        <p:spPr>
          <a:xfrm>
            <a:off x="6243686" y="1783403"/>
            <a:ext cx="272201" cy="353240"/>
          </a:xfrm>
          <a:custGeom>
            <a:avLst/>
            <a:gdLst/>
            <a:ahLst/>
            <a:cxnLst/>
            <a:rect l="l" t="t" r="r" b="b"/>
            <a:pathLst>
              <a:path w="9106" h="11817" extrusionOk="0">
                <a:moveTo>
                  <a:pt x="4649" y="623"/>
                </a:moveTo>
                <a:cubicBezTo>
                  <a:pt x="5216" y="623"/>
                  <a:pt x="5756" y="897"/>
                  <a:pt x="6270" y="1325"/>
                </a:cubicBezTo>
                <a:lnTo>
                  <a:pt x="5987" y="2365"/>
                </a:lnTo>
                <a:cubicBezTo>
                  <a:pt x="5546" y="2144"/>
                  <a:pt x="5042" y="2050"/>
                  <a:pt x="4569" y="2050"/>
                </a:cubicBezTo>
                <a:cubicBezTo>
                  <a:pt x="4097" y="2050"/>
                  <a:pt x="3593" y="2144"/>
                  <a:pt x="3151" y="2365"/>
                </a:cubicBezTo>
                <a:lnTo>
                  <a:pt x="2868" y="1325"/>
                </a:lnTo>
                <a:cubicBezTo>
                  <a:pt x="3340" y="916"/>
                  <a:pt x="3939" y="664"/>
                  <a:pt x="4475" y="632"/>
                </a:cubicBezTo>
                <a:cubicBezTo>
                  <a:pt x="4533" y="626"/>
                  <a:pt x="4591" y="623"/>
                  <a:pt x="4649" y="623"/>
                </a:cubicBezTo>
                <a:close/>
                <a:moveTo>
                  <a:pt x="4601" y="4791"/>
                </a:moveTo>
                <a:cubicBezTo>
                  <a:pt x="4853" y="5074"/>
                  <a:pt x="5199" y="5358"/>
                  <a:pt x="5640" y="5610"/>
                </a:cubicBezTo>
                <a:lnTo>
                  <a:pt x="5640" y="6555"/>
                </a:lnTo>
                <a:cubicBezTo>
                  <a:pt x="5640" y="7154"/>
                  <a:pt x="5168" y="7595"/>
                  <a:pt x="4601" y="7595"/>
                </a:cubicBezTo>
                <a:cubicBezTo>
                  <a:pt x="4065" y="7595"/>
                  <a:pt x="3593" y="7122"/>
                  <a:pt x="3593" y="6555"/>
                </a:cubicBezTo>
                <a:lnTo>
                  <a:pt x="3593" y="5641"/>
                </a:lnTo>
                <a:cubicBezTo>
                  <a:pt x="3939" y="5358"/>
                  <a:pt x="4254" y="5169"/>
                  <a:pt x="4475" y="4917"/>
                </a:cubicBezTo>
                <a:lnTo>
                  <a:pt x="4601" y="4791"/>
                </a:lnTo>
                <a:close/>
                <a:moveTo>
                  <a:pt x="4569" y="2806"/>
                </a:moveTo>
                <a:cubicBezTo>
                  <a:pt x="5073" y="2806"/>
                  <a:pt x="5577" y="2964"/>
                  <a:pt x="6018" y="3216"/>
                </a:cubicBezTo>
                <a:cubicBezTo>
                  <a:pt x="6491" y="3499"/>
                  <a:pt x="6901" y="3972"/>
                  <a:pt x="7121" y="4476"/>
                </a:cubicBezTo>
                <a:lnTo>
                  <a:pt x="7877" y="6902"/>
                </a:lnTo>
                <a:lnTo>
                  <a:pt x="7877" y="6933"/>
                </a:lnTo>
                <a:cubicBezTo>
                  <a:pt x="8003" y="7217"/>
                  <a:pt x="7909" y="7469"/>
                  <a:pt x="7783" y="7626"/>
                </a:cubicBezTo>
                <a:cubicBezTo>
                  <a:pt x="7562" y="8036"/>
                  <a:pt x="7090" y="8319"/>
                  <a:pt x="6617" y="8351"/>
                </a:cubicBezTo>
                <a:cubicBezTo>
                  <a:pt x="6270" y="8351"/>
                  <a:pt x="5955" y="8162"/>
                  <a:pt x="5766" y="7878"/>
                </a:cubicBezTo>
                <a:cubicBezTo>
                  <a:pt x="6081" y="7563"/>
                  <a:pt x="6302" y="7122"/>
                  <a:pt x="6302" y="6618"/>
                </a:cubicBezTo>
                <a:lnTo>
                  <a:pt x="6302" y="6114"/>
                </a:lnTo>
                <a:cubicBezTo>
                  <a:pt x="6333" y="6145"/>
                  <a:pt x="6428" y="6177"/>
                  <a:pt x="6459" y="6208"/>
                </a:cubicBezTo>
                <a:cubicBezTo>
                  <a:pt x="6554" y="6272"/>
                  <a:pt x="6585" y="6272"/>
                  <a:pt x="6648" y="6272"/>
                </a:cubicBezTo>
                <a:cubicBezTo>
                  <a:pt x="6775" y="6272"/>
                  <a:pt x="6901" y="6208"/>
                  <a:pt x="6932" y="6114"/>
                </a:cubicBezTo>
                <a:cubicBezTo>
                  <a:pt x="7058" y="5956"/>
                  <a:pt x="6995" y="5704"/>
                  <a:pt x="6869" y="5641"/>
                </a:cubicBezTo>
                <a:cubicBezTo>
                  <a:pt x="6617" y="5484"/>
                  <a:pt x="6428" y="5358"/>
                  <a:pt x="6239" y="5232"/>
                </a:cubicBezTo>
                <a:cubicBezTo>
                  <a:pt x="6176" y="5200"/>
                  <a:pt x="6144" y="5169"/>
                  <a:pt x="6113" y="5169"/>
                </a:cubicBezTo>
                <a:cubicBezTo>
                  <a:pt x="5199" y="4570"/>
                  <a:pt x="4979" y="4381"/>
                  <a:pt x="4979" y="3814"/>
                </a:cubicBezTo>
                <a:cubicBezTo>
                  <a:pt x="4979" y="3625"/>
                  <a:pt x="4821" y="3468"/>
                  <a:pt x="4601" y="3468"/>
                </a:cubicBezTo>
                <a:cubicBezTo>
                  <a:pt x="4412" y="3468"/>
                  <a:pt x="4254" y="3625"/>
                  <a:pt x="4254" y="3814"/>
                </a:cubicBezTo>
                <a:cubicBezTo>
                  <a:pt x="4254" y="4381"/>
                  <a:pt x="4034" y="4570"/>
                  <a:pt x="3120" y="5169"/>
                </a:cubicBezTo>
                <a:cubicBezTo>
                  <a:pt x="3057" y="5169"/>
                  <a:pt x="3025" y="5200"/>
                  <a:pt x="2994" y="5232"/>
                </a:cubicBezTo>
                <a:cubicBezTo>
                  <a:pt x="2805" y="5358"/>
                  <a:pt x="2584" y="5484"/>
                  <a:pt x="2364" y="5641"/>
                </a:cubicBezTo>
                <a:cubicBezTo>
                  <a:pt x="2206" y="5736"/>
                  <a:pt x="2175" y="5956"/>
                  <a:pt x="2269" y="6114"/>
                </a:cubicBezTo>
                <a:cubicBezTo>
                  <a:pt x="2343" y="6206"/>
                  <a:pt x="2448" y="6255"/>
                  <a:pt x="2548" y="6255"/>
                </a:cubicBezTo>
                <a:cubicBezTo>
                  <a:pt x="2620" y="6255"/>
                  <a:pt x="2689" y="6230"/>
                  <a:pt x="2742" y="6177"/>
                </a:cubicBezTo>
                <a:cubicBezTo>
                  <a:pt x="2805" y="6145"/>
                  <a:pt x="2868" y="6114"/>
                  <a:pt x="2899" y="6051"/>
                </a:cubicBezTo>
                <a:lnTo>
                  <a:pt x="2899" y="6587"/>
                </a:lnTo>
                <a:cubicBezTo>
                  <a:pt x="2899" y="7059"/>
                  <a:pt x="3120" y="7532"/>
                  <a:pt x="3466" y="7847"/>
                </a:cubicBezTo>
                <a:cubicBezTo>
                  <a:pt x="3277" y="8099"/>
                  <a:pt x="2962" y="8319"/>
                  <a:pt x="2616" y="8319"/>
                </a:cubicBezTo>
                <a:cubicBezTo>
                  <a:pt x="2143" y="8256"/>
                  <a:pt x="1671" y="8004"/>
                  <a:pt x="1419" y="7595"/>
                </a:cubicBezTo>
                <a:cubicBezTo>
                  <a:pt x="1230" y="7437"/>
                  <a:pt x="1135" y="7217"/>
                  <a:pt x="1261" y="6933"/>
                </a:cubicBezTo>
                <a:lnTo>
                  <a:pt x="2017" y="4476"/>
                </a:lnTo>
                <a:cubicBezTo>
                  <a:pt x="2238" y="3940"/>
                  <a:pt x="2647" y="3499"/>
                  <a:pt x="3120" y="3216"/>
                </a:cubicBezTo>
                <a:cubicBezTo>
                  <a:pt x="3529" y="2964"/>
                  <a:pt x="4065" y="2806"/>
                  <a:pt x="4569" y="2806"/>
                </a:cubicBezTo>
                <a:close/>
                <a:moveTo>
                  <a:pt x="5231" y="8225"/>
                </a:moveTo>
                <a:cubicBezTo>
                  <a:pt x="5325" y="8382"/>
                  <a:pt x="5420" y="8508"/>
                  <a:pt x="5577" y="8634"/>
                </a:cubicBezTo>
                <a:lnTo>
                  <a:pt x="4569" y="9580"/>
                </a:lnTo>
                <a:lnTo>
                  <a:pt x="3624" y="8634"/>
                </a:lnTo>
                <a:cubicBezTo>
                  <a:pt x="3750" y="8508"/>
                  <a:pt x="3845" y="8382"/>
                  <a:pt x="3971" y="8225"/>
                </a:cubicBezTo>
                <a:cubicBezTo>
                  <a:pt x="4160" y="8319"/>
                  <a:pt x="4380" y="8351"/>
                  <a:pt x="4601" y="8351"/>
                </a:cubicBezTo>
                <a:cubicBezTo>
                  <a:pt x="4853" y="8351"/>
                  <a:pt x="5042" y="8319"/>
                  <a:pt x="5231" y="8225"/>
                </a:cubicBezTo>
                <a:close/>
                <a:moveTo>
                  <a:pt x="2994" y="8949"/>
                </a:moveTo>
                <a:lnTo>
                  <a:pt x="4254" y="10210"/>
                </a:lnTo>
                <a:lnTo>
                  <a:pt x="4254" y="11092"/>
                </a:lnTo>
                <a:lnTo>
                  <a:pt x="789" y="11092"/>
                </a:lnTo>
                <a:lnTo>
                  <a:pt x="789" y="10745"/>
                </a:lnTo>
                <a:cubicBezTo>
                  <a:pt x="789" y="9800"/>
                  <a:pt x="1576" y="9012"/>
                  <a:pt x="2521" y="9012"/>
                </a:cubicBezTo>
                <a:cubicBezTo>
                  <a:pt x="2679" y="9012"/>
                  <a:pt x="2836" y="8981"/>
                  <a:pt x="2994" y="8949"/>
                </a:cubicBezTo>
                <a:close/>
                <a:moveTo>
                  <a:pt x="6176" y="8949"/>
                </a:moveTo>
                <a:cubicBezTo>
                  <a:pt x="6333" y="8981"/>
                  <a:pt x="6491" y="9012"/>
                  <a:pt x="6648" y="9012"/>
                </a:cubicBezTo>
                <a:cubicBezTo>
                  <a:pt x="7594" y="9012"/>
                  <a:pt x="8381" y="9800"/>
                  <a:pt x="8381" y="10745"/>
                </a:cubicBezTo>
                <a:lnTo>
                  <a:pt x="8381" y="11092"/>
                </a:lnTo>
                <a:lnTo>
                  <a:pt x="4916" y="11092"/>
                </a:lnTo>
                <a:lnTo>
                  <a:pt x="4916" y="10210"/>
                </a:lnTo>
                <a:lnTo>
                  <a:pt x="6176" y="8949"/>
                </a:lnTo>
                <a:close/>
                <a:moveTo>
                  <a:pt x="4553" y="0"/>
                </a:moveTo>
                <a:cubicBezTo>
                  <a:pt x="4517" y="0"/>
                  <a:pt x="4480" y="1"/>
                  <a:pt x="4443" y="2"/>
                </a:cubicBezTo>
                <a:cubicBezTo>
                  <a:pt x="3656" y="34"/>
                  <a:pt x="2836" y="380"/>
                  <a:pt x="2206" y="1010"/>
                </a:cubicBezTo>
                <a:cubicBezTo>
                  <a:pt x="2143" y="1105"/>
                  <a:pt x="2080" y="1231"/>
                  <a:pt x="2143" y="1325"/>
                </a:cubicBezTo>
                <a:lnTo>
                  <a:pt x="2490" y="2743"/>
                </a:lnTo>
                <a:cubicBezTo>
                  <a:pt x="1986" y="3121"/>
                  <a:pt x="1576" y="3625"/>
                  <a:pt x="1293" y="4224"/>
                </a:cubicBezTo>
                <a:lnTo>
                  <a:pt x="1293" y="4255"/>
                </a:lnTo>
                <a:lnTo>
                  <a:pt x="568" y="6650"/>
                </a:lnTo>
                <a:cubicBezTo>
                  <a:pt x="411" y="7091"/>
                  <a:pt x="442" y="7563"/>
                  <a:pt x="663" y="8004"/>
                </a:cubicBezTo>
                <a:cubicBezTo>
                  <a:pt x="820" y="8225"/>
                  <a:pt x="1041" y="8477"/>
                  <a:pt x="1261" y="8634"/>
                </a:cubicBezTo>
                <a:cubicBezTo>
                  <a:pt x="505" y="9012"/>
                  <a:pt x="1" y="9832"/>
                  <a:pt x="1" y="10745"/>
                </a:cubicBezTo>
                <a:lnTo>
                  <a:pt x="1" y="11470"/>
                </a:lnTo>
                <a:cubicBezTo>
                  <a:pt x="1" y="11659"/>
                  <a:pt x="158" y="11816"/>
                  <a:pt x="347" y="11816"/>
                </a:cubicBezTo>
                <a:lnTo>
                  <a:pt x="8665" y="11816"/>
                </a:lnTo>
                <a:cubicBezTo>
                  <a:pt x="8854" y="11816"/>
                  <a:pt x="9011" y="11659"/>
                  <a:pt x="9011" y="11470"/>
                </a:cubicBezTo>
                <a:lnTo>
                  <a:pt x="9011" y="10745"/>
                </a:lnTo>
                <a:cubicBezTo>
                  <a:pt x="9106" y="9832"/>
                  <a:pt x="8570" y="9012"/>
                  <a:pt x="7783" y="8634"/>
                </a:cubicBezTo>
                <a:cubicBezTo>
                  <a:pt x="8035" y="8477"/>
                  <a:pt x="8255" y="8225"/>
                  <a:pt x="8381" y="8004"/>
                </a:cubicBezTo>
                <a:cubicBezTo>
                  <a:pt x="8665" y="7563"/>
                  <a:pt x="8696" y="7091"/>
                  <a:pt x="8507" y="6650"/>
                </a:cubicBezTo>
                <a:lnTo>
                  <a:pt x="7751" y="4255"/>
                </a:lnTo>
                <a:lnTo>
                  <a:pt x="7751" y="4224"/>
                </a:lnTo>
                <a:cubicBezTo>
                  <a:pt x="7531" y="3625"/>
                  <a:pt x="7090" y="3121"/>
                  <a:pt x="6585" y="2743"/>
                </a:cubicBezTo>
                <a:lnTo>
                  <a:pt x="6932" y="1325"/>
                </a:lnTo>
                <a:cubicBezTo>
                  <a:pt x="6964" y="1231"/>
                  <a:pt x="6932" y="1105"/>
                  <a:pt x="6838" y="1010"/>
                </a:cubicBezTo>
                <a:cubicBezTo>
                  <a:pt x="6173" y="346"/>
                  <a:pt x="5393" y="0"/>
                  <a:pt x="4553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0533;p60">
            <a:extLst>
              <a:ext uri="{FF2B5EF4-FFF2-40B4-BE49-F238E27FC236}">
                <a16:creationId xmlns:a16="http://schemas.microsoft.com/office/drawing/2014/main" id="{7A8A9E2F-0B84-40D0-B596-A939B3635B4D}"/>
              </a:ext>
            </a:extLst>
          </p:cNvPr>
          <p:cNvSpPr/>
          <p:nvPr/>
        </p:nvSpPr>
        <p:spPr>
          <a:xfrm>
            <a:off x="6202255" y="2224163"/>
            <a:ext cx="355063" cy="354136"/>
          </a:xfrm>
          <a:custGeom>
            <a:avLst/>
            <a:gdLst/>
            <a:ahLst/>
            <a:cxnLst/>
            <a:rect l="l" t="t" r="r" b="b"/>
            <a:pathLst>
              <a:path w="11878" h="11847" extrusionOk="0">
                <a:moveTo>
                  <a:pt x="10523" y="694"/>
                </a:moveTo>
                <a:cubicBezTo>
                  <a:pt x="10680" y="694"/>
                  <a:pt x="10901" y="788"/>
                  <a:pt x="10995" y="883"/>
                </a:cubicBezTo>
                <a:cubicBezTo>
                  <a:pt x="11121" y="1009"/>
                  <a:pt x="11184" y="1198"/>
                  <a:pt x="11184" y="1356"/>
                </a:cubicBezTo>
                <a:cubicBezTo>
                  <a:pt x="11184" y="1576"/>
                  <a:pt x="11121" y="1734"/>
                  <a:pt x="10995" y="1828"/>
                </a:cubicBezTo>
                <a:lnTo>
                  <a:pt x="9389" y="3466"/>
                </a:lnTo>
                <a:cubicBezTo>
                  <a:pt x="9105" y="3718"/>
                  <a:pt x="8948" y="4096"/>
                  <a:pt x="8916" y="4443"/>
                </a:cubicBezTo>
                <a:lnTo>
                  <a:pt x="7467" y="2994"/>
                </a:lnTo>
                <a:cubicBezTo>
                  <a:pt x="7813" y="2931"/>
                  <a:pt x="8160" y="2773"/>
                  <a:pt x="8444" y="2521"/>
                </a:cubicBezTo>
                <a:lnTo>
                  <a:pt x="10050" y="883"/>
                </a:lnTo>
                <a:cubicBezTo>
                  <a:pt x="10176" y="788"/>
                  <a:pt x="10365" y="694"/>
                  <a:pt x="10523" y="694"/>
                </a:cubicBezTo>
                <a:close/>
                <a:moveTo>
                  <a:pt x="5766" y="2427"/>
                </a:moveTo>
                <a:cubicBezTo>
                  <a:pt x="5860" y="2427"/>
                  <a:pt x="5955" y="2458"/>
                  <a:pt x="6018" y="2553"/>
                </a:cubicBezTo>
                <a:lnTo>
                  <a:pt x="9420" y="5987"/>
                </a:lnTo>
                <a:cubicBezTo>
                  <a:pt x="9515" y="6050"/>
                  <a:pt x="9546" y="6144"/>
                  <a:pt x="9546" y="6207"/>
                </a:cubicBezTo>
                <a:cubicBezTo>
                  <a:pt x="9452" y="6239"/>
                  <a:pt x="9452" y="6333"/>
                  <a:pt x="9389" y="6396"/>
                </a:cubicBezTo>
                <a:cubicBezTo>
                  <a:pt x="9326" y="6459"/>
                  <a:pt x="9239" y="6491"/>
                  <a:pt x="9152" y="6491"/>
                </a:cubicBezTo>
                <a:cubicBezTo>
                  <a:pt x="9066" y="6491"/>
                  <a:pt x="8979" y="6459"/>
                  <a:pt x="8916" y="6396"/>
                </a:cubicBezTo>
                <a:lnTo>
                  <a:pt x="8444" y="5924"/>
                </a:lnTo>
                <a:lnTo>
                  <a:pt x="6018" y="3498"/>
                </a:lnTo>
                <a:lnTo>
                  <a:pt x="5545" y="3025"/>
                </a:lnTo>
                <a:cubicBezTo>
                  <a:pt x="5419" y="2899"/>
                  <a:pt x="5419" y="2679"/>
                  <a:pt x="5545" y="2553"/>
                </a:cubicBezTo>
                <a:cubicBezTo>
                  <a:pt x="5608" y="2458"/>
                  <a:pt x="5703" y="2427"/>
                  <a:pt x="5766" y="2427"/>
                </a:cubicBezTo>
                <a:close/>
                <a:moveTo>
                  <a:pt x="5734" y="4159"/>
                </a:moveTo>
                <a:lnTo>
                  <a:pt x="7687" y="6144"/>
                </a:lnTo>
                <a:lnTo>
                  <a:pt x="7183" y="6648"/>
                </a:lnTo>
                <a:lnTo>
                  <a:pt x="6427" y="5892"/>
                </a:lnTo>
                <a:cubicBezTo>
                  <a:pt x="6364" y="5829"/>
                  <a:pt x="6278" y="5798"/>
                  <a:pt x="6191" y="5798"/>
                </a:cubicBezTo>
                <a:cubicBezTo>
                  <a:pt x="6104" y="5798"/>
                  <a:pt x="6018" y="5829"/>
                  <a:pt x="5955" y="5892"/>
                </a:cubicBezTo>
                <a:cubicBezTo>
                  <a:pt x="5829" y="6018"/>
                  <a:pt x="5829" y="6239"/>
                  <a:pt x="5955" y="6365"/>
                </a:cubicBezTo>
                <a:lnTo>
                  <a:pt x="6711" y="7121"/>
                </a:lnTo>
                <a:lnTo>
                  <a:pt x="6238" y="7593"/>
                </a:lnTo>
                <a:lnTo>
                  <a:pt x="4253" y="5609"/>
                </a:lnTo>
                <a:lnTo>
                  <a:pt x="5734" y="4159"/>
                </a:lnTo>
                <a:close/>
                <a:moveTo>
                  <a:pt x="3718" y="6176"/>
                </a:moveTo>
                <a:lnTo>
                  <a:pt x="5703" y="8129"/>
                </a:lnTo>
                <a:lnTo>
                  <a:pt x="5230" y="8602"/>
                </a:lnTo>
                <a:lnTo>
                  <a:pt x="4474" y="7877"/>
                </a:lnTo>
                <a:cubicBezTo>
                  <a:pt x="4411" y="7814"/>
                  <a:pt x="4324" y="7782"/>
                  <a:pt x="4238" y="7782"/>
                </a:cubicBezTo>
                <a:cubicBezTo>
                  <a:pt x="4151" y="7782"/>
                  <a:pt x="4064" y="7814"/>
                  <a:pt x="4001" y="7877"/>
                </a:cubicBezTo>
                <a:cubicBezTo>
                  <a:pt x="3875" y="7972"/>
                  <a:pt x="3875" y="8224"/>
                  <a:pt x="4001" y="8350"/>
                </a:cubicBezTo>
                <a:lnTo>
                  <a:pt x="4694" y="9043"/>
                </a:lnTo>
                <a:cubicBezTo>
                  <a:pt x="4537" y="9169"/>
                  <a:pt x="4379" y="9232"/>
                  <a:pt x="4190" y="9295"/>
                </a:cubicBezTo>
                <a:cubicBezTo>
                  <a:pt x="3119" y="9547"/>
                  <a:pt x="2332" y="9988"/>
                  <a:pt x="1733" y="10586"/>
                </a:cubicBezTo>
                <a:lnTo>
                  <a:pt x="1355" y="10964"/>
                </a:lnTo>
                <a:cubicBezTo>
                  <a:pt x="1292" y="11027"/>
                  <a:pt x="1205" y="11059"/>
                  <a:pt x="1119" y="11059"/>
                </a:cubicBezTo>
                <a:cubicBezTo>
                  <a:pt x="1032" y="11059"/>
                  <a:pt x="945" y="11027"/>
                  <a:pt x="882" y="10964"/>
                </a:cubicBezTo>
                <a:cubicBezTo>
                  <a:pt x="819" y="10901"/>
                  <a:pt x="756" y="10807"/>
                  <a:pt x="756" y="10744"/>
                </a:cubicBezTo>
                <a:cubicBezTo>
                  <a:pt x="756" y="10649"/>
                  <a:pt x="788" y="10555"/>
                  <a:pt x="882" y="10492"/>
                </a:cubicBezTo>
                <a:lnTo>
                  <a:pt x="1260" y="10114"/>
                </a:lnTo>
                <a:cubicBezTo>
                  <a:pt x="1859" y="9515"/>
                  <a:pt x="2300" y="8696"/>
                  <a:pt x="2584" y="7656"/>
                </a:cubicBezTo>
                <a:cubicBezTo>
                  <a:pt x="2647" y="7404"/>
                  <a:pt x="2804" y="7121"/>
                  <a:pt x="3025" y="6869"/>
                </a:cubicBezTo>
                <a:lnTo>
                  <a:pt x="3718" y="6176"/>
                </a:lnTo>
                <a:close/>
                <a:moveTo>
                  <a:pt x="10491" y="1"/>
                </a:moveTo>
                <a:cubicBezTo>
                  <a:pt x="10145" y="1"/>
                  <a:pt x="9767" y="158"/>
                  <a:pt x="9515" y="379"/>
                </a:cubicBezTo>
                <a:lnTo>
                  <a:pt x="7876" y="1986"/>
                </a:lnTo>
                <a:cubicBezTo>
                  <a:pt x="7687" y="2190"/>
                  <a:pt x="7428" y="2293"/>
                  <a:pt x="7164" y="2293"/>
                </a:cubicBezTo>
                <a:cubicBezTo>
                  <a:pt x="6900" y="2293"/>
                  <a:pt x="6632" y="2190"/>
                  <a:pt x="6427" y="1986"/>
                </a:cubicBezTo>
                <a:cubicBezTo>
                  <a:pt x="6238" y="1797"/>
                  <a:pt x="5978" y="1702"/>
                  <a:pt x="5714" y="1702"/>
                </a:cubicBezTo>
                <a:cubicBezTo>
                  <a:pt x="5451" y="1702"/>
                  <a:pt x="5183" y="1797"/>
                  <a:pt x="4978" y="1986"/>
                </a:cubicBezTo>
                <a:cubicBezTo>
                  <a:pt x="4600" y="2395"/>
                  <a:pt x="4600" y="3057"/>
                  <a:pt x="4978" y="3435"/>
                </a:cubicBezTo>
                <a:lnTo>
                  <a:pt x="5199" y="3687"/>
                </a:lnTo>
                <a:lnTo>
                  <a:pt x="3466" y="5420"/>
                </a:lnTo>
                <a:lnTo>
                  <a:pt x="2489" y="6396"/>
                </a:lnTo>
                <a:cubicBezTo>
                  <a:pt x="2174" y="6711"/>
                  <a:pt x="1985" y="7058"/>
                  <a:pt x="1859" y="7499"/>
                </a:cubicBezTo>
                <a:cubicBezTo>
                  <a:pt x="1638" y="8413"/>
                  <a:pt x="1229" y="9106"/>
                  <a:pt x="725" y="9641"/>
                </a:cubicBezTo>
                <a:lnTo>
                  <a:pt x="315" y="10019"/>
                </a:lnTo>
                <a:cubicBezTo>
                  <a:pt x="126" y="10240"/>
                  <a:pt x="0" y="10492"/>
                  <a:pt x="0" y="10775"/>
                </a:cubicBezTo>
                <a:cubicBezTo>
                  <a:pt x="0" y="11059"/>
                  <a:pt x="126" y="11343"/>
                  <a:pt x="315" y="11532"/>
                </a:cubicBezTo>
                <a:cubicBezTo>
                  <a:pt x="536" y="11721"/>
                  <a:pt x="788" y="11847"/>
                  <a:pt x="1071" y="11847"/>
                </a:cubicBezTo>
                <a:cubicBezTo>
                  <a:pt x="1355" y="11847"/>
                  <a:pt x="1638" y="11721"/>
                  <a:pt x="1828" y="11532"/>
                </a:cubicBezTo>
                <a:lnTo>
                  <a:pt x="2237" y="11122"/>
                </a:lnTo>
                <a:cubicBezTo>
                  <a:pt x="2741" y="10618"/>
                  <a:pt x="3434" y="10240"/>
                  <a:pt x="4348" y="9988"/>
                </a:cubicBezTo>
                <a:cubicBezTo>
                  <a:pt x="4757" y="9862"/>
                  <a:pt x="5136" y="9673"/>
                  <a:pt x="5419" y="9389"/>
                </a:cubicBezTo>
                <a:lnTo>
                  <a:pt x="6396" y="8413"/>
                </a:lnTo>
                <a:lnTo>
                  <a:pt x="7372" y="7436"/>
                </a:lnTo>
                <a:lnTo>
                  <a:pt x="8129" y="6680"/>
                </a:lnTo>
                <a:lnTo>
                  <a:pt x="8349" y="6932"/>
                </a:lnTo>
                <a:cubicBezTo>
                  <a:pt x="8570" y="7121"/>
                  <a:pt x="8822" y="7247"/>
                  <a:pt x="9105" y="7247"/>
                </a:cubicBezTo>
                <a:cubicBezTo>
                  <a:pt x="9389" y="7247"/>
                  <a:pt x="9672" y="7121"/>
                  <a:pt x="9861" y="6932"/>
                </a:cubicBezTo>
                <a:cubicBezTo>
                  <a:pt x="10050" y="6711"/>
                  <a:pt x="10176" y="6459"/>
                  <a:pt x="10176" y="6176"/>
                </a:cubicBezTo>
                <a:cubicBezTo>
                  <a:pt x="10176" y="5892"/>
                  <a:pt x="10050" y="5609"/>
                  <a:pt x="9861" y="5420"/>
                </a:cubicBezTo>
                <a:cubicBezTo>
                  <a:pt x="9672" y="5231"/>
                  <a:pt x="9546" y="4947"/>
                  <a:pt x="9546" y="4664"/>
                </a:cubicBezTo>
                <a:cubicBezTo>
                  <a:pt x="9546" y="4380"/>
                  <a:pt x="9672" y="4128"/>
                  <a:pt x="9861" y="3907"/>
                </a:cubicBezTo>
                <a:lnTo>
                  <a:pt x="11468" y="2364"/>
                </a:lnTo>
                <a:cubicBezTo>
                  <a:pt x="11752" y="2080"/>
                  <a:pt x="11878" y="1734"/>
                  <a:pt x="11878" y="1356"/>
                </a:cubicBezTo>
                <a:cubicBezTo>
                  <a:pt x="11878" y="1009"/>
                  <a:pt x="11720" y="662"/>
                  <a:pt x="11468" y="379"/>
                </a:cubicBezTo>
                <a:cubicBezTo>
                  <a:pt x="11184" y="95"/>
                  <a:pt x="10838" y="1"/>
                  <a:pt x="1049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0534;p60">
            <a:extLst>
              <a:ext uri="{FF2B5EF4-FFF2-40B4-BE49-F238E27FC236}">
                <a16:creationId xmlns:a16="http://schemas.microsoft.com/office/drawing/2014/main" id="{5E76554B-DA9D-4FA9-A034-B915CC1FCC11}"/>
              </a:ext>
            </a:extLst>
          </p:cNvPr>
          <p:cNvGrpSpPr/>
          <p:nvPr/>
        </p:nvGrpSpPr>
        <p:grpSpPr>
          <a:xfrm>
            <a:off x="7100357" y="2666048"/>
            <a:ext cx="354136" cy="353180"/>
            <a:chOff x="-23599325" y="1971025"/>
            <a:chExt cx="296175" cy="295375"/>
          </a:xfrm>
        </p:grpSpPr>
        <p:sp>
          <p:nvSpPr>
            <p:cNvPr id="129" name="Google Shape;10535;p60">
              <a:extLst>
                <a:ext uri="{FF2B5EF4-FFF2-40B4-BE49-F238E27FC236}">
                  <a16:creationId xmlns:a16="http://schemas.microsoft.com/office/drawing/2014/main" id="{7BF29926-D1C8-424D-A343-26D17EFDD16E}"/>
                </a:ext>
              </a:extLst>
            </p:cNvPr>
            <p:cNvSpPr/>
            <p:nvPr/>
          </p:nvSpPr>
          <p:spPr>
            <a:xfrm>
              <a:off x="-23599325" y="1971025"/>
              <a:ext cx="296175" cy="295375"/>
            </a:xfrm>
            <a:custGeom>
              <a:avLst/>
              <a:gdLst/>
              <a:ahLst/>
              <a:cxnLst/>
              <a:rect l="l" t="t" r="r" b="b"/>
              <a:pathLst>
                <a:path w="11847" h="11815" extrusionOk="0">
                  <a:moveTo>
                    <a:pt x="7656" y="662"/>
                  </a:moveTo>
                  <a:lnTo>
                    <a:pt x="7656" y="4190"/>
                  </a:lnTo>
                  <a:lnTo>
                    <a:pt x="4159" y="4190"/>
                  </a:lnTo>
                  <a:lnTo>
                    <a:pt x="4159" y="662"/>
                  </a:lnTo>
                  <a:close/>
                  <a:moveTo>
                    <a:pt x="5577" y="4884"/>
                  </a:moveTo>
                  <a:lnTo>
                    <a:pt x="5577" y="5577"/>
                  </a:lnTo>
                  <a:lnTo>
                    <a:pt x="4222" y="5577"/>
                  </a:lnTo>
                  <a:lnTo>
                    <a:pt x="4222" y="4884"/>
                  </a:lnTo>
                  <a:close/>
                  <a:moveTo>
                    <a:pt x="7625" y="4884"/>
                  </a:moveTo>
                  <a:lnTo>
                    <a:pt x="7625" y="5608"/>
                  </a:lnTo>
                  <a:lnTo>
                    <a:pt x="6270" y="5608"/>
                  </a:lnTo>
                  <a:lnTo>
                    <a:pt x="6270" y="4884"/>
                  </a:lnTo>
                  <a:close/>
                  <a:moveTo>
                    <a:pt x="2111" y="5577"/>
                  </a:moveTo>
                  <a:lnTo>
                    <a:pt x="2111" y="6301"/>
                  </a:lnTo>
                  <a:lnTo>
                    <a:pt x="693" y="6301"/>
                  </a:lnTo>
                  <a:lnTo>
                    <a:pt x="693" y="5923"/>
                  </a:lnTo>
                  <a:cubicBezTo>
                    <a:pt x="693" y="5766"/>
                    <a:pt x="851" y="5577"/>
                    <a:pt x="1072" y="5577"/>
                  </a:cubicBezTo>
                  <a:close/>
                  <a:moveTo>
                    <a:pt x="10775" y="5577"/>
                  </a:moveTo>
                  <a:cubicBezTo>
                    <a:pt x="10996" y="5577"/>
                    <a:pt x="11153" y="5766"/>
                    <a:pt x="11153" y="5955"/>
                  </a:cubicBezTo>
                  <a:lnTo>
                    <a:pt x="11153" y="6301"/>
                  </a:lnTo>
                  <a:lnTo>
                    <a:pt x="9735" y="6301"/>
                  </a:lnTo>
                  <a:lnTo>
                    <a:pt x="9735" y="5577"/>
                  </a:lnTo>
                  <a:close/>
                  <a:moveTo>
                    <a:pt x="5545" y="6270"/>
                  </a:moveTo>
                  <a:lnTo>
                    <a:pt x="5545" y="6963"/>
                  </a:lnTo>
                  <a:lnTo>
                    <a:pt x="4159" y="6963"/>
                  </a:lnTo>
                  <a:lnTo>
                    <a:pt x="4159" y="6270"/>
                  </a:lnTo>
                  <a:close/>
                  <a:moveTo>
                    <a:pt x="7625" y="6270"/>
                  </a:moveTo>
                  <a:lnTo>
                    <a:pt x="7625" y="6963"/>
                  </a:lnTo>
                  <a:lnTo>
                    <a:pt x="6270" y="6963"/>
                  </a:lnTo>
                  <a:lnTo>
                    <a:pt x="6270" y="6270"/>
                  </a:lnTo>
                  <a:close/>
                  <a:moveTo>
                    <a:pt x="2111" y="6931"/>
                  </a:moveTo>
                  <a:lnTo>
                    <a:pt x="2111" y="7656"/>
                  </a:lnTo>
                  <a:lnTo>
                    <a:pt x="693" y="7656"/>
                  </a:lnTo>
                  <a:lnTo>
                    <a:pt x="693" y="6931"/>
                  </a:lnTo>
                  <a:close/>
                  <a:moveTo>
                    <a:pt x="11153" y="6963"/>
                  </a:moveTo>
                  <a:lnTo>
                    <a:pt x="11153" y="7688"/>
                  </a:lnTo>
                  <a:lnTo>
                    <a:pt x="9735" y="7688"/>
                  </a:lnTo>
                  <a:lnTo>
                    <a:pt x="9735" y="6963"/>
                  </a:lnTo>
                  <a:close/>
                  <a:moveTo>
                    <a:pt x="5545" y="7625"/>
                  </a:moveTo>
                  <a:lnTo>
                    <a:pt x="5545" y="8349"/>
                  </a:lnTo>
                  <a:lnTo>
                    <a:pt x="4159" y="8349"/>
                  </a:lnTo>
                  <a:lnTo>
                    <a:pt x="4159" y="7625"/>
                  </a:lnTo>
                  <a:close/>
                  <a:moveTo>
                    <a:pt x="7625" y="7656"/>
                  </a:moveTo>
                  <a:lnTo>
                    <a:pt x="7625" y="8349"/>
                  </a:lnTo>
                  <a:lnTo>
                    <a:pt x="6270" y="8349"/>
                  </a:lnTo>
                  <a:lnTo>
                    <a:pt x="6270" y="7656"/>
                  </a:lnTo>
                  <a:close/>
                  <a:moveTo>
                    <a:pt x="2111" y="8349"/>
                  </a:moveTo>
                  <a:lnTo>
                    <a:pt x="2111" y="9074"/>
                  </a:lnTo>
                  <a:lnTo>
                    <a:pt x="693" y="9074"/>
                  </a:lnTo>
                  <a:lnTo>
                    <a:pt x="693" y="8349"/>
                  </a:lnTo>
                  <a:close/>
                  <a:moveTo>
                    <a:pt x="11153" y="8349"/>
                  </a:moveTo>
                  <a:lnTo>
                    <a:pt x="11153" y="9074"/>
                  </a:lnTo>
                  <a:lnTo>
                    <a:pt x="9735" y="9074"/>
                  </a:lnTo>
                  <a:lnTo>
                    <a:pt x="9735" y="8349"/>
                  </a:lnTo>
                  <a:close/>
                  <a:moveTo>
                    <a:pt x="2111" y="9735"/>
                  </a:moveTo>
                  <a:lnTo>
                    <a:pt x="2111" y="11090"/>
                  </a:lnTo>
                  <a:lnTo>
                    <a:pt x="693" y="11090"/>
                  </a:lnTo>
                  <a:lnTo>
                    <a:pt x="693" y="9735"/>
                  </a:lnTo>
                  <a:close/>
                  <a:moveTo>
                    <a:pt x="8759" y="2048"/>
                  </a:moveTo>
                  <a:cubicBezTo>
                    <a:pt x="8948" y="2048"/>
                    <a:pt x="9105" y="2206"/>
                    <a:pt x="9105" y="2395"/>
                  </a:cubicBezTo>
                  <a:lnTo>
                    <a:pt x="9105" y="11090"/>
                  </a:lnTo>
                  <a:lnTo>
                    <a:pt x="7719" y="11090"/>
                  </a:lnTo>
                  <a:lnTo>
                    <a:pt x="7719" y="10082"/>
                  </a:lnTo>
                  <a:cubicBezTo>
                    <a:pt x="7719" y="9893"/>
                    <a:pt x="7562" y="9735"/>
                    <a:pt x="7373" y="9735"/>
                  </a:cubicBezTo>
                  <a:lnTo>
                    <a:pt x="4600" y="9735"/>
                  </a:lnTo>
                  <a:cubicBezTo>
                    <a:pt x="4411" y="9735"/>
                    <a:pt x="4254" y="9893"/>
                    <a:pt x="4254" y="10082"/>
                  </a:cubicBezTo>
                  <a:lnTo>
                    <a:pt x="4254" y="11090"/>
                  </a:lnTo>
                  <a:lnTo>
                    <a:pt x="2867" y="11090"/>
                  </a:lnTo>
                  <a:lnTo>
                    <a:pt x="2867" y="2395"/>
                  </a:lnTo>
                  <a:lnTo>
                    <a:pt x="2804" y="2395"/>
                  </a:lnTo>
                  <a:cubicBezTo>
                    <a:pt x="2804" y="2206"/>
                    <a:pt x="2962" y="2048"/>
                    <a:pt x="3151" y="2048"/>
                  </a:cubicBezTo>
                  <a:lnTo>
                    <a:pt x="3497" y="2048"/>
                  </a:lnTo>
                  <a:lnTo>
                    <a:pt x="3497" y="8696"/>
                  </a:lnTo>
                  <a:cubicBezTo>
                    <a:pt x="3497" y="8916"/>
                    <a:pt x="3655" y="9074"/>
                    <a:pt x="3875" y="9074"/>
                  </a:cubicBezTo>
                  <a:lnTo>
                    <a:pt x="8034" y="9074"/>
                  </a:lnTo>
                  <a:cubicBezTo>
                    <a:pt x="8223" y="9074"/>
                    <a:pt x="8381" y="8916"/>
                    <a:pt x="8381" y="8696"/>
                  </a:cubicBezTo>
                  <a:lnTo>
                    <a:pt x="8381" y="2048"/>
                  </a:lnTo>
                  <a:close/>
                  <a:moveTo>
                    <a:pt x="6963" y="10428"/>
                  </a:moveTo>
                  <a:lnTo>
                    <a:pt x="6963" y="11153"/>
                  </a:lnTo>
                  <a:lnTo>
                    <a:pt x="4884" y="11153"/>
                  </a:lnTo>
                  <a:lnTo>
                    <a:pt x="4884" y="10428"/>
                  </a:lnTo>
                  <a:close/>
                  <a:moveTo>
                    <a:pt x="11153" y="9767"/>
                  </a:moveTo>
                  <a:lnTo>
                    <a:pt x="11153" y="11153"/>
                  </a:lnTo>
                  <a:lnTo>
                    <a:pt x="9735" y="11153"/>
                  </a:lnTo>
                  <a:lnTo>
                    <a:pt x="9735" y="9767"/>
                  </a:lnTo>
                  <a:close/>
                  <a:moveTo>
                    <a:pt x="3812" y="0"/>
                  </a:moveTo>
                  <a:cubicBezTo>
                    <a:pt x="3623" y="0"/>
                    <a:pt x="3466" y="158"/>
                    <a:pt x="3466" y="347"/>
                  </a:cubicBezTo>
                  <a:lnTo>
                    <a:pt x="3466" y="1387"/>
                  </a:lnTo>
                  <a:lnTo>
                    <a:pt x="3119" y="1387"/>
                  </a:lnTo>
                  <a:cubicBezTo>
                    <a:pt x="2521" y="1387"/>
                    <a:pt x="2080" y="1859"/>
                    <a:pt x="2080" y="2395"/>
                  </a:cubicBezTo>
                  <a:lnTo>
                    <a:pt x="2080" y="4884"/>
                  </a:lnTo>
                  <a:lnTo>
                    <a:pt x="1009" y="4884"/>
                  </a:lnTo>
                  <a:cubicBezTo>
                    <a:pt x="441" y="4884"/>
                    <a:pt x="0" y="5356"/>
                    <a:pt x="0" y="5923"/>
                  </a:cubicBezTo>
                  <a:lnTo>
                    <a:pt x="0" y="11468"/>
                  </a:lnTo>
                  <a:cubicBezTo>
                    <a:pt x="0" y="11657"/>
                    <a:pt x="158" y="11815"/>
                    <a:pt x="347" y="11815"/>
                  </a:cubicBezTo>
                  <a:lnTo>
                    <a:pt x="11468" y="11815"/>
                  </a:lnTo>
                  <a:cubicBezTo>
                    <a:pt x="11657" y="11815"/>
                    <a:pt x="11815" y="11657"/>
                    <a:pt x="11815" y="11468"/>
                  </a:cubicBezTo>
                  <a:lnTo>
                    <a:pt x="11815" y="5923"/>
                  </a:lnTo>
                  <a:cubicBezTo>
                    <a:pt x="11846" y="5356"/>
                    <a:pt x="11374" y="4884"/>
                    <a:pt x="10775" y="4884"/>
                  </a:cubicBezTo>
                  <a:lnTo>
                    <a:pt x="9735" y="4884"/>
                  </a:lnTo>
                  <a:lnTo>
                    <a:pt x="9735" y="2395"/>
                  </a:lnTo>
                  <a:cubicBezTo>
                    <a:pt x="9735" y="1828"/>
                    <a:pt x="9263" y="1387"/>
                    <a:pt x="8696" y="1387"/>
                  </a:cubicBezTo>
                  <a:lnTo>
                    <a:pt x="8349" y="1387"/>
                  </a:lnTo>
                  <a:lnTo>
                    <a:pt x="8349" y="347"/>
                  </a:lnTo>
                  <a:cubicBezTo>
                    <a:pt x="8349" y="158"/>
                    <a:pt x="8192" y="0"/>
                    <a:pt x="80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0536;p60">
              <a:extLst>
                <a:ext uri="{FF2B5EF4-FFF2-40B4-BE49-F238E27FC236}">
                  <a16:creationId xmlns:a16="http://schemas.microsoft.com/office/drawing/2014/main" id="{C2235681-F7E6-461E-8C8B-2EBF8F29C3B7}"/>
                </a:ext>
              </a:extLst>
            </p:cNvPr>
            <p:cNvSpPr/>
            <p:nvPr/>
          </p:nvSpPr>
          <p:spPr>
            <a:xfrm>
              <a:off x="-23477250" y="2004100"/>
              <a:ext cx="53575" cy="53575"/>
            </a:xfrm>
            <a:custGeom>
              <a:avLst/>
              <a:gdLst/>
              <a:ahLst/>
              <a:cxnLst/>
              <a:rect l="l" t="t" r="r" b="b"/>
              <a:pathLst>
                <a:path w="2143" h="2143" extrusionOk="0">
                  <a:moveTo>
                    <a:pt x="1072" y="1"/>
                  </a:moveTo>
                  <a:cubicBezTo>
                    <a:pt x="851" y="1"/>
                    <a:pt x="694" y="158"/>
                    <a:pt x="694" y="379"/>
                  </a:cubicBezTo>
                  <a:lnTo>
                    <a:pt x="694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92"/>
                    <a:pt x="158" y="1450"/>
                    <a:pt x="347" y="1450"/>
                  </a:cubicBezTo>
                  <a:lnTo>
                    <a:pt x="694" y="1450"/>
                  </a:lnTo>
                  <a:lnTo>
                    <a:pt x="694" y="1796"/>
                  </a:lnTo>
                  <a:cubicBezTo>
                    <a:pt x="694" y="1985"/>
                    <a:pt x="851" y="2143"/>
                    <a:pt x="1072" y="2143"/>
                  </a:cubicBezTo>
                  <a:cubicBezTo>
                    <a:pt x="1261" y="2143"/>
                    <a:pt x="1418" y="1985"/>
                    <a:pt x="1418" y="1796"/>
                  </a:cubicBezTo>
                  <a:lnTo>
                    <a:pt x="1418" y="1450"/>
                  </a:lnTo>
                  <a:lnTo>
                    <a:pt x="1765" y="1450"/>
                  </a:lnTo>
                  <a:cubicBezTo>
                    <a:pt x="1985" y="1450"/>
                    <a:pt x="2143" y="1292"/>
                    <a:pt x="2143" y="1072"/>
                  </a:cubicBezTo>
                  <a:cubicBezTo>
                    <a:pt x="2143" y="883"/>
                    <a:pt x="1985" y="725"/>
                    <a:pt x="1765" y="725"/>
                  </a:cubicBezTo>
                  <a:lnTo>
                    <a:pt x="1418" y="725"/>
                  </a:lnTo>
                  <a:lnTo>
                    <a:pt x="1418" y="379"/>
                  </a:ln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0537;p60">
            <a:extLst>
              <a:ext uri="{FF2B5EF4-FFF2-40B4-BE49-F238E27FC236}">
                <a16:creationId xmlns:a16="http://schemas.microsoft.com/office/drawing/2014/main" id="{C360F588-52C9-4EE7-83C3-7E21B0909C49}"/>
              </a:ext>
            </a:extLst>
          </p:cNvPr>
          <p:cNvSpPr/>
          <p:nvPr/>
        </p:nvSpPr>
        <p:spPr>
          <a:xfrm>
            <a:off x="7101239" y="3112404"/>
            <a:ext cx="353180" cy="355063"/>
          </a:xfrm>
          <a:custGeom>
            <a:avLst/>
            <a:gdLst/>
            <a:ahLst/>
            <a:cxnLst/>
            <a:rect l="l" t="t" r="r" b="b"/>
            <a:pathLst>
              <a:path w="11815" h="11878" extrusionOk="0">
                <a:moveTo>
                  <a:pt x="6301" y="725"/>
                </a:moveTo>
                <a:lnTo>
                  <a:pt x="6301" y="1670"/>
                </a:lnTo>
                <a:cubicBezTo>
                  <a:pt x="6301" y="2143"/>
                  <a:pt x="6490" y="2584"/>
                  <a:pt x="6805" y="2899"/>
                </a:cubicBezTo>
                <a:lnTo>
                  <a:pt x="7120" y="3214"/>
                </a:lnTo>
                <a:cubicBezTo>
                  <a:pt x="7026" y="3340"/>
                  <a:pt x="6868" y="3529"/>
                  <a:pt x="6742" y="3781"/>
                </a:cubicBezTo>
                <a:lnTo>
                  <a:pt x="6648" y="3781"/>
                </a:lnTo>
                <a:cubicBezTo>
                  <a:pt x="6459" y="3576"/>
                  <a:pt x="6191" y="3474"/>
                  <a:pt x="5923" y="3474"/>
                </a:cubicBezTo>
                <a:cubicBezTo>
                  <a:pt x="5656" y="3474"/>
                  <a:pt x="5388" y="3576"/>
                  <a:pt x="5199" y="3781"/>
                </a:cubicBezTo>
                <a:lnTo>
                  <a:pt x="5167" y="3813"/>
                </a:lnTo>
                <a:cubicBezTo>
                  <a:pt x="5167" y="3813"/>
                  <a:pt x="5167" y="3781"/>
                  <a:pt x="5136" y="3781"/>
                </a:cubicBezTo>
                <a:cubicBezTo>
                  <a:pt x="5010" y="3529"/>
                  <a:pt x="4884" y="3372"/>
                  <a:pt x="4758" y="3214"/>
                </a:cubicBezTo>
                <a:lnTo>
                  <a:pt x="5073" y="2899"/>
                </a:lnTo>
                <a:cubicBezTo>
                  <a:pt x="5388" y="2584"/>
                  <a:pt x="5608" y="2143"/>
                  <a:pt x="5608" y="1670"/>
                </a:cubicBezTo>
                <a:lnTo>
                  <a:pt x="5608" y="725"/>
                </a:lnTo>
                <a:close/>
                <a:moveTo>
                  <a:pt x="3970" y="3529"/>
                </a:moveTo>
                <a:cubicBezTo>
                  <a:pt x="4159" y="3529"/>
                  <a:pt x="4348" y="3687"/>
                  <a:pt x="4506" y="4002"/>
                </a:cubicBezTo>
                <a:cubicBezTo>
                  <a:pt x="4569" y="4128"/>
                  <a:pt x="4600" y="4285"/>
                  <a:pt x="4663" y="4474"/>
                </a:cubicBezTo>
                <a:cubicBezTo>
                  <a:pt x="4758" y="4852"/>
                  <a:pt x="4821" y="5293"/>
                  <a:pt x="4852" y="5829"/>
                </a:cubicBezTo>
                <a:lnTo>
                  <a:pt x="3812" y="6837"/>
                </a:lnTo>
                <a:lnTo>
                  <a:pt x="3340" y="6396"/>
                </a:lnTo>
                <a:cubicBezTo>
                  <a:pt x="3293" y="6333"/>
                  <a:pt x="3206" y="6302"/>
                  <a:pt x="3115" y="6302"/>
                </a:cubicBezTo>
                <a:cubicBezTo>
                  <a:pt x="3025" y="6302"/>
                  <a:pt x="2930" y="6333"/>
                  <a:pt x="2867" y="6396"/>
                </a:cubicBezTo>
                <a:cubicBezTo>
                  <a:pt x="2804" y="6491"/>
                  <a:pt x="2804" y="6554"/>
                  <a:pt x="2804" y="6648"/>
                </a:cubicBezTo>
                <a:cubicBezTo>
                  <a:pt x="2804" y="6711"/>
                  <a:pt x="2836" y="6837"/>
                  <a:pt x="2930" y="6869"/>
                </a:cubicBezTo>
                <a:lnTo>
                  <a:pt x="3340" y="7310"/>
                </a:lnTo>
                <a:lnTo>
                  <a:pt x="2206" y="8444"/>
                </a:lnTo>
                <a:cubicBezTo>
                  <a:pt x="2080" y="8570"/>
                  <a:pt x="2080" y="8822"/>
                  <a:pt x="2206" y="8916"/>
                </a:cubicBezTo>
                <a:cubicBezTo>
                  <a:pt x="2300" y="9011"/>
                  <a:pt x="2363" y="9042"/>
                  <a:pt x="2458" y="9042"/>
                </a:cubicBezTo>
                <a:cubicBezTo>
                  <a:pt x="2521" y="9042"/>
                  <a:pt x="2647" y="9011"/>
                  <a:pt x="2678" y="8916"/>
                </a:cubicBezTo>
                <a:lnTo>
                  <a:pt x="4852" y="6743"/>
                </a:lnTo>
                <a:lnTo>
                  <a:pt x="4852" y="6806"/>
                </a:lnTo>
                <a:cubicBezTo>
                  <a:pt x="4758" y="7971"/>
                  <a:pt x="4569" y="8979"/>
                  <a:pt x="4254" y="9358"/>
                </a:cubicBezTo>
                <a:cubicBezTo>
                  <a:pt x="3970" y="9767"/>
                  <a:pt x="3529" y="9988"/>
                  <a:pt x="3056" y="10271"/>
                </a:cubicBezTo>
                <a:cubicBezTo>
                  <a:pt x="2867" y="10397"/>
                  <a:pt x="2710" y="10492"/>
                  <a:pt x="2521" y="10618"/>
                </a:cubicBezTo>
                <a:cubicBezTo>
                  <a:pt x="2111" y="10901"/>
                  <a:pt x="1702" y="11185"/>
                  <a:pt x="1292" y="11185"/>
                </a:cubicBezTo>
                <a:cubicBezTo>
                  <a:pt x="851" y="11122"/>
                  <a:pt x="662" y="10712"/>
                  <a:pt x="693" y="9862"/>
                </a:cubicBezTo>
                <a:cubicBezTo>
                  <a:pt x="756" y="8759"/>
                  <a:pt x="1261" y="7152"/>
                  <a:pt x="1954" y="5766"/>
                </a:cubicBezTo>
                <a:cubicBezTo>
                  <a:pt x="2332" y="5104"/>
                  <a:pt x="2710" y="4506"/>
                  <a:pt x="3056" y="4128"/>
                </a:cubicBezTo>
                <a:cubicBezTo>
                  <a:pt x="3434" y="3781"/>
                  <a:pt x="3749" y="3529"/>
                  <a:pt x="3970" y="3529"/>
                </a:cubicBezTo>
                <a:close/>
                <a:moveTo>
                  <a:pt x="7845" y="3624"/>
                </a:moveTo>
                <a:cubicBezTo>
                  <a:pt x="8066" y="3624"/>
                  <a:pt x="8381" y="3813"/>
                  <a:pt x="8759" y="4191"/>
                </a:cubicBezTo>
                <a:cubicBezTo>
                  <a:pt x="9105" y="4600"/>
                  <a:pt x="9483" y="5136"/>
                  <a:pt x="9861" y="5860"/>
                </a:cubicBezTo>
                <a:cubicBezTo>
                  <a:pt x="10555" y="7247"/>
                  <a:pt x="11059" y="8853"/>
                  <a:pt x="11122" y="9956"/>
                </a:cubicBezTo>
                <a:cubicBezTo>
                  <a:pt x="11153" y="10744"/>
                  <a:pt x="10933" y="11185"/>
                  <a:pt x="10523" y="11185"/>
                </a:cubicBezTo>
                <a:cubicBezTo>
                  <a:pt x="10504" y="11186"/>
                  <a:pt x="10485" y="11187"/>
                  <a:pt x="10466" y="11187"/>
                </a:cubicBezTo>
                <a:cubicBezTo>
                  <a:pt x="10072" y="11187"/>
                  <a:pt x="9655" y="10888"/>
                  <a:pt x="9294" y="10618"/>
                </a:cubicBezTo>
                <a:cubicBezTo>
                  <a:pt x="9105" y="10492"/>
                  <a:pt x="8948" y="10397"/>
                  <a:pt x="8727" y="10271"/>
                </a:cubicBezTo>
                <a:cubicBezTo>
                  <a:pt x="8286" y="9988"/>
                  <a:pt x="7845" y="9767"/>
                  <a:pt x="7562" y="9358"/>
                </a:cubicBezTo>
                <a:cubicBezTo>
                  <a:pt x="7278" y="8979"/>
                  <a:pt x="7057" y="7971"/>
                  <a:pt x="6963" y="6869"/>
                </a:cubicBezTo>
                <a:lnTo>
                  <a:pt x="6963" y="6837"/>
                </a:lnTo>
                <a:lnTo>
                  <a:pt x="9137" y="9011"/>
                </a:lnTo>
                <a:cubicBezTo>
                  <a:pt x="9200" y="9074"/>
                  <a:pt x="9294" y="9137"/>
                  <a:pt x="9357" y="9137"/>
                </a:cubicBezTo>
                <a:cubicBezTo>
                  <a:pt x="9452" y="9137"/>
                  <a:pt x="9578" y="9074"/>
                  <a:pt x="9609" y="9011"/>
                </a:cubicBezTo>
                <a:cubicBezTo>
                  <a:pt x="9735" y="8885"/>
                  <a:pt x="9735" y="8633"/>
                  <a:pt x="9609" y="8538"/>
                </a:cubicBezTo>
                <a:lnTo>
                  <a:pt x="8475" y="7404"/>
                </a:lnTo>
                <a:lnTo>
                  <a:pt x="8885" y="6963"/>
                </a:lnTo>
                <a:cubicBezTo>
                  <a:pt x="9011" y="6837"/>
                  <a:pt x="9011" y="6617"/>
                  <a:pt x="8885" y="6491"/>
                </a:cubicBezTo>
                <a:cubicBezTo>
                  <a:pt x="8838" y="6428"/>
                  <a:pt x="8751" y="6396"/>
                  <a:pt x="8660" y="6396"/>
                </a:cubicBezTo>
                <a:cubicBezTo>
                  <a:pt x="8570" y="6396"/>
                  <a:pt x="8475" y="6428"/>
                  <a:pt x="8412" y="6491"/>
                </a:cubicBezTo>
                <a:lnTo>
                  <a:pt x="8003" y="6932"/>
                </a:lnTo>
                <a:lnTo>
                  <a:pt x="6963" y="5892"/>
                </a:lnTo>
                <a:cubicBezTo>
                  <a:pt x="6994" y="5388"/>
                  <a:pt x="7057" y="4915"/>
                  <a:pt x="7152" y="4569"/>
                </a:cubicBezTo>
                <a:cubicBezTo>
                  <a:pt x="7215" y="4411"/>
                  <a:pt x="7278" y="4222"/>
                  <a:pt x="7310" y="4096"/>
                </a:cubicBezTo>
                <a:cubicBezTo>
                  <a:pt x="7499" y="3781"/>
                  <a:pt x="7656" y="3624"/>
                  <a:pt x="7845" y="3624"/>
                </a:cubicBezTo>
                <a:close/>
                <a:moveTo>
                  <a:pt x="5230" y="1"/>
                </a:moveTo>
                <a:cubicBezTo>
                  <a:pt x="5041" y="1"/>
                  <a:pt x="4884" y="158"/>
                  <a:pt x="4884" y="347"/>
                </a:cubicBezTo>
                <a:lnTo>
                  <a:pt x="4884" y="1639"/>
                </a:lnTo>
                <a:cubicBezTo>
                  <a:pt x="4884" y="1922"/>
                  <a:pt x="4758" y="2206"/>
                  <a:pt x="4569" y="2395"/>
                </a:cubicBezTo>
                <a:lnTo>
                  <a:pt x="4096" y="2868"/>
                </a:lnTo>
                <a:lnTo>
                  <a:pt x="4002" y="2868"/>
                </a:lnTo>
                <a:cubicBezTo>
                  <a:pt x="3991" y="2867"/>
                  <a:pt x="3981" y="2867"/>
                  <a:pt x="3970" y="2867"/>
                </a:cubicBezTo>
                <a:cubicBezTo>
                  <a:pt x="2880" y="2867"/>
                  <a:pt x="1886" y="4484"/>
                  <a:pt x="1387" y="5451"/>
                </a:cubicBezTo>
                <a:cubicBezTo>
                  <a:pt x="599" y="6963"/>
                  <a:pt x="63" y="8601"/>
                  <a:pt x="32" y="9862"/>
                </a:cubicBezTo>
                <a:cubicBezTo>
                  <a:pt x="0" y="10429"/>
                  <a:pt x="63" y="10901"/>
                  <a:pt x="284" y="11216"/>
                </a:cubicBezTo>
                <a:cubicBezTo>
                  <a:pt x="473" y="11657"/>
                  <a:pt x="820" y="11878"/>
                  <a:pt x="1292" y="11878"/>
                </a:cubicBezTo>
                <a:lnTo>
                  <a:pt x="1387" y="11878"/>
                </a:lnTo>
                <a:cubicBezTo>
                  <a:pt x="1954" y="11878"/>
                  <a:pt x="2489" y="11531"/>
                  <a:pt x="2962" y="11216"/>
                </a:cubicBezTo>
                <a:cubicBezTo>
                  <a:pt x="3119" y="11090"/>
                  <a:pt x="3277" y="10964"/>
                  <a:pt x="3434" y="10901"/>
                </a:cubicBezTo>
                <a:cubicBezTo>
                  <a:pt x="3970" y="10586"/>
                  <a:pt x="4474" y="10303"/>
                  <a:pt x="4852" y="9799"/>
                </a:cubicBezTo>
                <a:cubicBezTo>
                  <a:pt x="5199" y="9263"/>
                  <a:pt x="5482" y="8223"/>
                  <a:pt x="5545" y="6963"/>
                </a:cubicBezTo>
                <a:cubicBezTo>
                  <a:pt x="5545" y="6648"/>
                  <a:pt x="5577" y="6365"/>
                  <a:pt x="5545" y="6081"/>
                </a:cubicBezTo>
                <a:lnTo>
                  <a:pt x="5545" y="5987"/>
                </a:lnTo>
                <a:cubicBezTo>
                  <a:pt x="5545" y="5451"/>
                  <a:pt x="5482" y="4978"/>
                  <a:pt x="5388" y="4569"/>
                </a:cubicBezTo>
                <a:lnTo>
                  <a:pt x="5671" y="4285"/>
                </a:lnTo>
                <a:cubicBezTo>
                  <a:pt x="5734" y="4222"/>
                  <a:pt x="5821" y="4191"/>
                  <a:pt x="5908" y="4191"/>
                </a:cubicBezTo>
                <a:cubicBezTo>
                  <a:pt x="5994" y="4191"/>
                  <a:pt x="6081" y="4222"/>
                  <a:pt x="6144" y="4285"/>
                </a:cubicBezTo>
                <a:lnTo>
                  <a:pt x="6427" y="4569"/>
                </a:lnTo>
                <a:cubicBezTo>
                  <a:pt x="6270" y="5230"/>
                  <a:pt x="6207" y="6050"/>
                  <a:pt x="6270" y="6963"/>
                </a:cubicBezTo>
                <a:cubicBezTo>
                  <a:pt x="6333" y="8223"/>
                  <a:pt x="6616" y="9295"/>
                  <a:pt x="6963" y="9799"/>
                </a:cubicBezTo>
                <a:cubicBezTo>
                  <a:pt x="7310" y="10303"/>
                  <a:pt x="7845" y="10618"/>
                  <a:pt x="8381" y="10901"/>
                </a:cubicBezTo>
                <a:cubicBezTo>
                  <a:pt x="8538" y="10964"/>
                  <a:pt x="8696" y="11090"/>
                  <a:pt x="8853" y="11216"/>
                </a:cubicBezTo>
                <a:cubicBezTo>
                  <a:pt x="9326" y="11531"/>
                  <a:pt x="9830" y="11878"/>
                  <a:pt x="10429" y="11878"/>
                </a:cubicBezTo>
                <a:lnTo>
                  <a:pt x="10523" y="11878"/>
                </a:lnTo>
                <a:cubicBezTo>
                  <a:pt x="10996" y="11846"/>
                  <a:pt x="11342" y="11594"/>
                  <a:pt x="11531" y="11216"/>
                </a:cubicBezTo>
                <a:cubicBezTo>
                  <a:pt x="11720" y="10870"/>
                  <a:pt x="11815" y="10429"/>
                  <a:pt x="11783" y="9862"/>
                </a:cubicBezTo>
                <a:cubicBezTo>
                  <a:pt x="11720" y="8664"/>
                  <a:pt x="11216" y="6963"/>
                  <a:pt x="10429" y="5451"/>
                </a:cubicBezTo>
                <a:cubicBezTo>
                  <a:pt x="9924" y="4474"/>
                  <a:pt x="8885" y="2868"/>
                  <a:pt x="7782" y="2868"/>
                </a:cubicBezTo>
                <a:lnTo>
                  <a:pt x="7751" y="2868"/>
                </a:lnTo>
                <a:lnTo>
                  <a:pt x="7278" y="2395"/>
                </a:lnTo>
                <a:cubicBezTo>
                  <a:pt x="7089" y="2206"/>
                  <a:pt x="6963" y="1922"/>
                  <a:pt x="6963" y="1639"/>
                </a:cubicBezTo>
                <a:lnTo>
                  <a:pt x="6963" y="347"/>
                </a:lnTo>
                <a:cubicBezTo>
                  <a:pt x="6963" y="158"/>
                  <a:pt x="6805" y="1"/>
                  <a:pt x="6616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0538;p60">
            <a:extLst>
              <a:ext uri="{FF2B5EF4-FFF2-40B4-BE49-F238E27FC236}">
                <a16:creationId xmlns:a16="http://schemas.microsoft.com/office/drawing/2014/main" id="{B6DB1806-5E91-44CC-8E76-6AE57E126F00}"/>
              </a:ext>
            </a:extLst>
          </p:cNvPr>
          <p:cNvSpPr/>
          <p:nvPr/>
        </p:nvSpPr>
        <p:spPr>
          <a:xfrm>
            <a:off x="7098877" y="3565376"/>
            <a:ext cx="357903" cy="331538"/>
          </a:xfrm>
          <a:custGeom>
            <a:avLst/>
            <a:gdLst/>
            <a:ahLst/>
            <a:cxnLst/>
            <a:rect l="l" t="t" r="r" b="b"/>
            <a:pathLst>
              <a:path w="11973" h="11091" extrusionOk="0">
                <a:moveTo>
                  <a:pt x="2143" y="694"/>
                </a:moveTo>
                <a:cubicBezTo>
                  <a:pt x="2206" y="694"/>
                  <a:pt x="2332" y="726"/>
                  <a:pt x="2363" y="820"/>
                </a:cubicBezTo>
                <a:cubicBezTo>
                  <a:pt x="2489" y="915"/>
                  <a:pt x="2489" y="1167"/>
                  <a:pt x="2363" y="1293"/>
                </a:cubicBezTo>
                <a:lnTo>
                  <a:pt x="1387" y="2269"/>
                </a:lnTo>
                <a:cubicBezTo>
                  <a:pt x="1324" y="2332"/>
                  <a:pt x="1229" y="2395"/>
                  <a:pt x="1135" y="2395"/>
                </a:cubicBezTo>
                <a:cubicBezTo>
                  <a:pt x="1072" y="2395"/>
                  <a:pt x="977" y="2332"/>
                  <a:pt x="914" y="2269"/>
                </a:cubicBezTo>
                <a:cubicBezTo>
                  <a:pt x="788" y="2143"/>
                  <a:pt x="788" y="1923"/>
                  <a:pt x="914" y="1797"/>
                </a:cubicBezTo>
                <a:lnTo>
                  <a:pt x="1891" y="820"/>
                </a:lnTo>
                <a:cubicBezTo>
                  <a:pt x="1985" y="726"/>
                  <a:pt x="2048" y="694"/>
                  <a:pt x="2143" y="694"/>
                </a:cubicBezTo>
                <a:close/>
                <a:moveTo>
                  <a:pt x="2647" y="2017"/>
                </a:moveTo>
                <a:lnTo>
                  <a:pt x="5325" y="4191"/>
                </a:lnTo>
                <a:lnTo>
                  <a:pt x="3151" y="4191"/>
                </a:lnTo>
                <a:lnTo>
                  <a:pt x="2111" y="2584"/>
                </a:lnTo>
                <a:lnTo>
                  <a:pt x="2647" y="2017"/>
                </a:lnTo>
                <a:close/>
                <a:moveTo>
                  <a:pt x="10555" y="2805"/>
                </a:moveTo>
                <a:lnTo>
                  <a:pt x="10555" y="2805"/>
                </a:lnTo>
                <a:cubicBezTo>
                  <a:pt x="10523" y="3277"/>
                  <a:pt x="10334" y="3750"/>
                  <a:pt x="10050" y="4191"/>
                </a:cubicBezTo>
                <a:lnTo>
                  <a:pt x="8318" y="4191"/>
                </a:lnTo>
                <a:cubicBezTo>
                  <a:pt x="8822" y="3403"/>
                  <a:pt x="9641" y="2931"/>
                  <a:pt x="10555" y="2805"/>
                </a:cubicBezTo>
                <a:close/>
                <a:moveTo>
                  <a:pt x="10964" y="4853"/>
                </a:moveTo>
                <a:cubicBezTo>
                  <a:pt x="11153" y="4853"/>
                  <a:pt x="11311" y="5010"/>
                  <a:pt x="11311" y="5231"/>
                </a:cubicBezTo>
                <a:cubicBezTo>
                  <a:pt x="11279" y="5294"/>
                  <a:pt x="11279" y="5388"/>
                  <a:pt x="11185" y="5420"/>
                </a:cubicBezTo>
                <a:cubicBezTo>
                  <a:pt x="11122" y="5483"/>
                  <a:pt x="11027" y="5577"/>
                  <a:pt x="10933" y="5577"/>
                </a:cubicBezTo>
                <a:lnTo>
                  <a:pt x="1198" y="5577"/>
                </a:lnTo>
                <a:cubicBezTo>
                  <a:pt x="1072" y="5577"/>
                  <a:pt x="1009" y="5546"/>
                  <a:pt x="914" y="5420"/>
                </a:cubicBezTo>
                <a:cubicBezTo>
                  <a:pt x="882" y="5325"/>
                  <a:pt x="851" y="5294"/>
                  <a:pt x="851" y="5231"/>
                </a:cubicBezTo>
                <a:cubicBezTo>
                  <a:pt x="851" y="5010"/>
                  <a:pt x="1009" y="4853"/>
                  <a:pt x="1198" y="4853"/>
                </a:cubicBezTo>
                <a:close/>
                <a:moveTo>
                  <a:pt x="10555" y="6239"/>
                </a:moveTo>
                <a:cubicBezTo>
                  <a:pt x="10428" y="7058"/>
                  <a:pt x="10082" y="8098"/>
                  <a:pt x="8759" y="9043"/>
                </a:cubicBezTo>
                <a:lnTo>
                  <a:pt x="3340" y="9043"/>
                </a:lnTo>
                <a:cubicBezTo>
                  <a:pt x="2363" y="8381"/>
                  <a:pt x="1765" y="7657"/>
                  <a:pt x="1576" y="6270"/>
                </a:cubicBezTo>
                <a:lnTo>
                  <a:pt x="9137" y="6270"/>
                </a:lnTo>
                <a:cubicBezTo>
                  <a:pt x="9074" y="6711"/>
                  <a:pt x="8822" y="7216"/>
                  <a:pt x="8192" y="7751"/>
                </a:cubicBezTo>
                <a:cubicBezTo>
                  <a:pt x="8034" y="7846"/>
                  <a:pt x="8034" y="8098"/>
                  <a:pt x="8160" y="8224"/>
                </a:cubicBezTo>
                <a:cubicBezTo>
                  <a:pt x="8223" y="8287"/>
                  <a:pt x="8318" y="8318"/>
                  <a:pt x="8444" y="8318"/>
                </a:cubicBezTo>
                <a:cubicBezTo>
                  <a:pt x="8507" y="8318"/>
                  <a:pt x="8601" y="8287"/>
                  <a:pt x="8633" y="8255"/>
                </a:cubicBezTo>
                <a:cubicBezTo>
                  <a:pt x="9483" y="7531"/>
                  <a:pt x="9767" y="6838"/>
                  <a:pt x="9861" y="6239"/>
                </a:cubicBezTo>
                <a:close/>
                <a:moveTo>
                  <a:pt x="8475" y="9704"/>
                </a:moveTo>
                <a:lnTo>
                  <a:pt x="8475" y="10051"/>
                </a:lnTo>
                <a:cubicBezTo>
                  <a:pt x="8507" y="10272"/>
                  <a:pt x="8349" y="10429"/>
                  <a:pt x="8160" y="10429"/>
                </a:cubicBezTo>
                <a:lnTo>
                  <a:pt x="3938" y="10429"/>
                </a:lnTo>
                <a:cubicBezTo>
                  <a:pt x="3749" y="10429"/>
                  <a:pt x="3592" y="10272"/>
                  <a:pt x="3592" y="10051"/>
                </a:cubicBezTo>
                <a:lnTo>
                  <a:pt x="3592" y="9704"/>
                </a:lnTo>
                <a:close/>
                <a:moveTo>
                  <a:pt x="2143" y="1"/>
                </a:moveTo>
                <a:cubicBezTo>
                  <a:pt x="1859" y="1"/>
                  <a:pt x="1576" y="127"/>
                  <a:pt x="1387" y="348"/>
                </a:cubicBezTo>
                <a:lnTo>
                  <a:pt x="410" y="1324"/>
                </a:lnTo>
                <a:cubicBezTo>
                  <a:pt x="0" y="1702"/>
                  <a:pt x="0" y="2364"/>
                  <a:pt x="410" y="2773"/>
                </a:cubicBezTo>
                <a:cubicBezTo>
                  <a:pt x="599" y="2962"/>
                  <a:pt x="882" y="3088"/>
                  <a:pt x="1135" y="3088"/>
                </a:cubicBezTo>
                <a:cubicBezTo>
                  <a:pt x="1261" y="3088"/>
                  <a:pt x="1418" y="3057"/>
                  <a:pt x="1544" y="3025"/>
                </a:cubicBezTo>
                <a:lnTo>
                  <a:pt x="2332" y="4191"/>
                </a:lnTo>
                <a:lnTo>
                  <a:pt x="1198" y="4191"/>
                </a:lnTo>
                <a:cubicBezTo>
                  <a:pt x="599" y="4191"/>
                  <a:pt x="158" y="4664"/>
                  <a:pt x="158" y="5231"/>
                </a:cubicBezTo>
                <a:cubicBezTo>
                  <a:pt x="158" y="5451"/>
                  <a:pt x="252" y="5640"/>
                  <a:pt x="347" y="5861"/>
                </a:cubicBezTo>
                <a:cubicBezTo>
                  <a:pt x="473" y="6050"/>
                  <a:pt x="662" y="6176"/>
                  <a:pt x="914" y="6207"/>
                </a:cubicBezTo>
                <a:cubicBezTo>
                  <a:pt x="977" y="6995"/>
                  <a:pt x="1229" y="7625"/>
                  <a:pt x="1544" y="8161"/>
                </a:cubicBezTo>
                <a:cubicBezTo>
                  <a:pt x="1859" y="8696"/>
                  <a:pt x="2300" y="9106"/>
                  <a:pt x="2930" y="9547"/>
                </a:cubicBezTo>
                <a:lnTo>
                  <a:pt x="2930" y="10051"/>
                </a:lnTo>
                <a:cubicBezTo>
                  <a:pt x="2930" y="10650"/>
                  <a:pt x="3403" y="11091"/>
                  <a:pt x="3938" y="11091"/>
                </a:cubicBezTo>
                <a:lnTo>
                  <a:pt x="8160" y="11091"/>
                </a:lnTo>
                <a:cubicBezTo>
                  <a:pt x="8759" y="11091"/>
                  <a:pt x="9168" y="10618"/>
                  <a:pt x="9168" y="10051"/>
                </a:cubicBezTo>
                <a:lnTo>
                  <a:pt x="9168" y="9547"/>
                </a:lnTo>
                <a:cubicBezTo>
                  <a:pt x="10428" y="8696"/>
                  <a:pt x="11122" y="7594"/>
                  <a:pt x="11216" y="6207"/>
                </a:cubicBezTo>
                <a:cubicBezTo>
                  <a:pt x="11437" y="6113"/>
                  <a:pt x="11626" y="6018"/>
                  <a:pt x="11752" y="5861"/>
                </a:cubicBezTo>
                <a:cubicBezTo>
                  <a:pt x="11846" y="5640"/>
                  <a:pt x="11941" y="5451"/>
                  <a:pt x="11941" y="5231"/>
                </a:cubicBezTo>
                <a:cubicBezTo>
                  <a:pt x="11972" y="4632"/>
                  <a:pt x="11500" y="4191"/>
                  <a:pt x="10901" y="4191"/>
                </a:cubicBezTo>
                <a:lnTo>
                  <a:pt x="10838" y="4191"/>
                </a:lnTo>
                <a:cubicBezTo>
                  <a:pt x="11122" y="3656"/>
                  <a:pt x="11279" y="3057"/>
                  <a:pt x="11279" y="2458"/>
                </a:cubicBezTo>
                <a:cubicBezTo>
                  <a:pt x="11279" y="2269"/>
                  <a:pt x="11122" y="2112"/>
                  <a:pt x="10901" y="2112"/>
                </a:cubicBezTo>
                <a:cubicBezTo>
                  <a:pt x="9452" y="2112"/>
                  <a:pt x="8160" y="2931"/>
                  <a:pt x="7530" y="4191"/>
                </a:cubicBezTo>
                <a:lnTo>
                  <a:pt x="6427" y="4191"/>
                </a:lnTo>
                <a:lnTo>
                  <a:pt x="3088" y="1482"/>
                </a:lnTo>
                <a:cubicBezTo>
                  <a:pt x="3245" y="1072"/>
                  <a:pt x="3151" y="663"/>
                  <a:pt x="2867" y="348"/>
                </a:cubicBezTo>
                <a:cubicBezTo>
                  <a:pt x="2678" y="127"/>
                  <a:pt x="2395" y="1"/>
                  <a:pt x="2143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0539;p60">
            <a:extLst>
              <a:ext uri="{FF2B5EF4-FFF2-40B4-BE49-F238E27FC236}">
                <a16:creationId xmlns:a16="http://schemas.microsoft.com/office/drawing/2014/main" id="{C3ED2A15-3096-443D-A3AB-9E5CC7042599}"/>
              </a:ext>
            </a:extLst>
          </p:cNvPr>
          <p:cNvSpPr/>
          <p:nvPr/>
        </p:nvSpPr>
        <p:spPr>
          <a:xfrm>
            <a:off x="6201949" y="4047139"/>
            <a:ext cx="356020" cy="354136"/>
          </a:xfrm>
          <a:custGeom>
            <a:avLst/>
            <a:gdLst/>
            <a:ahLst/>
            <a:cxnLst/>
            <a:rect l="l" t="t" r="r" b="b"/>
            <a:pathLst>
              <a:path w="11910" h="11847" extrusionOk="0">
                <a:moveTo>
                  <a:pt x="1104" y="693"/>
                </a:moveTo>
                <a:cubicBezTo>
                  <a:pt x="2521" y="693"/>
                  <a:pt x="3592" y="1702"/>
                  <a:pt x="3813" y="3371"/>
                </a:cubicBezTo>
                <a:lnTo>
                  <a:pt x="3939" y="4190"/>
                </a:lnTo>
                <a:lnTo>
                  <a:pt x="3781" y="4190"/>
                </a:lnTo>
                <a:cubicBezTo>
                  <a:pt x="3592" y="4190"/>
                  <a:pt x="3435" y="4190"/>
                  <a:pt x="3246" y="4222"/>
                </a:cubicBezTo>
                <a:lnTo>
                  <a:pt x="3151" y="3497"/>
                </a:lnTo>
                <a:cubicBezTo>
                  <a:pt x="2962" y="2143"/>
                  <a:pt x="2206" y="1418"/>
                  <a:pt x="1104" y="1418"/>
                </a:cubicBezTo>
                <a:cubicBezTo>
                  <a:pt x="915" y="1418"/>
                  <a:pt x="757" y="1260"/>
                  <a:pt x="757" y="1040"/>
                </a:cubicBezTo>
                <a:cubicBezTo>
                  <a:pt x="757" y="851"/>
                  <a:pt x="915" y="693"/>
                  <a:pt x="1104" y="693"/>
                </a:cubicBezTo>
                <a:close/>
                <a:moveTo>
                  <a:pt x="6617" y="3529"/>
                </a:moveTo>
                <a:cubicBezTo>
                  <a:pt x="7184" y="3529"/>
                  <a:pt x="7657" y="4001"/>
                  <a:pt x="7657" y="4568"/>
                </a:cubicBezTo>
                <a:lnTo>
                  <a:pt x="7657" y="5577"/>
                </a:lnTo>
                <a:lnTo>
                  <a:pt x="6774" y="5577"/>
                </a:lnTo>
                <a:lnTo>
                  <a:pt x="6554" y="5356"/>
                </a:lnTo>
                <a:lnTo>
                  <a:pt x="6522" y="5293"/>
                </a:lnTo>
                <a:cubicBezTo>
                  <a:pt x="6050" y="4820"/>
                  <a:pt x="5388" y="4474"/>
                  <a:pt x="4695" y="4316"/>
                </a:cubicBezTo>
                <a:lnTo>
                  <a:pt x="4569" y="3529"/>
                </a:lnTo>
                <a:close/>
                <a:moveTo>
                  <a:pt x="3466" y="4915"/>
                </a:moveTo>
                <a:lnTo>
                  <a:pt x="3466" y="5608"/>
                </a:lnTo>
                <a:cubicBezTo>
                  <a:pt x="3088" y="5671"/>
                  <a:pt x="2679" y="5860"/>
                  <a:pt x="2364" y="6081"/>
                </a:cubicBezTo>
                <a:lnTo>
                  <a:pt x="1860" y="5577"/>
                </a:lnTo>
                <a:cubicBezTo>
                  <a:pt x="2332" y="5230"/>
                  <a:pt x="2868" y="4978"/>
                  <a:pt x="3466" y="4915"/>
                </a:cubicBezTo>
                <a:close/>
                <a:moveTo>
                  <a:pt x="4191" y="4915"/>
                </a:moveTo>
                <a:cubicBezTo>
                  <a:pt x="4790" y="4978"/>
                  <a:pt x="5325" y="5230"/>
                  <a:pt x="5798" y="5577"/>
                </a:cubicBezTo>
                <a:lnTo>
                  <a:pt x="5294" y="6081"/>
                </a:lnTo>
                <a:cubicBezTo>
                  <a:pt x="4979" y="5860"/>
                  <a:pt x="4569" y="5703"/>
                  <a:pt x="4191" y="5608"/>
                </a:cubicBezTo>
                <a:lnTo>
                  <a:pt x="4191" y="4915"/>
                </a:lnTo>
                <a:close/>
                <a:moveTo>
                  <a:pt x="6270" y="6049"/>
                </a:moveTo>
                <a:cubicBezTo>
                  <a:pt x="6617" y="6522"/>
                  <a:pt x="6869" y="7057"/>
                  <a:pt x="6932" y="7656"/>
                </a:cubicBezTo>
                <a:lnTo>
                  <a:pt x="6239" y="7656"/>
                </a:lnTo>
                <a:cubicBezTo>
                  <a:pt x="6176" y="7278"/>
                  <a:pt x="5987" y="6868"/>
                  <a:pt x="5766" y="6553"/>
                </a:cubicBezTo>
                <a:lnTo>
                  <a:pt x="6270" y="6049"/>
                </a:lnTo>
                <a:close/>
                <a:moveTo>
                  <a:pt x="1387" y="6081"/>
                </a:moveTo>
                <a:lnTo>
                  <a:pt x="1891" y="6616"/>
                </a:lnTo>
                <a:cubicBezTo>
                  <a:pt x="1671" y="6931"/>
                  <a:pt x="1513" y="7309"/>
                  <a:pt x="1419" y="7719"/>
                </a:cubicBezTo>
                <a:lnTo>
                  <a:pt x="725" y="7719"/>
                </a:lnTo>
                <a:cubicBezTo>
                  <a:pt x="788" y="7057"/>
                  <a:pt x="1041" y="6522"/>
                  <a:pt x="1387" y="6081"/>
                </a:cubicBezTo>
                <a:close/>
                <a:moveTo>
                  <a:pt x="8792" y="6327"/>
                </a:moveTo>
                <a:cubicBezTo>
                  <a:pt x="9316" y="6327"/>
                  <a:pt x="9736" y="6806"/>
                  <a:pt x="9736" y="7341"/>
                </a:cubicBezTo>
                <a:lnTo>
                  <a:pt x="9736" y="7719"/>
                </a:lnTo>
                <a:lnTo>
                  <a:pt x="7657" y="7719"/>
                </a:lnTo>
                <a:cubicBezTo>
                  <a:pt x="7594" y="7183"/>
                  <a:pt x="7436" y="6774"/>
                  <a:pt x="7247" y="6333"/>
                </a:cubicBezTo>
                <a:lnTo>
                  <a:pt x="8696" y="6333"/>
                </a:lnTo>
                <a:cubicBezTo>
                  <a:pt x="8729" y="6329"/>
                  <a:pt x="8761" y="6327"/>
                  <a:pt x="8792" y="6327"/>
                </a:cubicBezTo>
                <a:close/>
                <a:moveTo>
                  <a:pt x="3813" y="6270"/>
                </a:moveTo>
                <a:cubicBezTo>
                  <a:pt x="4790" y="6270"/>
                  <a:pt x="5577" y="7057"/>
                  <a:pt x="5577" y="8034"/>
                </a:cubicBezTo>
                <a:cubicBezTo>
                  <a:pt x="5577" y="8979"/>
                  <a:pt x="4790" y="9767"/>
                  <a:pt x="3813" y="9767"/>
                </a:cubicBezTo>
                <a:cubicBezTo>
                  <a:pt x="2868" y="9767"/>
                  <a:pt x="2080" y="8979"/>
                  <a:pt x="2080" y="8034"/>
                </a:cubicBezTo>
                <a:cubicBezTo>
                  <a:pt x="2080" y="7057"/>
                  <a:pt x="2868" y="6270"/>
                  <a:pt x="3813" y="6270"/>
                </a:cubicBezTo>
                <a:close/>
                <a:moveTo>
                  <a:pt x="1419" y="8381"/>
                </a:moveTo>
                <a:cubicBezTo>
                  <a:pt x="1450" y="8759"/>
                  <a:pt x="1671" y="9168"/>
                  <a:pt x="1891" y="9483"/>
                </a:cubicBezTo>
                <a:lnTo>
                  <a:pt x="1387" y="9987"/>
                </a:lnTo>
                <a:cubicBezTo>
                  <a:pt x="1041" y="9515"/>
                  <a:pt x="788" y="8979"/>
                  <a:pt x="725" y="8381"/>
                </a:cubicBezTo>
                <a:close/>
                <a:moveTo>
                  <a:pt x="6932" y="8381"/>
                </a:moveTo>
                <a:cubicBezTo>
                  <a:pt x="6869" y="8979"/>
                  <a:pt x="6617" y="9515"/>
                  <a:pt x="6270" y="9987"/>
                </a:cubicBezTo>
                <a:lnTo>
                  <a:pt x="5766" y="9483"/>
                </a:lnTo>
                <a:cubicBezTo>
                  <a:pt x="5987" y="9168"/>
                  <a:pt x="6144" y="8759"/>
                  <a:pt x="6239" y="8381"/>
                </a:cubicBezTo>
                <a:close/>
                <a:moveTo>
                  <a:pt x="5294" y="9956"/>
                </a:moveTo>
                <a:lnTo>
                  <a:pt x="5798" y="10460"/>
                </a:lnTo>
                <a:cubicBezTo>
                  <a:pt x="5357" y="10806"/>
                  <a:pt x="4821" y="11058"/>
                  <a:pt x="4191" y="11121"/>
                </a:cubicBezTo>
                <a:lnTo>
                  <a:pt x="4191" y="10428"/>
                </a:lnTo>
                <a:cubicBezTo>
                  <a:pt x="4569" y="10397"/>
                  <a:pt x="4979" y="10176"/>
                  <a:pt x="5294" y="9956"/>
                </a:cubicBezTo>
                <a:close/>
                <a:moveTo>
                  <a:pt x="2364" y="9987"/>
                </a:moveTo>
                <a:cubicBezTo>
                  <a:pt x="2679" y="10208"/>
                  <a:pt x="3088" y="10397"/>
                  <a:pt x="3466" y="10460"/>
                </a:cubicBezTo>
                <a:lnTo>
                  <a:pt x="3466" y="11184"/>
                </a:lnTo>
                <a:cubicBezTo>
                  <a:pt x="2868" y="11090"/>
                  <a:pt x="2332" y="10838"/>
                  <a:pt x="1860" y="10491"/>
                </a:cubicBezTo>
                <a:lnTo>
                  <a:pt x="2364" y="9987"/>
                </a:lnTo>
                <a:close/>
                <a:moveTo>
                  <a:pt x="9389" y="10460"/>
                </a:moveTo>
                <a:cubicBezTo>
                  <a:pt x="9578" y="10460"/>
                  <a:pt x="9736" y="10617"/>
                  <a:pt x="9736" y="10806"/>
                </a:cubicBezTo>
                <a:cubicBezTo>
                  <a:pt x="9736" y="10995"/>
                  <a:pt x="9578" y="11184"/>
                  <a:pt x="9389" y="11184"/>
                </a:cubicBezTo>
                <a:cubicBezTo>
                  <a:pt x="9169" y="11184"/>
                  <a:pt x="9011" y="10995"/>
                  <a:pt x="9011" y="10806"/>
                </a:cubicBezTo>
                <a:cubicBezTo>
                  <a:pt x="9011" y="10617"/>
                  <a:pt x="9169" y="10460"/>
                  <a:pt x="9389" y="10460"/>
                </a:cubicBezTo>
                <a:close/>
                <a:moveTo>
                  <a:pt x="1104" y="0"/>
                </a:moveTo>
                <a:cubicBezTo>
                  <a:pt x="505" y="0"/>
                  <a:pt x="95" y="473"/>
                  <a:pt x="95" y="1008"/>
                </a:cubicBezTo>
                <a:cubicBezTo>
                  <a:pt x="95" y="1544"/>
                  <a:pt x="568" y="2048"/>
                  <a:pt x="1104" y="2048"/>
                </a:cubicBezTo>
                <a:cubicBezTo>
                  <a:pt x="2049" y="2048"/>
                  <a:pt x="2364" y="2867"/>
                  <a:pt x="2490" y="3529"/>
                </a:cubicBezTo>
                <a:lnTo>
                  <a:pt x="2616" y="4348"/>
                </a:lnTo>
                <a:cubicBezTo>
                  <a:pt x="2049" y="4537"/>
                  <a:pt x="1576" y="4852"/>
                  <a:pt x="1167" y="5262"/>
                </a:cubicBezTo>
                <a:lnTo>
                  <a:pt x="1104" y="5293"/>
                </a:lnTo>
                <a:cubicBezTo>
                  <a:pt x="442" y="5955"/>
                  <a:pt x="1" y="6900"/>
                  <a:pt x="1" y="7971"/>
                </a:cubicBezTo>
                <a:cubicBezTo>
                  <a:pt x="1" y="9011"/>
                  <a:pt x="442" y="9956"/>
                  <a:pt x="1104" y="10649"/>
                </a:cubicBezTo>
                <a:lnTo>
                  <a:pt x="1167" y="10680"/>
                </a:lnTo>
                <a:lnTo>
                  <a:pt x="1198" y="10743"/>
                </a:lnTo>
                <a:cubicBezTo>
                  <a:pt x="1860" y="11405"/>
                  <a:pt x="2805" y="11846"/>
                  <a:pt x="3876" y="11846"/>
                </a:cubicBezTo>
                <a:cubicBezTo>
                  <a:pt x="4884" y="11846"/>
                  <a:pt x="5829" y="11405"/>
                  <a:pt x="6554" y="10743"/>
                </a:cubicBezTo>
                <a:lnTo>
                  <a:pt x="6585" y="10680"/>
                </a:lnTo>
                <a:lnTo>
                  <a:pt x="6617" y="10649"/>
                </a:lnTo>
                <a:cubicBezTo>
                  <a:pt x="7216" y="10019"/>
                  <a:pt x="7625" y="9231"/>
                  <a:pt x="7688" y="8318"/>
                </a:cubicBezTo>
                <a:lnTo>
                  <a:pt x="9106" y="8318"/>
                </a:lnTo>
                <a:lnTo>
                  <a:pt x="9106" y="9798"/>
                </a:lnTo>
                <a:cubicBezTo>
                  <a:pt x="8728" y="9956"/>
                  <a:pt x="8381" y="10302"/>
                  <a:pt x="8381" y="10775"/>
                </a:cubicBezTo>
                <a:cubicBezTo>
                  <a:pt x="8381" y="11373"/>
                  <a:pt x="8854" y="11783"/>
                  <a:pt x="9421" y="11783"/>
                </a:cubicBezTo>
                <a:cubicBezTo>
                  <a:pt x="9862" y="11783"/>
                  <a:pt x="10240" y="11531"/>
                  <a:pt x="10398" y="11090"/>
                </a:cubicBezTo>
                <a:lnTo>
                  <a:pt x="11532" y="11090"/>
                </a:lnTo>
                <a:cubicBezTo>
                  <a:pt x="11752" y="11090"/>
                  <a:pt x="11910" y="10932"/>
                  <a:pt x="11910" y="10743"/>
                </a:cubicBezTo>
                <a:cubicBezTo>
                  <a:pt x="11910" y="10523"/>
                  <a:pt x="11689" y="10460"/>
                  <a:pt x="11500" y="10460"/>
                </a:cubicBezTo>
                <a:lnTo>
                  <a:pt x="10366" y="10460"/>
                </a:lnTo>
                <a:cubicBezTo>
                  <a:pt x="10240" y="10176"/>
                  <a:pt x="10019" y="9956"/>
                  <a:pt x="9736" y="9830"/>
                </a:cubicBezTo>
                <a:lnTo>
                  <a:pt x="9736" y="8381"/>
                </a:lnTo>
                <a:lnTo>
                  <a:pt x="10807" y="8381"/>
                </a:lnTo>
                <a:cubicBezTo>
                  <a:pt x="10996" y="8381"/>
                  <a:pt x="11154" y="8223"/>
                  <a:pt x="11154" y="8034"/>
                </a:cubicBezTo>
                <a:cubicBezTo>
                  <a:pt x="11154" y="7813"/>
                  <a:pt x="10996" y="7656"/>
                  <a:pt x="10807" y="7656"/>
                </a:cubicBezTo>
                <a:lnTo>
                  <a:pt x="10461" y="7656"/>
                </a:lnTo>
                <a:lnTo>
                  <a:pt x="10461" y="7309"/>
                </a:lnTo>
                <a:cubicBezTo>
                  <a:pt x="10461" y="6364"/>
                  <a:pt x="9673" y="5577"/>
                  <a:pt x="8728" y="5577"/>
                </a:cubicBezTo>
                <a:lnTo>
                  <a:pt x="8350" y="5577"/>
                </a:lnTo>
                <a:lnTo>
                  <a:pt x="8350" y="4568"/>
                </a:lnTo>
                <a:cubicBezTo>
                  <a:pt x="8350" y="3623"/>
                  <a:pt x="7562" y="2836"/>
                  <a:pt x="6617" y="2836"/>
                </a:cubicBezTo>
                <a:lnTo>
                  <a:pt x="4443" y="2836"/>
                </a:lnTo>
                <a:cubicBezTo>
                  <a:pt x="4254" y="2048"/>
                  <a:pt x="3907" y="1418"/>
                  <a:pt x="3403" y="882"/>
                </a:cubicBezTo>
                <a:cubicBezTo>
                  <a:pt x="2773" y="315"/>
                  <a:pt x="1986" y="0"/>
                  <a:pt x="1104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0540;p60">
            <a:extLst>
              <a:ext uri="{FF2B5EF4-FFF2-40B4-BE49-F238E27FC236}">
                <a16:creationId xmlns:a16="http://schemas.microsoft.com/office/drawing/2014/main" id="{1D3CF531-046B-4D2E-B3B7-891E72D47A14}"/>
              </a:ext>
            </a:extLst>
          </p:cNvPr>
          <p:cNvGrpSpPr/>
          <p:nvPr/>
        </p:nvGrpSpPr>
        <p:grpSpPr>
          <a:xfrm>
            <a:off x="6644801" y="1335776"/>
            <a:ext cx="360713" cy="353897"/>
            <a:chOff x="-26993200" y="1961775"/>
            <a:chExt cx="301675" cy="295975"/>
          </a:xfrm>
        </p:grpSpPr>
        <p:sp>
          <p:nvSpPr>
            <p:cNvPr id="135" name="Google Shape;10541;p60">
              <a:extLst>
                <a:ext uri="{FF2B5EF4-FFF2-40B4-BE49-F238E27FC236}">
                  <a16:creationId xmlns:a16="http://schemas.microsoft.com/office/drawing/2014/main" id="{5408C64B-B7F6-4BC2-B484-2543992CB6D5}"/>
                </a:ext>
              </a:extLst>
            </p:cNvPr>
            <p:cNvSpPr/>
            <p:nvPr/>
          </p:nvSpPr>
          <p:spPr>
            <a:xfrm>
              <a:off x="-26993200" y="1961775"/>
              <a:ext cx="301675" cy="295975"/>
            </a:xfrm>
            <a:custGeom>
              <a:avLst/>
              <a:gdLst/>
              <a:ahLst/>
              <a:cxnLst/>
              <a:rect l="l" t="t" r="r" b="b"/>
              <a:pathLst>
                <a:path w="12067" h="11839" extrusionOk="0">
                  <a:moveTo>
                    <a:pt x="8601" y="685"/>
                  </a:moveTo>
                  <a:cubicBezTo>
                    <a:pt x="8664" y="685"/>
                    <a:pt x="8790" y="717"/>
                    <a:pt x="8822" y="811"/>
                  </a:cubicBezTo>
                  <a:lnTo>
                    <a:pt x="11279" y="3237"/>
                  </a:lnTo>
                  <a:cubicBezTo>
                    <a:pt x="11342" y="3332"/>
                    <a:pt x="11374" y="3395"/>
                    <a:pt x="11374" y="3489"/>
                  </a:cubicBezTo>
                  <a:cubicBezTo>
                    <a:pt x="11374" y="3552"/>
                    <a:pt x="11342" y="3647"/>
                    <a:pt x="11279" y="3710"/>
                  </a:cubicBezTo>
                  <a:cubicBezTo>
                    <a:pt x="11216" y="3773"/>
                    <a:pt x="11122" y="3804"/>
                    <a:pt x="11031" y="3804"/>
                  </a:cubicBezTo>
                  <a:cubicBezTo>
                    <a:pt x="10941" y="3804"/>
                    <a:pt x="10854" y="3773"/>
                    <a:pt x="10807" y="3710"/>
                  </a:cubicBezTo>
                  <a:lnTo>
                    <a:pt x="8349" y="1284"/>
                  </a:lnTo>
                  <a:cubicBezTo>
                    <a:pt x="8286" y="1189"/>
                    <a:pt x="8223" y="1126"/>
                    <a:pt x="8223" y="1032"/>
                  </a:cubicBezTo>
                  <a:cubicBezTo>
                    <a:pt x="8223" y="969"/>
                    <a:pt x="8286" y="843"/>
                    <a:pt x="8349" y="811"/>
                  </a:cubicBezTo>
                  <a:cubicBezTo>
                    <a:pt x="8444" y="717"/>
                    <a:pt x="8507" y="685"/>
                    <a:pt x="8601" y="685"/>
                  </a:cubicBezTo>
                  <a:close/>
                  <a:moveTo>
                    <a:pt x="7971" y="2103"/>
                  </a:moveTo>
                  <a:lnTo>
                    <a:pt x="8759" y="2891"/>
                  </a:lnTo>
                  <a:lnTo>
                    <a:pt x="9925" y="4056"/>
                  </a:lnTo>
                  <a:lnTo>
                    <a:pt x="7058" y="6955"/>
                  </a:lnTo>
                  <a:cubicBezTo>
                    <a:pt x="6617" y="6545"/>
                    <a:pt x="5986" y="6356"/>
                    <a:pt x="5325" y="6356"/>
                  </a:cubicBezTo>
                  <a:lnTo>
                    <a:pt x="5293" y="6356"/>
                  </a:lnTo>
                  <a:cubicBezTo>
                    <a:pt x="5256" y="6359"/>
                    <a:pt x="5219" y="6360"/>
                    <a:pt x="5182" y="6360"/>
                  </a:cubicBezTo>
                  <a:cubicBezTo>
                    <a:pt x="4779" y="6360"/>
                    <a:pt x="4385" y="6206"/>
                    <a:pt x="4096" y="5947"/>
                  </a:cubicBezTo>
                  <a:lnTo>
                    <a:pt x="5136" y="4939"/>
                  </a:lnTo>
                  <a:lnTo>
                    <a:pt x="5356" y="5159"/>
                  </a:lnTo>
                  <a:cubicBezTo>
                    <a:pt x="5451" y="5254"/>
                    <a:pt x="5514" y="5285"/>
                    <a:pt x="5608" y="5285"/>
                  </a:cubicBezTo>
                  <a:cubicBezTo>
                    <a:pt x="5671" y="5285"/>
                    <a:pt x="5797" y="5254"/>
                    <a:pt x="5829" y="5159"/>
                  </a:cubicBezTo>
                  <a:cubicBezTo>
                    <a:pt x="5955" y="5065"/>
                    <a:pt x="5955" y="4813"/>
                    <a:pt x="5829" y="4687"/>
                  </a:cubicBezTo>
                  <a:lnTo>
                    <a:pt x="5608" y="4466"/>
                  </a:lnTo>
                  <a:lnTo>
                    <a:pt x="6081" y="3993"/>
                  </a:lnTo>
                  <a:lnTo>
                    <a:pt x="6302" y="4214"/>
                  </a:lnTo>
                  <a:cubicBezTo>
                    <a:pt x="6396" y="4308"/>
                    <a:pt x="6459" y="4340"/>
                    <a:pt x="6554" y="4340"/>
                  </a:cubicBezTo>
                  <a:cubicBezTo>
                    <a:pt x="6617" y="4340"/>
                    <a:pt x="6743" y="4308"/>
                    <a:pt x="6774" y="4214"/>
                  </a:cubicBezTo>
                  <a:cubicBezTo>
                    <a:pt x="6900" y="4119"/>
                    <a:pt x="6900" y="3867"/>
                    <a:pt x="6774" y="3741"/>
                  </a:cubicBezTo>
                  <a:lnTo>
                    <a:pt x="6554" y="3521"/>
                  </a:lnTo>
                  <a:lnTo>
                    <a:pt x="7026" y="3048"/>
                  </a:lnTo>
                  <a:lnTo>
                    <a:pt x="7247" y="3269"/>
                  </a:lnTo>
                  <a:cubicBezTo>
                    <a:pt x="7341" y="3363"/>
                    <a:pt x="7404" y="3395"/>
                    <a:pt x="7499" y="3395"/>
                  </a:cubicBezTo>
                  <a:cubicBezTo>
                    <a:pt x="7562" y="3395"/>
                    <a:pt x="7688" y="3363"/>
                    <a:pt x="7719" y="3269"/>
                  </a:cubicBezTo>
                  <a:cubicBezTo>
                    <a:pt x="7845" y="3174"/>
                    <a:pt x="7845" y="2922"/>
                    <a:pt x="7719" y="2796"/>
                  </a:cubicBezTo>
                  <a:lnTo>
                    <a:pt x="7499" y="2576"/>
                  </a:lnTo>
                  <a:lnTo>
                    <a:pt x="7971" y="2103"/>
                  </a:lnTo>
                  <a:close/>
                  <a:moveTo>
                    <a:pt x="3592" y="6482"/>
                  </a:moveTo>
                  <a:cubicBezTo>
                    <a:pt x="4038" y="6839"/>
                    <a:pt x="4596" y="7084"/>
                    <a:pt x="5213" y="7084"/>
                  </a:cubicBezTo>
                  <a:cubicBezTo>
                    <a:pt x="5250" y="7084"/>
                    <a:pt x="5288" y="7083"/>
                    <a:pt x="5325" y="7081"/>
                  </a:cubicBezTo>
                  <a:cubicBezTo>
                    <a:pt x="5797" y="7081"/>
                    <a:pt x="6239" y="7175"/>
                    <a:pt x="6554" y="7459"/>
                  </a:cubicBezTo>
                  <a:lnTo>
                    <a:pt x="3277" y="10735"/>
                  </a:lnTo>
                  <a:cubicBezTo>
                    <a:pt x="2993" y="11003"/>
                    <a:pt x="2639" y="11137"/>
                    <a:pt x="2285" y="11137"/>
                  </a:cubicBezTo>
                  <a:cubicBezTo>
                    <a:pt x="1930" y="11137"/>
                    <a:pt x="1576" y="11003"/>
                    <a:pt x="1292" y="10735"/>
                  </a:cubicBezTo>
                  <a:cubicBezTo>
                    <a:pt x="757" y="10168"/>
                    <a:pt x="757" y="9318"/>
                    <a:pt x="1292" y="8751"/>
                  </a:cubicBezTo>
                  <a:lnTo>
                    <a:pt x="3592" y="6482"/>
                  </a:lnTo>
                  <a:close/>
                  <a:moveTo>
                    <a:pt x="8582" y="0"/>
                  </a:moveTo>
                  <a:cubicBezTo>
                    <a:pt x="8318" y="0"/>
                    <a:pt x="8050" y="103"/>
                    <a:pt x="7845" y="307"/>
                  </a:cubicBezTo>
                  <a:cubicBezTo>
                    <a:pt x="7656" y="496"/>
                    <a:pt x="7530" y="780"/>
                    <a:pt x="7530" y="1032"/>
                  </a:cubicBezTo>
                  <a:cubicBezTo>
                    <a:pt x="7530" y="1189"/>
                    <a:pt x="7562" y="1347"/>
                    <a:pt x="7656" y="1473"/>
                  </a:cubicBezTo>
                  <a:lnTo>
                    <a:pt x="6869" y="2261"/>
                  </a:lnTo>
                  <a:lnTo>
                    <a:pt x="4884" y="4245"/>
                  </a:lnTo>
                  <a:lnTo>
                    <a:pt x="820" y="8278"/>
                  </a:lnTo>
                  <a:cubicBezTo>
                    <a:pt x="1" y="9097"/>
                    <a:pt x="1" y="10420"/>
                    <a:pt x="820" y="11240"/>
                  </a:cubicBezTo>
                  <a:cubicBezTo>
                    <a:pt x="1229" y="11649"/>
                    <a:pt x="1796" y="11838"/>
                    <a:pt x="2300" y="11838"/>
                  </a:cubicBezTo>
                  <a:cubicBezTo>
                    <a:pt x="2836" y="11838"/>
                    <a:pt x="3340" y="11649"/>
                    <a:pt x="3750" y="11240"/>
                  </a:cubicBezTo>
                  <a:lnTo>
                    <a:pt x="10555" y="4434"/>
                  </a:lnTo>
                  <a:cubicBezTo>
                    <a:pt x="10712" y="4497"/>
                    <a:pt x="10838" y="4560"/>
                    <a:pt x="10996" y="4560"/>
                  </a:cubicBezTo>
                  <a:cubicBezTo>
                    <a:pt x="11279" y="4560"/>
                    <a:pt x="11531" y="4434"/>
                    <a:pt x="11752" y="4245"/>
                  </a:cubicBezTo>
                  <a:cubicBezTo>
                    <a:pt x="11941" y="4025"/>
                    <a:pt x="12067" y="3773"/>
                    <a:pt x="12067" y="3489"/>
                  </a:cubicBezTo>
                  <a:cubicBezTo>
                    <a:pt x="12067" y="3206"/>
                    <a:pt x="11941" y="2922"/>
                    <a:pt x="11752" y="2733"/>
                  </a:cubicBezTo>
                  <a:lnTo>
                    <a:pt x="9294" y="307"/>
                  </a:lnTo>
                  <a:cubicBezTo>
                    <a:pt x="9105" y="103"/>
                    <a:pt x="8846" y="0"/>
                    <a:pt x="85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0542;p60">
              <a:extLst>
                <a:ext uri="{FF2B5EF4-FFF2-40B4-BE49-F238E27FC236}">
                  <a16:creationId xmlns:a16="http://schemas.microsoft.com/office/drawing/2014/main" id="{4E5E5143-020F-4FB1-8EAC-E993FB910F47}"/>
                </a:ext>
              </a:extLst>
            </p:cNvPr>
            <p:cNvSpPr/>
            <p:nvPr/>
          </p:nvSpPr>
          <p:spPr>
            <a:xfrm>
              <a:off x="-26900250" y="216477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0543;p60">
              <a:extLst>
                <a:ext uri="{FF2B5EF4-FFF2-40B4-BE49-F238E27FC236}">
                  <a16:creationId xmlns:a16="http://schemas.microsoft.com/office/drawing/2014/main" id="{CD26FA99-33D7-42CE-8448-0895FBA15A94}"/>
                </a:ext>
              </a:extLst>
            </p:cNvPr>
            <p:cNvSpPr/>
            <p:nvPr/>
          </p:nvSpPr>
          <p:spPr>
            <a:xfrm>
              <a:off x="-26938075" y="217737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375" y="1"/>
                  </a:moveTo>
                  <a:cubicBezTo>
                    <a:pt x="292" y="1"/>
                    <a:pt x="206" y="32"/>
                    <a:pt x="127" y="95"/>
                  </a:cubicBezTo>
                  <a:cubicBezTo>
                    <a:pt x="1" y="221"/>
                    <a:pt x="1" y="442"/>
                    <a:pt x="127" y="568"/>
                  </a:cubicBezTo>
                  <a:cubicBezTo>
                    <a:pt x="190" y="631"/>
                    <a:pt x="277" y="662"/>
                    <a:pt x="363" y="662"/>
                  </a:cubicBezTo>
                  <a:cubicBezTo>
                    <a:pt x="450" y="662"/>
                    <a:pt x="536" y="631"/>
                    <a:pt x="599" y="568"/>
                  </a:cubicBezTo>
                  <a:cubicBezTo>
                    <a:pt x="725" y="442"/>
                    <a:pt x="725" y="221"/>
                    <a:pt x="599" y="95"/>
                  </a:cubicBezTo>
                  <a:cubicBezTo>
                    <a:pt x="536" y="32"/>
                    <a:pt x="458" y="1"/>
                    <a:pt x="37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0544;p60">
            <a:extLst>
              <a:ext uri="{FF2B5EF4-FFF2-40B4-BE49-F238E27FC236}">
                <a16:creationId xmlns:a16="http://schemas.microsoft.com/office/drawing/2014/main" id="{C4B4311A-2206-45A5-A32E-E9516198ACDA}"/>
              </a:ext>
            </a:extLst>
          </p:cNvPr>
          <p:cNvGrpSpPr/>
          <p:nvPr/>
        </p:nvGrpSpPr>
        <p:grpSpPr>
          <a:xfrm>
            <a:off x="6669761" y="1783461"/>
            <a:ext cx="310792" cy="353180"/>
            <a:chOff x="-26970350" y="2332550"/>
            <a:chExt cx="259925" cy="295375"/>
          </a:xfrm>
        </p:grpSpPr>
        <p:sp>
          <p:nvSpPr>
            <p:cNvPr id="139" name="Google Shape;10545;p60">
              <a:extLst>
                <a:ext uri="{FF2B5EF4-FFF2-40B4-BE49-F238E27FC236}">
                  <a16:creationId xmlns:a16="http://schemas.microsoft.com/office/drawing/2014/main" id="{88FA3B3D-F9B3-402D-9BCA-1085824FCD26}"/>
                </a:ext>
              </a:extLst>
            </p:cNvPr>
            <p:cNvSpPr/>
            <p:nvPr/>
          </p:nvSpPr>
          <p:spPr>
            <a:xfrm>
              <a:off x="-26970350" y="2332550"/>
              <a:ext cx="259925" cy="295375"/>
            </a:xfrm>
            <a:custGeom>
              <a:avLst/>
              <a:gdLst/>
              <a:ahLst/>
              <a:cxnLst/>
              <a:rect l="l" t="t" r="r" b="b"/>
              <a:pathLst>
                <a:path w="10397" h="11815" extrusionOk="0">
                  <a:moveTo>
                    <a:pt x="6963" y="662"/>
                  </a:moveTo>
                  <a:cubicBezTo>
                    <a:pt x="7152" y="662"/>
                    <a:pt x="7404" y="693"/>
                    <a:pt x="7593" y="756"/>
                  </a:cubicBezTo>
                  <a:cubicBezTo>
                    <a:pt x="8538" y="977"/>
                    <a:pt x="9294" y="1733"/>
                    <a:pt x="9515" y="2646"/>
                  </a:cubicBezTo>
                  <a:cubicBezTo>
                    <a:pt x="9672" y="3466"/>
                    <a:pt x="9483" y="4285"/>
                    <a:pt x="8979" y="4946"/>
                  </a:cubicBezTo>
                  <a:cubicBezTo>
                    <a:pt x="8475" y="5639"/>
                    <a:pt x="8160" y="6522"/>
                    <a:pt x="8160" y="7467"/>
                  </a:cubicBezTo>
                  <a:lnTo>
                    <a:pt x="8160" y="10208"/>
                  </a:lnTo>
                  <a:cubicBezTo>
                    <a:pt x="8160" y="10712"/>
                    <a:pt x="7719" y="11090"/>
                    <a:pt x="7246" y="11090"/>
                  </a:cubicBezTo>
                  <a:cubicBezTo>
                    <a:pt x="6742" y="11090"/>
                    <a:pt x="6333" y="10680"/>
                    <a:pt x="6333" y="10208"/>
                  </a:cubicBezTo>
                  <a:lnTo>
                    <a:pt x="6333" y="8538"/>
                  </a:lnTo>
                  <a:cubicBezTo>
                    <a:pt x="6333" y="7908"/>
                    <a:pt x="5829" y="7404"/>
                    <a:pt x="5198" y="7404"/>
                  </a:cubicBezTo>
                  <a:cubicBezTo>
                    <a:pt x="4568" y="7404"/>
                    <a:pt x="4064" y="7908"/>
                    <a:pt x="4064" y="8538"/>
                  </a:cubicBezTo>
                  <a:lnTo>
                    <a:pt x="4064" y="10208"/>
                  </a:lnTo>
                  <a:cubicBezTo>
                    <a:pt x="4064" y="10712"/>
                    <a:pt x="3623" y="11090"/>
                    <a:pt x="3151" y="11090"/>
                  </a:cubicBezTo>
                  <a:cubicBezTo>
                    <a:pt x="2647" y="11090"/>
                    <a:pt x="2237" y="10680"/>
                    <a:pt x="2237" y="10208"/>
                  </a:cubicBezTo>
                  <a:lnTo>
                    <a:pt x="2237" y="7467"/>
                  </a:lnTo>
                  <a:cubicBezTo>
                    <a:pt x="2237" y="6522"/>
                    <a:pt x="1953" y="5639"/>
                    <a:pt x="1418" y="4946"/>
                  </a:cubicBezTo>
                  <a:cubicBezTo>
                    <a:pt x="914" y="4285"/>
                    <a:pt x="756" y="3466"/>
                    <a:pt x="945" y="2646"/>
                  </a:cubicBezTo>
                  <a:cubicBezTo>
                    <a:pt x="1166" y="1701"/>
                    <a:pt x="1922" y="945"/>
                    <a:pt x="2867" y="756"/>
                  </a:cubicBezTo>
                  <a:cubicBezTo>
                    <a:pt x="3056" y="693"/>
                    <a:pt x="3308" y="662"/>
                    <a:pt x="3497" y="662"/>
                  </a:cubicBezTo>
                  <a:cubicBezTo>
                    <a:pt x="4064" y="662"/>
                    <a:pt x="4600" y="819"/>
                    <a:pt x="5041" y="1134"/>
                  </a:cubicBezTo>
                  <a:cubicBezTo>
                    <a:pt x="5104" y="1166"/>
                    <a:pt x="5175" y="1181"/>
                    <a:pt x="5242" y="1181"/>
                  </a:cubicBezTo>
                  <a:cubicBezTo>
                    <a:pt x="5309" y="1181"/>
                    <a:pt x="5372" y="1166"/>
                    <a:pt x="5419" y="1134"/>
                  </a:cubicBezTo>
                  <a:cubicBezTo>
                    <a:pt x="5860" y="819"/>
                    <a:pt x="6427" y="662"/>
                    <a:pt x="6963" y="662"/>
                  </a:cubicBezTo>
                  <a:close/>
                  <a:moveTo>
                    <a:pt x="3466" y="0"/>
                  </a:moveTo>
                  <a:cubicBezTo>
                    <a:pt x="3182" y="0"/>
                    <a:pt x="2899" y="32"/>
                    <a:pt x="2678" y="63"/>
                  </a:cubicBezTo>
                  <a:cubicBezTo>
                    <a:pt x="1481" y="347"/>
                    <a:pt x="504" y="1292"/>
                    <a:pt x="221" y="2489"/>
                  </a:cubicBezTo>
                  <a:cubicBezTo>
                    <a:pt x="0" y="3497"/>
                    <a:pt x="189" y="4568"/>
                    <a:pt x="851" y="5387"/>
                  </a:cubicBezTo>
                  <a:cubicBezTo>
                    <a:pt x="1292" y="5954"/>
                    <a:pt x="1544" y="6679"/>
                    <a:pt x="1544" y="7467"/>
                  </a:cubicBezTo>
                  <a:lnTo>
                    <a:pt x="1544" y="10208"/>
                  </a:lnTo>
                  <a:cubicBezTo>
                    <a:pt x="1544" y="11090"/>
                    <a:pt x="2237" y="11814"/>
                    <a:pt x="3151" y="11814"/>
                  </a:cubicBezTo>
                  <a:cubicBezTo>
                    <a:pt x="4064" y="11814"/>
                    <a:pt x="4757" y="11090"/>
                    <a:pt x="4757" y="10208"/>
                  </a:cubicBezTo>
                  <a:lnTo>
                    <a:pt x="4757" y="8538"/>
                  </a:lnTo>
                  <a:cubicBezTo>
                    <a:pt x="4757" y="8317"/>
                    <a:pt x="4946" y="8065"/>
                    <a:pt x="5230" y="8065"/>
                  </a:cubicBezTo>
                  <a:cubicBezTo>
                    <a:pt x="5482" y="8065"/>
                    <a:pt x="5703" y="8254"/>
                    <a:pt x="5703" y="8538"/>
                  </a:cubicBezTo>
                  <a:lnTo>
                    <a:pt x="5703" y="10208"/>
                  </a:lnTo>
                  <a:cubicBezTo>
                    <a:pt x="5703" y="11090"/>
                    <a:pt x="6427" y="11814"/>
                    <a:pt x="7309" y="11814"/>
                  </a:cubicBezTo>
                  <a:cubicBezTo>
                    <a:pt x="8223" y="11814"/>
                    <a:pt x="8948" y="11090"/>
                    <a:pt x="8948" y="10208"/>
                  </a:cubicBezTo>
                  <a:lnTo>
                    <a:pt x="8948" y="7467"/>
                  </a:lnTo>
                  <a:cubicBezTo>
                    <a:pt x="8948" y="6679"/>
                    <a:pt x="9168" y="5954"/>
                    <a:pt x="9609" y="5387"/>
                  </a:cubicBezTo>
                  <a:cubicBezTo>
                    <a:pt x="10145" y="4568"/>
                    <a:pt x="10397" y="3497"/>
                    <a:pt x="10145" y="2489"/>
                  </a:cubicBezTo>
                  <a:cubicBezTo>
                    <a:pt x="9893" y="1292"/>
                    <a:pt x="8885" y="347"/>
                    <a:pt x="7719" y="63"/>
                  </a:cubicBezTo>
                  <a:cubicBezTo>
                    <a:pt x="7435" y="0"/>
                    <a:pt x="7152" y="0"/>
                    <a:pt x="6931" y="0"/>
                  </a:cubicBezTo>
                  <a:cubicBezTo>
                    <a:pt x="6333" y="0"/>
                    <a:pt x="5703" y="158"/>
                    <a:pt x="5198" y="473"/>
                  </a:cubicBezTo>
                  <a:cubicBezTo>
                    <a:pt x="4694" y="158"/>
                    <a:pt x="4064" y="0"/>
                    <a:pt x="346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0546;p60">
              <a:extLst>
                <a:ext uri="{FF2B5EF4-FFF2-40B4-BE49-F238E27FC236}">
                  <a16:creationId xmlns:a16="http://schemas.microsoft.com/office/drawing/2014/main" id="{E675FFBD-E0E5-4C4D-B6FA-2F7D5458D586}"/>
                </a:ext>
              </a:extLst>
            </p:cNvPr>
            <p:cNvSpPr/>
            <p:nvPr/>
          </p:nvSpPr>
          <p:spPr>
            <a:xfrm>
              <a:off x="-26831725" y="2365650"/>
              <a:ext cx="82700" cy="81900"/>
            </a:xfrm>
            <a:custGeom>
              <a:avLst/>
              <a:gdLst/>
              <a:ahLst/>
              <a:cxnLst/>
              <a:rect l="l" t="t" r="r" b="b"/>
              <a:pathLst>
                <a:path w="3308" h="3276" extrusionOk="0">
                  <a:moveTo>
                    <a:pt x="1335" y="0"/>
                  </a:moveTo>
                  <a:cubicBezTo>
                    <a:pt x="937" y="0"/>
                    <a:pt x="544" y="121"/>
                    <a:pt x="189" y="377"/>
                  </a:cubicBezTo>
                  <a:cubicBezTo>
                    <a:pt x="32" y="472"/>
                    <a:pt x="0" y="692"/>
                    <a:pt x="126" y="818"/>
                  </a:cubicBezTo>
                  <a:cubicBezTo>
                    <a:pt x="202" y="932"/>
                    <a:pt x="300" y="989"/>
                    <a:pt x="401" y="989"/>
                  </a:cubicBezTo>
                  <a:cubicBezTo>
                    <a:pt x="468" y="989"/>
                    <a:pt x="536" y="963"/>
                    <a:pt x="599" y="913"/>
                  </a:cubicBezTo>
                  <a:cubicBezTo>
                    <a:pt x="818" y="753"/>
                    <a:pt x="1075" y="669"/>
                    <a:pt x="1331" y="669"/>
                  </a:cubicBezTo>
                  <a:cubicBezTo>
                    <a:pt x="1479" y="669"/>
                    <a:pt x="1626" y="698"/>
                    <a:pt x="1764" y="755"/>
                  </a:cubicBezTo>
                  <a:cubicBezTo>
                    <a:pt x="2174" y="913"/>
                    <a:pt x="2457" y="1196"/>
                    <a:pt x="2520" y="1574"/>
                  </a:cubicBezTo>
                  <a:cubicBezTo>
                    <a:pt x="2646" y="1984"/>
                    <a:pt x="2520" y="2394"/>
                    <a:pt x="2300" y="2709"/>
                  </a:cubicBezTo>
                  <a:cubicBezTo>
                    <a:pt x="2174" y="2866"/>
                    <a:pt x="2205" y="3087"/>
                    <a:pt x="2331" y="3181"/>
                  </a:cubicBezTo>
                  <a:cubicBezTo>
                    <a:pt x="2394" y="3244"/>
                    <a:pt x="2489" y="3276"/>
                    <a:pt x="2520" y="3276"/>
                  </a:cubicBezTo>
                  <a:cubicBezTo>
                    <a:pt x="2646" y="3276"/>
                    <a:pt x="2709" y="3244"/>
                    <a:pt x="2804" y="3150"/>
                  </a:cubicBezTo>
                  <a:cubicBezTo>
                    <a:pt x="3182" y="2677"/>
                    <a:pt x="3308" y="2047"/>
                    <a:pt x="3151" y="1417"/>
                  </a:cubicBezTo>
                  <a:cubicBezTo>
                    <a:pt x="3119" y="818"/>
                    <a:pt x="2646" y="377"/>
                    <a:pt x="2048" y="125"/>
                  </a:cubicBezTo>
                  <a:cubicBezTo>
                    <a:pt x="1813" y="43"/>
                    <a:pt x="1573" y="0"/>
                    <a:pt x="13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0547;p60">
            <a:extLst>
              <a:ext uri="{FF2B5EF4-FFF2-40B4-BE49-F238E27FC236}">
                <a16:creationId xmlns:a16="http://schemas.microsoft.com/office/drawing/2014/main" id="{21E12CA3-9F0E-44F8-87B8-D9BA868008BC}"/>
              </a:ext>
            </a:extLst>
          </p:cNvPr>
          <p:cNvGrpSpPr/>
          <p:nvPr/>
        </p:nvGrpSpPr>
        <p:grpSpPr>
          <a:xfrm>
            <a:off x="6649046" y="2256226"/>
            <a:ext cx="352223" cy="290077"/>
            <a:chOff x="-26986100" y="2735800"/>
            <a:chExt cx="294575" cy="242600"/>
          </a:xfrm>
        </p:grpSpPr>
        <p:sp>
          <p:nvSpPr>
            <p:cNvPr id="142" name="Google Shape;10548;p60">
              <a:extLst>
                <a:ext uri="{FF2B5EF4-FFF2-40B4-BE49-F238E27FC236}">
                  <a16:creationId xmlns:a16="http://schemas.microsoft.com/office/drawing/2014/main" id="{CFBC88D7-C5AD-46D5-A4C6-917638EED8E0}"/>
                </a:ext>
              </a:extLst>
            </p:cNvPr>
            <p:cNvSpPr/>
            <p:nvPr/>
          </p:nvSpPr>
          <p:spPr>
            <a:xfrm>
              <a:off x="-26986100" y="2735800"/>
              <a:ext cx="294575" cy="242600"/>
            </a:xfrm>
            <a:custGeom>
              <a:avLst/>
              <a:gdLst/>
              <a:ahLst/>
              <a:cxnLst/>
              <a:rect l="l" t="t" r="r" b="b"/>
              <a:pathLst>
                <a:path w="11783" h="9704" extrusionOk="0">
                  <a:moveTo>
                    <a:pt x="3781" y="757"/>
                  </a:moveTo>
                  <a:cubicBezTo>
                    <a:pt x="3970" y="757"/>
                    <a:pt x="4127" y="914"/>
                    <a:pt x="4127" y="1103"/>
                  </a:cubicBezTo>
                  <a:lnTo>
                    <a:pt x="4127" y="1481"/>
                  </a:lnTo>
                  <a:lnTo>
                    <a:pt x="3434" y="1481"/>
                  </a:lnTo>
                  <a:lnTo>
                    <a:pt x="3434" y="1103"/>
                  </a:lnTo>
                  <a:cubicBezTo>
                    <a:pt x="3434" y="914"/>
                    <a:pt x="3592" y="757"/>
                    <a:pt x="3781" y="757"/>
                  </a:cubicBezTo>
                  <a:close/>
                  <a:moveTo>
                    <a:pt x="9137" y="2804"/>
                  </a:moveTo>
                  <a:cubicBezTo>
                    <a:pt x="9515" y="2836"/>
                    <a:pt x="9924" y="3088"/>
                    <a:pt x="10082" y="3466"/>
                  </a:cubicBezTo>
                  <a:lnTo>
                    <a:pt x="10932" y="5608"/>
                  </a:lnTo>
                  <a:lnTo>
                    <a:pt x="9357" y="5608"/>
                  </a:lnTo>
                  <a:cubicBezTo>
                    <a:pt x="9168" y="5608"/>
                    <a:pt x="9010" y="5451"/>
                    <a:pt x="9010" y="5262"/>
                  </a:cubicBezTo>
                  <a:lnTo>
                    <a:pt x="9010" y="2804"/>
                  </a:lnTo>
                  <a:close/>
                  <a:moveTo>
                    <a:pt x="6522" y="2143"/>
                  </a:moveTo>
                  <a:cubicBezTo>
                    <a:pt x="6742" y="2143"/>
                    <a:pt x="6900" y="2300"/>
                    <a:pt x="6900" y="2489"/>
                  </a:cubicBezTo>
                  <a:lnTo>
                    <a:pt x="6900" y="6301"/>
                  </a:lnTo>
                  <a:lnTo>
                    <a:pt x="630" y="6301"/>
                  </a:lnTo>
                  <a:lnTo>
                    <a:pt x="630" y="2489"/>
                  </a:lnTo>
                  <a:cubicBezTo>
                    <a:pt x="630" y="2300"/>
                    <a:pt x="788" y="2143"/>
                    <a:pt x="977" y="2143"/>
                  </a:cubicBezTo>
                  <a:close/>
                  <a:moveTo>
                    <a:pt x="6900" y="7026"/>
                  </a:moveTo>
                  <a:lnTo>
                    <a:pt x="6900" y="8412"/>
                  </a:lnTo>
                  <a:lnTo>
                    <a:pt x="3340" y="8412"/>
                  </a:lnTo>
                  <a:cubicBezTo>
                    <a:pt x="3182" y="8003"/>
                    <a:pt x="2836" y="7688"/>
                    <a:pt x="2363" y="7688"/>
                  </a:cubicBezTo>
                  <a:cubicBezTo>
                    <a:pt x="1890" y="7688"/>
                    <a:pt x="1544" y="7971"/>
                    <a:pt x="1386" y="8412"/>
                  </a:cubicBezTo>
                  <a:lnTo>
                    <a:pt x="977" y="8412"/>
                  </a:lnTo>
                  <a:cubicBezTo>
                    <a:pt x="788" y="8412"/>
                    <a:pt x="630" y="8255"/>
                    <a:pt x="630" y="8034"/>
                  </a:cubicBezTo>
                  <a:lnTo>
                    <a:pt x="630" y="7026"/>
                  </a:lnTo>
                  <a:close/>
                  <a:moveTo>
                    <a:pt x="8349" y="2836"/>
                  </a:moveTo>
                  <a:lnTo>
                    <a:pt x="8349" y="5293"/>
                  </a:lnTo>
                  <a:cubicBezTo>
                    <a:pt x="8349" y="5892"/>
                    <a:pt x="8821" y="6301"/>
                    <a:pt x="9357" y="6301"/>
                  </a:cubicBezTo>
                  <a:lnTo>
                    <a:pt x="11090" y="6301"/>
                  </a:lnTo>
                  <a:lnTo>
                    <a:pt x="11090" y="7026"/>
                  </a:lnTo>
                  <a:lnTo>
                    <a:pt x="10743" y="7026"/>
                  </a:lnTo>
                  <a:cubicBezTo>
                    <a:pt x="10554" y="7026"/>
                    <a:pt x="10397" y="7184"/>
                    <a:pt x="10397" y="7373"/>
                  </a:cubicBezTo>
                  <a:cubicBezTo>
                    <a:pt x="10397" y="7562"/>
                    <a:pt x="10554" y="7719"/>
                    <a:pt x="10743" y="7719"/>
                  </a:cubicBezTo>
                  <a:lnTo>
                    <a:pt x="11090" y="7719"/>
                  </a:lnTo>
                  <a:lnTo>
                    <a:pt x="11090" y="8097"/>
                  </a:lnTo>
                  <a:cubicBezTo>
                    <a:pt x="11090" y="8255"/>
                    <a:pt x="10932" y="8412"/>
                    <a:pt x="10743" y="8412"/>
                  </a:cubicBezTo>
                  <a:lnTo>
                    <a:pt x="10365" y="8412"/>
                  </a:lnTo>
                  <a:cubicBezTo>
                    <a:pt x="10208" y="8003"/>
                    <a:pt x="9830" y="7688"/>
                    <a:pt x="9357" y="7688"/>
                  </a:cubicBezTo>
                  <a:cubicBezTo>
                    <a:pt x="8947" y="7688"/>
                    <a:pt x="8538" y="7971"/>
                    <a:pt x="8380" y="8412"/>
                  </a:cubicBezTo>
                  <a:lnTo>
                    <a:pt x="7593" y="8412"/>
                  </a:lnTo>
                  <a:lnTo>
                    <a:pt x="7593" y="2836"/>
                  </a:lnTo>
                  <a:close/>
                  <a:moveTo>
                    <a:pt x="2363" y="8349"/>
                  </a:moveTo>
                  <a:cubicBezTo>
                    <a:pt x="2552" y="8349"/>
                    <a:pt x="2709" y="8507"/>
                    <a:pt x="2709" y="8727"/>
                  </a:cubicBezTo>
                  <a:cubicBezTo>
                    <a:pt x="2709" y="8916"/>
                    <a:pt x="2552" y="9074"/>
                    <a:pt x="2363" y="9074"/>
                  </a:cubicBezTo>
                  <a:cubicBezTo>
                    <a:pt x="2174" y="9074"/>
                    <a:pt x="2016" y="8916"/>
                    <a:pt x="2016" y="8727"/>
                  </a:cubicBezTo>
                  <a:cubicBezTo>
                    <a:pt x="2016" y="8507"/>
                    <a:pt x="2174" y="8349"/>
                    <a:pt x="2363" y="8349"/>
                  </a:cubicBezTo>
                  <a:close/>
                  <a:moveTo>
                    <a:pt x="9326" y="8349"/>
                  </a:moveTo>
                  <a:cubicBezTo>
                    <a:pt x="9515" y="8349"/>
                    <a:pt x="9672" y="8507"/>
                    <a:pt x="9672" y="8727"/>
                  </a:cubicBezTo>
                  <a:cubicBezTo>
                    <a:pt x="9672" y="8916"/>
                    <a:pt x="9515" y="9074"/>
                    <a:pt x="9326" y="9074"/>
                  </a:cubicBezTo>
                  <a:cubicBezTo>
                    <a:pt x="9137" y="9074"/>
                    <a:pt x="8979" y="8916"/>
                    <a:pt x="8979" y="8727"/>
                  </a:cubicBezTo>
                  <a:cubicBezTo>
                    <a:pt x="8979" y="8507"/>
                    <a:pt x="9137" y="8349"/>
                    <a:pt x="9326" y="8349"/>
                  </a:cubicBezTo>
                  <a:close/>
                  <a:moveTo>
                    <a:pt x="3781" y="1"/>
                  </a:moveTo>
                  <a:cubicBezTo>
                    <a:pt x="3182" y="1"/>
                    <a:pt x="2741" y="473"/>
                    <a:pt x="2741" y="1040"/>
                  </a:cubicBezTo>
                  <a:lnTo>
                    <a:pt x="2741" y="1387"/>
                  </a:lnTo>
                  <a:lnTo>
                    <a:pt x="1008" y="1387"/>
                  </a:lnTo>
                  <a:cubicBezTo>
                    <a:pt x="441" y="1387"/>
                    <a:pt x="0" y="1859"/>
                    <a:pt x="0" y="2395"/>
                  </a:cubicBezTo>
                  <a:lnTo>
                    <a:pt x="0" y="7971"/>
                  </a:lnTo>
                  <a:cubicBezTo>
                    <a:pt x="0" y="8538"/>
                    <a:pt x="473" y="8979"/>
                    <a:pt x="1008" y="8979"/>
                  </a:cubicBezTo>
                  <a:lnTo>
                    <a:pt x="1418" y="8979"/>
                  </a:lnTo>
                  <a:cubicBezTo>
                    <a:pt x="1575" y="9389"/>
                    <a:pt x="1922" y="9704"/>
                    <a:pt x="2394" y="9704"/>
                  </a:cubicBezTo>
                  <a:cubicBezTo>
                    <a:pt x="2867" y="9704"/>
                    <a:pt x="3214" y="9420"/>
                    <a:pt x="3371" y="8979"/>
                  </a:cubicBezTo>
                  <a:lnTo>
                    <a:pt x="8380" y="8979"/>
                  </a:lnTo>
                  <a:cubicBezTo>
                    <a:pt x="8538" y="9389"/>
                    <a:pt x="8916" y="9704"/>
                    <a:pt x="9389" y="9704"/>
                  </a:cubicBezTo>
                  <a:cubicBezTo>
                    <a:pt x="9798" y="9704"/>
                    <a:pt x="10208" y="9420"/>
                    <a:pt x="10365" y="8979"/>
                  </a:cubicBezTo>
                  <a:lnTo>
                    <a:pt x="10743" y="8979"/>
                  </a:lnTo>
                  <a:cubicBezTo>
                    <a:pt x="11342" y="8979"/>
                    <a:pt x="11783" y="8507"/>
                    <a:pt x="11783" y="7971"/>
                  </a:cubicBezTo>
                  <a:lnTo>
                    <a:pt x="11783" y="6144"/>
                  </a:lnTo>
                  <a:cubicBezTo>
                    <a:pt x="11783" y="6112"/>
                    <a:pt x="11783" y="5986"/>
                    <a:pt x="11720" y="5892"/>
                  </a:cubicBezTo>
                  <a:cubicBezTo>
                    <a:pt x="11688" y="5766"/>
                    <a:pt x="11688" y="5671"/>
                    <a:pt x="11657" y="5577"/>
                  </a:cubicBezTo>
                  <a:lnTo>
                    <a:pt x="10712" y="3214"/>
                  </a:lnTo>
                  <a:cubicBezTo>
                    <a:pt x="10428" y="2521"/>
                    <a:pt x="9798" y="2080"/>
                    <a:pt x="9105" y="2080"/>
                  </a:cubicBezTo>
                  <a:lnTo>
                    <a:pt x="7530" y="2080"/>
                  </a:lnTo>
                  <a:cubicBezTo>
                    <a:pt x="7372" y="1702"/>
                    <a:pt x="6994" y="1387"/>
                    <a:pt x="6522" y="1387"/>
                  </a:cubicBezTo>
                  <a:lnTo>
                    <a:pt x="4789" y="1387"/>
                  </a:lnTo>
                  <a:lnTo>
                    <a:pt x="4789" y="1040"/>
                  </a:lnTo>
                  <a:cubicBezTo>
                    <a:pt x="4789" y="442"/>
                    <a:pt x="4316" y="1"/>
                    <a:pt x="37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0549;p60">
              <a:extLst>
                <a:ext uri="{FF2B5EF4-FFF2-40B4-BE49-F238E27FC236}">
                  <a16:creationId xmlns:a16="http://schemas.microsoft.com/office/drawing/2014/main" id="{089D70DA-0AE4-456C-A4F2-8D7EA0CCDBFE}"/>
                </a:ext>
              </a:extLst>
            </p:cNvPr>
            <p:cNvSpPr/>
            <p:nvPr/>
          </p:nvSpPr>
          <p:spPr>
            <a:xfrm>
              <a:off x="-26927050" y="2805900"/>
              <a:ext cx="70925" cy="70900"/>
            </a:xfrm>
            <a:custGeom>
              <a:avLst/>
              <a:gdLst/>
              <a:ahLst/>
              <a:cxnLst/>
              <a:rect l="l" t="t" r="r" b="b"/>
              <a:pathLst>
                <a:path w="2837" h="2836" extrusionOk="0">
                  <a:moveTo>
                    <a:pt x="1419" y="0"/>
                  </a:moveTo>
                  <a:cubicBezTo>
                    <a:pt x="1230" y="0"/>
                    <a:pt x="1072" y="158"/>
                    <a:pt x="1072" y="347"/>
                  </a:cubicBezTo>
                  <a:lnTo>
                    <a:pt x="1072" y="1072"/>
                  </a:lnTo>
                  <a:lnTo>
                    <a:pt x="347" y="1072"/>
                  </a:lnTo>
                  <a:cubicBezTo>
                    <a:pt x="158" y="1072"/>
                    <a:pt x="1" y="1229"/>
                    <a:pt x="1" y="1418"/>
                  </a:cubicBezTo>
                  <a:cubicBezTo>
                    <a:pt x="1" y="1607"/>
                    <a:pt x="158" y="1765"/>
                    <a:pt x="347" y="1765"/>
                  </a:cubicBezTo>
                  <a:lnTo>
                    <a:pt x="1072" y="1765"/>
                  </a:lnTo>
                  <a:lnTo>
                    <a:pt x="1072" y="2489"/>
                  </a:lnTo>
                  <a:cubicBezTo>
                    <a:pt x="1072" y="2678"/>
                    <a:pt x="1230" y="2836"/>
                    <a:pt x="1419" y="2836"/>
                  </a:cubicBezTo>
                  <a:cubicBezTo>
                    <a:pt x="1608" y="2836"/>
                    <a:pt x="1765" y="2678"/>
                    <a:pt x="1765" y="2489"/>
                  </a:cubicBezTo>
                  <a:lnTo>
                    <a:pt x="1765" y="1765"/>
                  </a:lnTo>
                  <a:lnTo>
                    <a:pt x="2490" y="1765"/>
                  </a:lnTo>
                  <a:cubicBezTo>
                    <a:pt x="2679" y="1765"/>
                    <a:pt x="2836" y="1607"/>
                    <a:pt x="2836" y="1418"/>
                  </a:cubicBezTo>
                  <a:cubicBezTo>
                    <a:pt x="2836" y="1229"/>
                    <a:pt x="2679" y="1072"/>
                    <a:pt x="2490" y="1072"/>
                  </a:cubicBezTo>
                  <a:lnTo>
                    <a:pt x="1765" y="1072"/>
                  </a:lnTo>
                  <a:lnTo>
                    <a:pt x="1765" y="347"/>
                  </a:lnTo>
                  <a:cubicBezTo>
                    <a:pt x="1765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0550;p60">
            <a:extLst>
              <a:ext uri="{FF2B5EF4-FFF2-40B4-BE49-F238E27FC236}">
                <a16:creationId xmlns:a16="http://schemas.microsoft.com/office/drawing/2014/main" id="{13A4AF40-6AAC-43AC-B167-7F4A64AF037F}"/>
              </a:ext>
            </a:extLst>
          </p:cNvPr>
          <p:cNvGrpSpPr/>
          <p:nvPr/>
        </p:nvGrpSpPr>
        <p:grpSpPr>
          <a:xfrm>
            <a:off x="10283519" y="2757400"/>
            <a:ext cx="355063" cy="354136"/>
            <a:chOff x="-23229925" y="1970225"/>
            <a:chExt cx="296950" cy="296175"/>
          </a:xfrm>
        </p:grpSpPr>
        <p:sp>
          <p:nvSpPr>
            <p:cNvPr id="145" name="Google Shape;10551;p60">
              <a:extLst>
                <a:ext uri="{FF2B5EF4-FFF2-40B4-BE49-F238E27FC236}">
                  <a16:creationId xmlns:a16="http://schemas.microsoft.com/office/drawing/2014/main" id="{FE47C740-A55E-4422-9BBD-DB62EBF6F868}"/>
                </a:ext>
              </a:extLst>
            </p:cNvPr>
            <p:cNvSpPr/>
            <p:nvPr/>
          </p:nvSpPr>
          <p:spPr>
            <a:xfrm>
              <a:off x="-23229925" y="1970225"/>
              <a:ext cx="296950" cy="296175"/>
            </a:xfrm>
            <a:custGeom>
              <a:avLst/>
              <a:gdLst/>
              <a:ahLst/>
              <a:cxnLst/>
              <a:rect l="l" t="t" r="r" b="b"/>
              <a:pathLst>
                <a:path w="11878" h="11847" extrusionOk="0">
                  <a:moveTo>
                    <a:pt x="10145" y="694"/>
                  </a:moveTo>
                  <a:cubicBezTo>
                    <a:pt x="10743" y="694"/>
                    <a:pt x="11184" y="1167"/>
                    <a:pt x="11184" y="1734"/>
                  </a:cubicBezTo>
                  <a:lnTo>
                    <a:pt x="11184" y="10114"/>
                  </a:lnTo>
                  <a:cubicBezTo>
                    <a:pt x="11184" y="10712"/>
                    <a:pt x="10712" y="11122"/>
                    <a:pt x="10145" y="11122"/>
                  </a:cubicBezTo>
                  <a:lnTo>
                    <a:pt x="1764" y="11122"/>
                  </a:lnTo>
                  <a:cubicBezTo>
                    <a:pt x="1166" y="11122"/>
                    <a:pt x="725" y="10681"/>
                    <a:pt x="725" y="10114"/>
                  </a:cubicBezTo>
                  <a:lnTo>
                    <a:pt x="725" y="1734"/>
                  </a:lnTo>
                  <a:cubicBezTo>
                    <a:pt x="725" y="1135"/>
                    <a:pt x="1197" y="694"/>
                    <a:pt x="1764" y="694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4"/>
                  </a:cubicBezTo>
                  <a:lnTo>
                    <a:pt x="0" y="10114"/>
                  </a:lnTo>
                  <a:cubicBezTo>
                    <a:pt x="0" y="11059"/>
                    <a:pt x="788" y="11847"/>
                    <a:pt x="1733" y="11847"/>
                  </a:cubicBezTo>
                  <a:lnTo>
                    <a:pt x="10113" y="11847"/>
                  </a:lnTo>
                  <a:cubicBezTo>
                    <a:pt x="11058" y="11847"/>
                    <a:pt x="11846" y="11059"/>
                    <a:pt x="11846" y="10114"/>
                  </a:cubicBezTo>
                  <a:lnTo>
                    <a:pt x="11846" y="1734"/>
                  </a:lnTo>
                  <a:cubicBezTo>
                    <a:pt x="11878" y="788"/>
                    <a:pt x="11090" y="1"/>
                    <a:pt x="101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0552;p60">
              <a:extLst>
                <a:ext uri="{FF2B5EF4-FFF2-40B4-BE49-F238E27FC236}">
                  <a16:creationId xmlns:a16="http://schemas.microsoft.com/office/drawing/2014/main" id="{459838FE-3640-436A-9435-7B839A9991B2}"/>
                </a:ext>
              </a:extLst>
            </p:cNvPr>
            <p:cNvSpPr/>
            <p:nvPr/>
          </p:nvSpPr>
          <p:spPr>
            <a:xfrm>
              <a:off x="-23196075" y="2005675"/>
              <a:ext cx="227650" cy="192200"/>
            </a:xfrm>
            <a:custGeom>
              <a:avLst/>
              <a:gdLst/>
              <a:ahLst/>
              <a:cxnLst/>
              <a:rect l="l" t="t" r="r" b="b"/>
              <a:pathLst>
                <a:path w="9106" h="7688" extrusionOk="0">
                  <a:moveTo>
                    <a:pt x="8444" y="662"/>
                  </a:moveTo>
                  <a:lnTo>
                    <a:pt x="8444" y="3435"/>
                  </a:lnTo>
                  <a:lnTo>
                    <a:pt x="6144" y="3435"/>
                  </a:lnTo>
                  <a:cubicBezTo>
                    <a:pt x="5987" y="3435"/>
                    <a:pt x="5892" y="3498"/>
                    <a:pt x="5829" y="3624"/>
                  </a:cubicBezTo>
                  <a:lnTo>
                    <a:pt x="5357" y="4852"/>
                  </a:lnTo>
                  <a:lnTo>
                    <a:pt x="4317" y="1576"/>
                  </a:lnTo>
                  <a:cubicBezTo>
                    <a:pt x="4254" y="1450"/>
                    <a:pt x="4160" y="1324"/>
                    <a:pt x="4002" y="1324"/>
                  </a:cubicBezTo>
                  <a:cubicBezTo>
                    <a:pt x="3845" y="1324"/>
                    <a:pt x="3718" y="1418"/>
                    <a:pt x="3624" y="1544"/>
                  </a:cubicBezTo>
                  <a:lnTo>
                    <a:pt x="2805" y="3435"/>
                  </a:lnTo>
                  <a:lnTo>
                    <a:pt x="757" y="3435"/>
                  </a:lnTo>
                  <a:lnTo>
                    <a:pt x="757" y="662"/>
                  </a:lnTo>
                  <a:close/>
                  <a:moveTo>
                    <a:pt x="3876" y="2678"/>
                  </a:moveTo>
                  <a:lnTo>
                    <a:pt x="4947" y="5986"/>
                  </a:lnTo>
                  <a:cubicBezTo>
                    <a:pt x="4979" y="6144"/>
                    <a:pt x="5105" y="6207"/>
                    <a:pt x="5262" y="6207"/>
                  </a:cubicBezTo>
                  <a:cubicBezTo>
                    <a:pt x="5420" y="6207"/>
                    <a:pt x="5514" y="6144"/>
                    <a:pt x="5577" y="6018"/>
                  </a:cubicBezTo>
                  <a:lnTo>
                    <a:pt x="6333" y="4159"/>
                  </a:lnTo>
                  <a:lnTo>
                    <a:pt x="8413" y="4159"/>
                  </a:lnTo>
                  <a:lnTo>
                    <a:pt x="8413" y="6995"/>
                  </a:lnTo>
                  <a:lnTo>
                    <a:pt x="757" y="6995"/>
                  </a:lnTo>
                  <a:lnTo>
                    <a:pt x="757" y="6963"/>
                  </a:lnTo>
                  <a:lnTo>
                    <a:pt x="757" y="4128"/>
                  </a:lnTo>
                  <a:lnTo>
                    <a:pt x="2994" y="4128"/>
                  </a:lnTo>
                  <a:cubicBezTo>
                    <a:pt x="3120" y="4128"/>
                    <a:pt x="3277" y="4065"/>
                    <a:pt x="3309" y="3939"/>
                  </a:cubicBezTo>
                  <a:lnTo>
                    <a:pt x="3876" y="2678"/>
                  </a:lnTo>
                  <a:close/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7310"/>
                  </a:lnTo>
                  <a:cubicBezTo>
                    <a:pt x="1" y="7530"/>
                    <a:pt x="158" y="7688"/>
                    <a:pt x="379" y="7688"/>
                  </a:cubicBezTo>
                  <a:lnTo>
                    <a:pt x="8759" y="7688"/>
                  </a:lnTo>
                  <a:cubicBezTo>
                    <a:pt x="8948" y="7688"/>
                    <a:pt x="9106" y="7530"/>
                    <a:pt x="9106" y="7310"/>
                  </a:cubicBezTo>
                  <a:lnTo>
                    <a:pt x="9106" y="347"/>
                  </a:lnTo>
                  <a:cubicBezTo>
                    <a:pt x="9106" y="158"/>
                    <a:pt x="8948" y="1"/>
                    <a:pt x="87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0553;p60">
              <a:extLst>
                <a:ext uri="{FF2B5EF4-FFF2-40B4-BE49-F238E27FC236}">
                  <a16:creationId xmlns:a16="http://schemas.microsoft.com/office/drawing/2014/main" id="{46E980F6-5D03-40E1-831F-09BAD93208B8}"/>
                </a:ext>
              </a:extLst>
            </p:cNvPr>
            <p:cNvSpPr/>
            <p:nvPr/>
          </p:nvSpPr>
          <p:spPr>
            <a:xfrm>
              <a:off x="-23142500" y="22144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0554;p60">
              <a:extLst>
                <a:ext uri="{FF2B5EF4-FFF2-40B4-BE49-F238E27FC236}">
                  <a16:creationId xmlns:a16="http://schemas.microsoft.com/office/drawing/2014/main" id="{8E62C4E6-8C34-42D1-83FF-8DF6BA9B1918}"/>
                </a:ext>
              </a:extLst>
            </p:cNvPr>
            <p:cNvSpPr/>
            <p:nvPr/>
          </p:nvSpPr>
          <p:spPr>
            <a:xfrm>
              <a:off x="-23177150" y="221440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662" y="158"/>
                    <a:pt x="504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0555;p60">
            <a:extLst>
              <a:ext uri="{FF2B5EF4-FFF2-40B4-BE49-F238E27FC236}">
                <a16:creationId xmlns:a16="http://schemas.microsoft.com/office/drawing/2014/main" id="{9277A467-6911-456A-A6FF-8120395B367D}"/>
              </a:ext>
            </a:extLst>
          </p:cNvPr>
          <p:cNvGrpSpPr/>
          <p:nvPr/>
        </p:nvGrpSpPr>
        <p:grpSpPr>
          <a:xfrm>
            <a:off x="7590466" y="3112432"/>
            <a:ext cx="270318" cy="355063"/>
            <a:chOff x="-23177950" y="2340425"/>
            <a:chExt cx="226075" cy="296950"/>
          </a:xfrm>
        </p:grpSpPr>
        <p:sp>
          <p:nvSpPr>
            <p:cNvPr id="150" name="Google Shape;10556;p60">
              <a:extLst>
                <a:ext uri="{FF2B5EF4-FFF2-40B4-BE49-F238E27FC236}">
                  <a16:creationId xmlns:a16="http://schemas.microsoft.com/office/drawing/2014/main" id="{3BCB63B8-2EA2-4AB8-BDA3-5584DE2BA4C4}"/>
                </a:ext>
              </a:extLst>
            </p:cNvPr>
            <p:cNvSpPr/>
            <p:nvPr/>
          </p:nvSpPr>
          <p:spPr>
            <a:xfrm>
              <a:off x="-23177950" y="2340425"/>
              <a:ext cx="226075" cy="296950"/>
            </a:xfrm>
            <a:custGeom>
              <a:avLst/>
              <a:gdLst/>
              <a:ahLst/>
              <a:cxnLst/>
              <a:rect l="l" t="t" r="r" b="b"/>
              <a:pathLst>
                <a:path w="9043" h="11878" extrusionOk="0">
                  <a:moveTo>
                    <a:pt x="1418" y="693"/>
                  </a:moveTo>
                  <a:lnTo>
                    <a:pt x="1418" y="1449"/>
                  </a:lnTo>
                  <a:cubicBezTo>
                    <a:pt x="1418" y="2048"/>
                    <a:pt x="1891" y="2457"/>
                    <a:pt x="2426" y="2457"/>
                  </a:cubicBezTo>
                  <a:lnTo>
                    <a:pt x="2804" y="2457"/>
                  </a:lnTo>
                  <a:cubicBezTo>
                    <a:pt x="2899" y="2457"/>
                    <a:pt x="2993" y="2426"/>
                    <a:pt x="3057" y="2300"/>
                  </a:cubicBezTo>
                  <a:cubicBezTo>
                    <a:pt x="3340" y="1953"/>
                    <a:pt x="3750" y="1764"/>
                    <a:pt x="4159" y="1764"/>
                  </a:cubicBezTo>
                  <a:cubicBezTo>
                    <a:pt x="6459" y="1764"/>
                    <a:pt x="8349" y="3623"/>
                    <a:pt x="8349" y="5923"/>
                  </a:cubicBezTo>
                  <a:cubicBezTo>
                    <a:pt x="8349" y="8254"/>
                    <a:pt x="6491" y="10113"/>
                    <a:pt x="4159" y="10113"/>
                  </a:cubicBezTo>
                  <a:cubicBezTo>
                    <a:pt x="3750" y="10113"/>
                    <a:pt x="3340" y="9924"/>
                    <a:pt x="3057" y="9578"/>
                  </a:cubicBezTo>
                  <a:cubicBezTo>
                    <a:pt x="2993" y="9483"/>
                    <a:pt x="2899" y="9389"/>
                    <a:pt x="2804" y="9389"/>
                  </a:cubicBezTo>
                  <a:lnTo>
                    <a:pt x="2426" y="9389"/>
                  </a:lnTo>
                  <a:cubicBezTo>
                    <a:pt x="1859" y="9389"/>
                    <a:pt x="1418" y="9861"/>
                    <a:pt x="1418" y="10428"/>
                  </a:cubicBezTo>
                  <a:lnTo>
                    <a:pt x="1418" y="11153"/>
                  </a:lnTo>
                  <a:lnTo>
                    <a:pt x="694" y="11153"/>
                  </a:lnTo>
                  <a:lnTo>
                    <a:pt x="694" y="10428"/>
                  </a:lnTo>
                  <a:cubicBezTo>
                    <a:pt x="694" y="9483"/>
                    <a:pt x="1481" y="8695"/>
                    <a:pt x="2426" y="8695"/>
                  </a:cubicBezTo>
                  <a:lnTo>
                    <a:pt x="2489" y="8695"/>
                  </a:lnTo>
                  <a:cubicBezTo>
                    <a:pt x="2647" y="8695"/>
                    <a:pt x="2804" y="8569"/>
                    <a:pt x="2836" y="8412"/>
                  </a:cubicBezTo>
                  <a:cubicBezTo>
                    <a:pt x="2962" y="7782"/>
                    <a:pt x="3529" y="7309"/>
                    <a:pt x="4222" y="7309"/>
                  </a:cubicBezTo>
                  <a:cubicBezTo>
                    <a:pt x="4947" y="7309"/>
                    <a:pt x="5577" y="6679"/>
                    <a:pt x="5577" y="5923"/>
                  </a:cubicBezTo>
                  <a:cubicBezTo>
                    <a:pt x="5577" y="5198"/>
                    <a:pt x="4947" y="4568"/>
                    <a:pt x="4222" y="4568"/>
                  </a:cubicBezTo>
                  <a:cubicBezTo>
                    <a:pt x="3529" y="4568"/>
                    <a:pt x="2993" y="4096"/>
                    <a:pt x="2836" y="3466"/>
                  </a:cubicBezTo>
                  <a:cubicBezTo>
                    <a:pt x="2804" y="3308"/>
                    <a:pt x="2678" y="3182"/>
                    <a:pt x="2489" y="3182"/>
                  </a:cubicBezTo>
                  <a:lnTo>
                    <a:pt x="2426" y="3182"/>
                  </a:lnTo>
                  <a:cubicBezTo>
                    <a:pt x="1481" y="3182"/>
                    <a:pt x="694" y="2394"/>
                    <a:pt x="694" y="1449"/>
                  </a:cubicBezTo>
                  <a:lnTo>
                    <a:pt x="694" y="693"/>
                  </a:ln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449"/>
                  </a:lnTo>
                  <a:cubicBezTo>
                    <a:pt x="1" y="2710"/>
                    <a:pt x="977" y="3749"/>
                    <a:pt x="2206" y="3844"/>
                  </a:cubicBezTo>
                  <a:cubicBezTo>
                    <a:pt x="2489" y="4694"/>
                    <a:pt x="3277" y="5261"/>
                    <a:pt x="4159" y="5261"/>
                  </a:cubicBezTo>
                  <a:cubicBezTo>
                    <a:pt x="4569" y="5261"/>
                    <a:pt x="4884" y="5576"/>
                    <a:pt x="4884" y="5986"/>
                  </a:cubicBezTo>
                  <a:cubicBezTo>
                    <a:pt x="4884" y="6364"/>
                    <a:pt x="4569" y="6679"/>
                    <a:pt x="4159" y="6679"/>
                  </a:cubicBezTo>
                  <a:cubicBezTo>
                    <a:pt x="3277" y="6679"/>
                    <a:pt x="2489" y="7278"/>
                    <a:pt x="2206" y="8097"/>
                  </a:cubicBezTo>
                  <a:cubicBezTo>
                    <a:pt x="977" y="8223"/>
                    <a:pt x="1" y="9263"/>
                    <a:pt x="1" y="10523"/>
                  </a:cubicBezTo>
                  <a:lnTo>
                    <a:pt x="1" y="11531"/>
                  </a:lnTo>
                  <a:cubicBezTo>
                    <a:pt x="1" y="11720"/>
                    <a:pt x="158" y="11877"/>
                    <a:pt x="347" y="11877"/>
                  </a:cubicBezTo>
                  <a:lnTo>
                    <a:pt x="1733" y="11877"/>
                  </a:lnTo>
                  <a:cubicBezTo>
                    <a:pt x="1922" y="11877"/>
                    <a:pt x="2080" y="11720"/>
                    <a:pt x="2080" y="11531"/>
                  </a:cubicBezTo>
                  <a:lnTo>
                    <a:pt x="2080" y="10523"/>
                  </a:lnTo>
                  <a:cubicBezTo>
                    <a:pt x="2080" y="10302"/>
                    <a:pt x="2237" y="10145"/>
                    <a:pt x="2426" y="10145"/>
                  </a:cubicBezTo>
                  <a:lnTo>
                    <a:pt x="2647" y="10145"/>
                  </a:lnTo>
                  <a:cubicBezTo>
                    <a:pt x="3025" y="10586"/>
                    <a:pt x="3592" y="10869"/>
                    <a:pt x="4159" y="10869"/>
                  </a:cubicBezTo>
                  <a:cubicBezTo>
                    <a:pt x="6837" y="10869"/>
                    <a:pt x="9011" y="8695"/>
                    <a:pt x="9011" y="6018"/>
                  </a:cubicBezTo>
                  <a:cubicBezTo>
                    <a:pt x="9042" y="3277"/>
                    <a:pt x="6837" y="1103"/>
                    <a:pt x="4159" y="1103"/>
                  </a:cubicBezTo>
                  <a:cubicBezTo>
                    <a:pt x="3592" y="1103"/>
                    <a:pt x="3025" y="1323"/>
                    <a:pt x="2647" y="1796"/>
                  </a:cubicBezTo>
                  <a:lnTo>
                    <a:pt x="2426" y="1796"/>
                  </a:lnTo>
                  <a:cubicBezTo>
                    <a:pt x="2237" y="1796"/>
                    <a:pt x="2080" y="1638"/>
                    <a:pt x="2080" y="1449"/>
                  </a:cubicBez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0557;p60">
              <a:extLst>
                <a:ext uri="{FF2B5EF4-FFF2-40B4-BE49-F238E27FC236}">
                  <a16:creationId xmlns:a16="http://schemas.microsoft.com/office/drawing/2014/main" id="{9023C0F2-DA7B-48C0-8497-79142394D96E}"/>
                </a:ext>
              </a:extLst>
            </p:cNvPr>
            <p:cNvSpPr/>
            <p:nvPr/>
          </p:nvSpPr>
          <p:spPr>
            <a:xfrm>
              <a:off x="-23081850" y="2425475"/>
              <a:ext cx="96100" cy="151250"/>
            </a:xfrm>
            <a:custGeom>
              <a:avLst/>
              <a:gdLst/>
              <a:ahLst/>
              <a:cxnLst/>
              <a:rect l="l" t="t" r="r" b="b"/>
              <a:pathLst>
                <a:path w="3844" h="6050" extrusionOk="0">
                  <a:moveTo>
                    <a:pt x="2568" y="1"/>
                  </a:moveTo>
                  <a:cubicBezTo>
                    <a:pt x="2481" y="1"/>
                    <a:pt x="2395" y="32"/>
                    <a:pt x="2332" y="95"/>
                  </a:cubicBezTo>
                  <a:cubicBezTo>
                    <a:pt x="2205" y="221"/>
                    <a:pt x="2205" y="442"/>
                    <a:pt x="2332" y="568"/>
                  </a:cubicBezTo>
                  <a:cubicBezTo>
                    <a:pt x="2867" y="1072"/>
                    <a:pt x="3151" y="1796"/>
                    <a:pt x="3151" y="2553"/>
                  </a:cubicBezTo>
                  <a:cubicBezTo>
                    <a:pt x="3151" y="3277"/>
                    <a:pt x="2899" y="3970"/>
                    <a:pt x="2332" y="4506"/>
                  </a:cubicBezTo>
                  <a:cubicBezTo>
                    <a:pt x="1827" y="5010"/>
                    <a:pt x="1134" y="5325"/>
                    <a:pt x="378" y="5325"/>
                  </a:cubicBezTo>
                  <a:cubicBezTo>
                    <a:pt x="189" y="5325"/>
                    <a:pt x="0" y="5482"/>
                    <a:pt x="0" y="5703"/>
                  </a:cubicBezTo>
                  <a:cubicBezTo>
                    <a:pt x="0" y="5892"/>
                    <a:pt x="189" y="6050"/>
                    <a:pt x="378" y="6050"/>
                  </a:cubicBezTo>
                  <a:cubicBezTo>
                    <a:pt x="1292" y="6050"/>
                    <a:pt x="2174" y="5703"/>
                    <a:pt x="2804" y="5010"/>
                  </a:cubicBezTo>
                  <a:cubicBezTo>
                    <a:pt x="3466" y="4348"/>
                    <a:pt x="3844" y="3498"/>
                    <a:pt x="3844" y="2584"/>
                  </a:cubicBezTo>
                  <a:cubicBezTo>
                    <a:pt x="3844" y="1670"/>
                    <a:pt x="3434" y="757"/>
                    <a:pt x="2804" y="95"/>
                  </a:cubicBezTo>
                  <a:cubicBezTo>
                    <a:pt x="2741" y="32"/>
                    <a:pt x="2654" y="1"/>
                    <a:pt x="25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0558;p60">
            <a:extLst>
              <a:ext uri="{FF2B5EF4-FFF2-40B4-BE49-F238E27FC236}">
                <a16:creationId xmlns:a16="http://schemas.microsoft.com/office/drawing/2014/main" id="{A253E5FE-6B16-417E-A4DE-E2D9EECA2F5C}"/>
              </a:ext>
            </a:extLst>
          </p:cNvPr>
          <p:cNvGrpSpPr/>
          <p:nvPr/>
        </p:nvGrpSpPr>
        <p:grpSpPr>
          <a:xfrm>
            <a:off x="7548556" y="3554109"/>
            <a:ext cx="354136" cy="354136"/>
            <a:chOff x="-23229150" y="2710600"/>
            <a:chExt cx="296175" cy="296175"/>
          </a:xfrm>
        </p:grpSpPr>
        <p:sp>
          <p:nvSpPr>
            <p:cNvPr id="153" name="Google Shape;10559;p60">
              <a:extLst>
                <a:ext uri="{FF2B5EF4-FFF2-40B4-BE49-F238E27FC236}">
                  <a16:creationId xmlns:a16="http://schemas.microsoft.com/office/drawing/2014/main" id="{780CFAE0-1043-4A8B-BD42-87D3C03C6355}"/>
                </a:ext>
              </a:extLst>
            </p:cNvPr>
            <p:cNvSpPr/>
            <p:nvPr/>
          </p:nvSpPr>
          <p:spPr>
            <a:xfrm>
              <a:off x="-23177150" y="2727925"/>
              <a:ext cx="191400" cy="258375"/>
            </a:xfrm>
            <a:custGeom>
              <a:avLst/>
              <a:gdLst/>
              <a:ahLst/>
              <a:cxnLst/>
              <a:rect l="l" t="t" r="r" b="b"/>
              <a:pathLst>
                <a:path w="7656" h="10335" extrusionOk="0">
                  <a:moveTo>
                    <a:pt x="3812" y="725"/>
                  </a:moveTo>
                  <a:cubicBezTo>
                    <a:pt x="4033" y="725"/>
                    <a:pt x="4190" y="883"/>
                    <a:pt x="4190" y="1072"/>
                  </a:cubicBezTo>
                  <a:lnTo>
                    <a:pt x="4190" y="1418"/>
                  </a:lnTo>
                  <a:lnTo>
                    <a:pt x="3466" y="1418"/>
                  </a:lnTo>
                  <a:lnTo>
                    <a:pt x="3466" y="1072"/>
                  </a:lnTo>
                  <a:cubicBezTo>
                    <a:pt x="3466" y="883"/>
                    <a:pt x="3623" y="725"/>
                    <a:pt x="3812" y="725"/>
                  </a:cubicBezTo>
                  <a:close/>
                  <a:moveTo>
                    <a:pt x="6238" y="1387"/>
                  </a:moveTo>
                  <a:cubicBezTo>
                    <a:pt x="6648" y="1418"/>
                    <a:pt x="6931" y="1702"/>
                    <a:pt x="6931" y="2111"/>
                  </a:cubicBezTo>
                  <a:cubicBezTo>
                    <a:pt x="6931" y="2206"/>
                    <a:pt x="6900" y="2363"/>
                    <a:pt x="6805" y="2458"/>
                  </a:cubicBezTo>
                  <a:cubicBezTo>
                    <a:pt x="6585" y="2206"/>
                    <a:pt x="6238" y="2111"/>
                    <a:pt x="5860" y="2111"/>
                  </a:cubicBezTo>
                  <a:lnTo>
                    <a:pt x="4852" y="2111"/>
                  </a:lnTo>
                  <a:lnTo>
                    <a:pt x="4852" y="1387"/>
                  </a:lnTo>
                  <a:close/>
                  <a:moveTo>
                    <a:pt x="2804" y="1418"/>
                  </a:moveTo>
                  <a:lnTo>
                    <a:pt x="2804" y="2143"/>
                  </a:lnTo>
                  <a:lnTo>
                    <a:pt x="1796" y="2143"/>
                  </a:lnTo>
                  <a:cubicBezTo>
                    <a:pt x="1418" y="2143"/>
                    <a:pt x="1071" y="2300"/>
                    <a:pt x="851" y="2489"/>
                  </a:cubicBezTo>
                  <a:cubicBezTo>
                    <a:pt x="756" y="2363"/>
                    <a:pt x="725" y="2269"/>
                    <a:pt x="725" y="2143"/>
                  </a:cubicBezTo>
                  <a:cubicBezTo>
                    <a:pt x="725" y="1702"/>
                    <a:pt x="1040" y="1418"/>
                    <a:pt x="1418" y="1418"/>
                  </a:cubicBezTo>
                  <a:close/>
                  <a:moveTo>
                    <a:pt x="4190" y="2111"/>
                  </a:moveTo>
                  <a:lnTo>
                    <a:pt x="4190" y="2804"/>
                  </a:lnTo>
                  <a:lnTo>
                    <a:pt x="3466" y="2804"/>
                  </a:lnTo>
                  <a:lnTo>
                    <a:pt x="3466" y="2111"/>
                  </a:lnTo>
                  <a:close/>
                  <a:moveTo>
                    <a:pt x="2772" y="2773"/>
                  </a:moveTo>
                  <a:lnTo>
                    <a:pt x="2772" y="3466"/>
                  </a:lnTo>
                  <a:lnTo>
                    <a:pt x="2079" y="3466"/>
                  </a:lnTo>
                  <a:cubicBezTo>
                    <a:pt x="1733" y="3466"/>
                    <a:pt x="1386" y="3624"/>
                    <a:pt x="1134" y="3844"/>
                  </a:cubicBezTo>
                  <a:cubicBezTo>
                    <a:pt x="1071" y="3718"/>
                    <a:pt x="1040" y="3592"/>
                    <a:pt x="1040" y="3466"/>
                  </a:cubicBezTo>
                  <a:cubicBezTo>
                    <a:pt x="1040" y="3088"/>
                    <a:pt x="1355" y="2773"/>
                    <a:pt x="1733" y="2773"/>
                  </a:cubicBezTo>
                  <a:close/>
                  <a:moveTo>
                    <a:pt x="5860" y="2804"/>
                  </a:moveTo>
                  <a:cubicBezTo>
                    <a:pt x="6270" y="2804"/>
                    <a:pt x="6585" y="3119"/>
                    <a:pt x="6585" y="3529"/>
                  </a:cubicBezTo>
                  <a:cubicBezTo>
                    <a:pt x="6585" y="3624"/>
                    <a:pt x="6553" y="3781"/>
                    <a:pt x="6459" y="3876"/>
                  </a:cubicBezTo>
                  <a:cubicBezTo>
                    <a:pt x="6270" y="3624"/>
                    <a:pt x="5923" y="3466"/>
                    <a:pt x="5576" y="3466"/>
                  </a:cubicBezTo>
                  <a:lnTo>
                    <a:pt x="4852" y="3466"/>
                  </a:lnTo>
                  <a:lnTo>
                    <a:pt x="4852" y="2804"/>
                  </a:lnTo>
                  <a:close/>
                  <a:moveTo>
                    <a:pt x="4190" y="3466"/>
                  </a:moveTo>
                  <a:lnTo>
                    <a:pt x="4190" y="4191"/>
                  </a:lnTo>
                  <a:lnTo>
                    <a:pt x="3466" y="4191"/>
                  </a:lnTo>
                  <a:lnTo>
                    <a:pt x="3466" y="3466"/>
                  </a:lnTo>
                  <a:close/>
                  <a:moveTo>
                    <a:pt x="4190" y="4884"/>
                  </a:moveTo>
                  <a:lnTo>
                    <a:pt x="4190" y="5608"/>
                  </a:lnTo>
                  <a:lnTo>
                    <a:pt x="3466" y="5608"/>
                  </a:lnTo>
                  <a:lnTo>
                    <a:pt x="3466" y="4884"/>
                  </a:lnTo>
                  <a:close/>
                  <a:moveTo>
                    <a:pt x="4190" y="6270"/>
                  </a:moveTo>
                  <a:lnTo>
                    <a:pt x="4190" y="7152"/>
                  </a:lnTo>
                  <a:lnTo>
                    <a:pt x="4190" y="7310"/>
                  </a:lnTo>
                  <a:cubicBezTo>
                    <a:pt x="4190" y="7499"/>
                    <a:pt x="4033" y="7656"/>
                    <a:pt x="3812" y="7656"/>
                  </a:cubicBezTo>
                  <a:cubicBezTo>
                    <a:pt x="3623" y="7656"/>
                    <a:pt x="3466" y="7499"/>
                    <a:pt x="3466" y="7310"/>
                  </a:cubicBezTo>
                  <a:lnTo>
                    <a:pt x="3466" y="7152"/>
                  </a:lnTo>
                  <a:lnTo>
                    <a:pt x="3466" y="6270"/>
                  </a:lnTo>
                  <a:close/>
                  <a:moveTo>
                    <a:pt x="5923" y="7656"/>
                  </a:moveTo>
                  <a:cubicBezTo>
                    <a:pt x="6112" y="7656"/>
                    <a:pt x="6270" y="7814"/>
                    <a:pt x="6270" y="8003"/>
                  </a:cubicBezTo>
                  <a:cubicBezTo>
                    <a:pt x="6270" y="8192"/>
                    <a:pt x="6144" y="8286"/>
                    <a:pt x="5986" y="8318"/>
                  </a:cubicBezTo>
                  <a:cubicBezTo>
                    <a:pt x="5734" y="8412"/>
                    <a:pt x="5450" y="8475"/>
                    <a:pt x="5198" y="8633"/>
                  </a:cubicBezTo>
                  <a:cubicBezTo>
                    <a:pt x="4789" y="8885"/>
                    <a:pt x="4411" y="9200"/>
                    <a:pt x="4096" y="9578"/>
                  </a:cubicBezTo>
                  <a:cubicBezTo>
                    <a:pt x="4064" y="9609"/>
                    <a:pt x="3938" y="9735"/>
                    <a:pt x="3812" y="9735"/>
                  </a:cubicBezTo>
                  <a:cubicBezTo>
                    <a:pt x="3655" y="9735"/>
                    <a:pt x="3592" y="9672"/>
                    <a:pt x="3560" y="9578"/>
                  </a:cubicBezTo>
                  <a:cubicBezTo>
                    <a:pt x="3088" y="8948"/>
                    <a:pt x="2426" y="8507"/>
                    <a:pt x="1670" y="8349"/>
                  </a:cubicBezTo>
                  <a:cubicBezTo>
                    <a:pt x="1544" y="8318"/>
                    <a:pt x="1386" y="8192"/>
                    <a:pt x="1386" y="8003"/>
                  </a:cubicBezTo>
                  <a:cubicBezTo>
                    <a:pt x="1386" y="7814"/>
                    <a:pt x="1544" y="7656"/>
                    <a:pt x="1733" y="7656"/>
                  </a:cubicBezTo>
                  <a:lnTo>
                    <a:pt x="2835" y="7656"/>
                  </a:lnTo>
                  <a:cubicBezTo>
                    <a:pt x="2993" y="8034"/>
                    <a:pt x="3371" y="8349"/>
                    <a:pt x="3844" y="8349"/>
                  </a:cubicBezTo>
                  <a:cubicBezTo>
                    <a:pt x="4316" y="8349"/>
                    <a:pt x="4663" y="8097"/>
                    <a:pt x="4820" y="7656"/>
                  </a:cubicBezTo>
                  <a:close/>
                  <a:moveTo>
                    <a:pt x="3812" y="0"/>
                  </a:moveTo>
                  <a:cubicBezTo>
                    <a:pt x="3371" y="0"/>
                    <a:pt x="2993" y="284"/>
                    <a:pt x="2835" y="725"/>
                  </a:cubicBezTo>
                  <a:lnTo>
                    <a:pt x="1386" y="725"/>
                  </a:lnTo>
                  <a:cubicBezTo>
                    <a:pt x="630" y="725"/>
                    <a:pt x="0" y="1355"/>
                    <a:pt x="0" y="2111"/>
                  </a:cubicBezTo>
                  <a:cubicBezTo>
                    <a:pt x="0" y="2489"/>
                    <a:pt x="158" y="2804"/>
                    <a:pt x="410" y="3088"/>
                  </a:cubicBezTo>
                  <a:cubicBezTo>
                    <a:pt x="378" y="3214"/>
                    <a:pt x="315" y="3340"/>
                    <a:pt x="315" y="3466"/>
                  </a:cubicBezTo>
                  <a:cubicBezTo>
                    <a:pt x="315" y="3876"/>
                    <a:pt x="473" y="4191"/>
                    <a:pt x="725" y="4474"/>
                  </a:cubicBezTo>
                  <a:cubicBezTo>
                    <a:pt x="693" y="4569"/>
                    <a:pt x="630" y="4726"/>
                    <a:pt x="630" y="4852"/>
                  </a:cubicBezTo>
                  <a:cubicBezTo>
                    <a:pt x="630" y="5608"/>
                    <a:pt x="1260" y="6238"/>
                    <a:pt x="2016" y="6238"/>
                  </a:cubicBezTo>
                  <a:cubicBezTo>
                    <a:pt x="2205" y="6238"/>
                    <a:pt x="2363" y="6081"/>
                    <a:pt x="2363" y="5892"/>
                  </a:cubicBezTo>
                  <a:cubicBezTo>
                    <a:pt x="2363" y="5671"/>
                    <a:pt x="2205" y="5514"/>
                    <a:pt x="2016" y="5514"/>
                  </a:cubicBezTo>
                  <a:cubicBezTo>
                    <a:pt x="1638" y="5514"/>
                    <a:pt x="1323" y="5199"/>
                    <a:pt x="1323" y="4821"/>
                  </a:cubicBezTo>
                  <a:cubicBezTo>
                    <a:pt x="1323" y="4411"/>
                    <a:pt x="1638" y="4096"/>
                    <a:pt x="2016" y="4096"/>
                  </a:cubicBezTo>
                  <a:lnTo>
                    <a:pt x="2741" y="4096"/>
                  </a:lnTo>
                  <a:lnTo>
                    <a:pt x="2741" y="6869"/>
                  </a:lnTo>
                  <a:lnTo>
                    <a:pt x="1701" y="6869"/>
                  </a:lnTo>
                  <a:cubicBezTo>
                    <a:pt x="1103" y="6869"/>
                    <a:pt x="693" y="7341"/>
                    <a:pt x="693" y="7877"/>
                  </a:cubicBezTo>
                  <a:cubicBezTo>
                    <a:pt x="693" y="8349"/>
                    <a:pt x="1008" y="8759"/>
                    <a:pt x="1481" y="8916"/>
                  </a:cubicBezTo>
                  <a:cubicBezTo>
                    <a:pt x="2048" y="9074"/>
                    <a:pt x="2615" y="9420"/>
                    <a:pt x="2961" y="9893"/>
                  </a:cubicBezTo>
                  <a:cubicBezTo>
                    <a:pt x="3151" y="10177"/>
                    <a:pt x="3466" y="10334"/>
                    <a:pt x="3781" y="10334"/>
                  </a:cubicBezTo>
                  <a:cubicBezTo>
                    <a:pt x="4096" y="10334"/>
                    <a:pt x="4411" y="10177"/>
                    <a:pt x="4631" y="9924"/>
                  </a:cubicBezTo>
                  <a:cubicBezTo>
                    <a:pt x="4852" y="9609"/>
                    <a:pt x="5135" y="9389"/>
                    <a:pt x="5482" y="9168"/>
                  </a:cubicBezTo>
                  <a:cubicBezTo>
                    <a:pt x="5671" y="9074"/>
                    <a:pt x="5891" y="8979"/>
                    <a:pt x="6112" y="8948"/>
                  </a:cubicBezTo>
                  <a:cubicBezTo>
                    <a:pt x="6585" y="8822"/>
                    <a:pt x="6900" y="8444"/>
                    <a:pt x="6900" y="7971"/>
                  </a:cubicBezTo>
                  <a:cubicBezTo>
                    <a:pt x="6900" y="7373"/>
                    <a:pt x="6427" y="6932"/>
                    <a:pt x="5891" y="6932"/>
                  </a:cubicBezTo>
                  <a:lnTo>
                    <a:pt x="4852" y="6932"/>
                  </a:lnTo>
                  <a:lnTo>
                    <a:pt x="4852" y="4191"/>
                  </a:lnTo>
                  <a:lnTo>
                    <a:pt x="5576" y="4191"/>
                  </a:lnTo>
                  <a:cubicBezTo>
                    <a:pt x="5954" y="4191"/>
                    <a:pt x="6270" y="4506"/>
                    <a:pt x="6270" y="4884"/>
                  </a:cubicBezTo>
                  <a:cubicBezTo>
                    <a:pt x="6270" y="5293"/>
                    <a:pt x="5954" y="5608"/>
                    <a:pt x="5576" y="5608"/>
                  </a:cubicBezTo>
                  <a:cubicBezTo>
                    <a:pt x="5356" y="5608"/>
                    <a:pt x="5198" y="5766"/>
                    <a:pt x="5198" y="5955"/>
                  </a:cubicBezTo>
                  <a:cubicBezTo>
                    <a:pt x="5198" y="6144"/>
                    <a:pt x="5356" y="6301"/>
                    <a:pt x="5576" y="6301"/>
                  </a:cubicBezTo>
                  <a:cubicBezTo>
                    <a:pt x="6301" y="6301"/>
                    <a:pt x="6931" y="5671"/>
                    <a:pt x="6931" y="4915"/>
                  </a:cubicBezTo>
                  <a:cubicBezTo>
                    <a:pt x="6931" y="4758"/>
                    <a:pt x="6900" y="4663"/>
                    <a:pt x="6868" y="4537"/>
                  </a:cubicBezTo>
                  <a:cubicBezTo>
                    <a:pt x="7152" y="4254"/>
                    <a:pt x="7246" y="3939"/>
                    <a:pt x="7246" y="3561"/>
                  </a:cubicBezTo>
                  <a:cubicBezTo>
                    <a:pt x="7246" y="3403"/>
                    <a:pt x="7215" y="3277"/>
                    <a:pt x="7183" y="3151"/>
                  </a:cubicBezTo>
                  <a:cubicBezTo>
                    <a:pt x="7498" y="2836"/>
                    <a:pt x="7656" y="2489"/>
                    <a:pt x="7656" y="2111"/>
                  </a:cubicBezTo>
                  <a:cubicBezTo>
                    <a:pt x="7656" y="1355"/>
                    <a:pt x="7026" y="725"/>
                    <a:pt x="6270" y="725"/>
                  </a:cubicBezTo>
                  <a:lnTo>
                    <a:pt x="4820" y="725"/>
                  </a:lnTo>
                  <a:cubicBezTo>
                    <a:pt x="4663" y="316"/>
                    <a:pt x="4285" y="0"/>
                    <a:pt x="381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0560;p60">
              <a:extLst>
                <a:ext uri="{FF2B5EF4-FFF2-40B4-BE49-F238E27FC236}">
                  <a16:creationId xmlns:a16="http://schemas.microsoft.com/office/drawing/2014/main" id="{F4C91C10-CFF4-4F34-9DD5-565ED9C8254B}"/>
                </a:ext>
              </a:extLst>
            </p:cNvPr>
            <p:cNvSpPr/>
            <p:nvPr/>
          </p:nvSpPr>
          <p:spPr>
            <a:xfrm>
              <a:off x="-23229150" y="2710600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10775" y="693"/>
                  </a:moveTo>
                  <a:cubicBezTo>
                    <a:pt x="10996" y="693"/>
                    <a:pt x="11153" y="851"/>
                    <a:pt x="11153" y="1072"/>
                  </a:cubicBezTo>
                  <a:lnTo>
                    <a:pt x="11153" y="10775"/>
                  </a:lnTo>
                  <a:cubicBezTo>
                    <a:pt x="11153" y="10996"/>
                    <a:pt x="10996" y="11153"/>
                    <a:pt x="10775" y="11153"/>
                  </a:cubicBezTo>
                  <a:lnTo>
                    <a:pt x="1072" y="11153"/>
                  </a:lnTo>
                  <a:cubicBezTo>
                    <a:pt x="851" y="11153"/>
                    <a:pt x="694" y="10996"/>
                    <a:pt x="694" y="10775"/>
                  </a:cubicBezTo>
                  <a:lnTo>
                    <a:pt x="694" y="1072"/>
                  </a:lnTo>
                  <a:cubicBezTo>
                    <a:pt x="694" y="851"/>
                    <a:pt x="851" y="693"/>
                    <a:pt x="1072" y="693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72"/>
                  </a:cubicBezTo>
                  <a:lnTo>
                    <a:pt x="1" y="10775"/>
                  </a:lnTo>
                  <a:cubicBezTo>
                    <a:pt x="1" y="11374"/>
                    <a:pt x="473" y="11846"/>
                    <a:pt x="1072" y="11846"/>
                  </a:cubicBezTo>
                  <a:lnTo>
                    <a:pt x="10807" y="11846"/>
                  </a:lnTo>
                  <a:cubicBezTo>
                    <a:pt x="11374" y="11846"/>
                    <a:pt x="11847" y="11374"/>
                    <a:pt x="11847" y="10775"/>
                  </a:cubicBezTo>
                  <a:lnTo>
                    <a:pt x="11847" y="1072"/>
                  </a:lnTo>
                  <a:cubicBezTo>
                    <a:pt x="11847" y="473"/>
                    <a:pt x="11342" y="0"/>
                    <a:pt x="1080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0561;p60">
            <a:extLst>
              <a:ext uri="{FF2B5EF4-FFF2-40B4-BE49-F238E27FC236}">
                <a16:creationId xmlns:a16="http://schemas.microsoft.com/office/drawing/2014/main" id="{CE8E8BDA-41E5-4E76-91A9-894DD9663696}"/>
              </a:ext>
            </a:extLst>
          </p:cNvPr>
          <p:cNvSpPr/>
          <p:nvPr/>
        </p:nvSpPr>
        <p:spPr>
          <a:xfrm>
            <a:off x="6650549" y="4047621"/>
            <a:ext cx="354136" cy="353180"/>
          </a:xfrm>
          <a:custGeom>
            <a:avLst/>
            <a:gdLst/>
            <a:ahLst/>
            <a:cxnLst/>
            <a:rect l="l" t="t" r="r" b="b"/>
            <a:pathLst>
              <a:path w="11847" h="11815" extrusionOk="0">
                <a:moveTo>
                  <a:pt x="5829" y="662"/>
                </a:moveTo>
                <a:cubicBezTo>
                  <a:pt x="6018" y="662"/>
                  <a:pt x="6176" y="820"/>
                  <a:pt x="6176" y="1009"/>
                </a:cubicBezTo>
                <a:cubicBezTo>
                  <a:pt x="6176" y="1229"/>
                  <a:pt x="6018" y="1387"/>
                  <a:pt x="5829" y="1387"/>
                </a:cubicBezTo>
                <a:cubicBezTo>
                  <a:pt x="5640" y="1387"/>
                  <a:pt x="5483" y="1229"/>
                  <a:pt x="5483" y="1009"/>
                </a:cubicBezTo>
                <a:cubicBezTo>
                  <a:pt x="5483" y="820"/>
                  <a:pt x="5640" y="662"/>
                  <a:pt x="5829" y="662"/>
                </a:cubicBezTo>
                <a:close/>
                <a:moveTo>
                  <a:pt x="3225" y="2798"/>
                </a:moveTo>
                <a:cubicBezTo>
                  <a:pt x="3766" y="2798"/>
                  <a:pt x="4911" y="3708"/>
                  <a:pt x="5483" y="4159"/>
                </a:cubicBezTo>
                <a:lnTo>
                  <a:pt x="5483" y="4884"/>
                </a:lnTo>
                <a:lnTo>
                  <a:pt x="4727" y="4884"/>
                </a:lnTo>
                <a:cubicBezTo>
                  <a:pt x="4758" y="4758"/>
                  <a:pt x="4790" y="4632"/>
                  <a:pt x="4790" y="4537"/>
                </a:cubicBezTo>
                <a:cubicBezTo>
                  <a:pt x="4790" y="4317"/>
                  <a:pt x="4632" y="4159"/>
                  <a:pt x="4443" y="4159"/>
                </a:cubicBezTo>
                <a:cubicBezTo>
                  <a:pt x="4254" y="4159"/>
                  <a:pt x="4097" y="4317"/>
                  <a:pt x="4097" y="4537"/>
                </a:cubicBezTo>
                <a:cubicBezTo>
                  <a:pt x="4097" y="4726"/>
                  <a:pt x="3939" y="4884"/>
                  <a:pt x="3750" y="4884"/>
                </a:cubicBezTo>
                <a:lnTo>
                  <a:pt x="3435" y="4884"/>
                </a:lnTo>
                <a:cubicBezTo>
                  <a:pt x="3655" y="4569"/>
                  <a:pt x="3813" y="4254"/>
                  <a:pt x="3908" y="3939"/>
                </a:cubicBezTo>
                <a:cubicBezTo>
                  <a:pt x="3971" y="3750"/>
                  <a:pt x="3844" y="3529"/>
                  <a:pt x="3655" y="3498"/>
                </a:cubicBezTo>
                <a:cubicBezTo>
                  <a:pt x="3617" y="3485"/>
                  <a:pt x="3578" y="3478"/>
                  <a:pt x="3541" y="3478"/>
                </a:cubicBezTo>
                <a:cubicBezTo>
                  <a:pt x="3395" y="3478"/>
                  <a:pt x="3265" y="3574"/>
                  <a:pt x="3214" y="3750"/>
                </a:cubicBezTo>
                <a:cubicBezTo>
                  <a:pt x="3025" y="4380"/>
                  <a:pt x="2710" y="4726"/>
                  <a:pt x="2269" y="4884"/>
                </a:cubicBezTo>
                <a:lnTo>
                  <a:pt x="1482" y="4884"/>
                </a:lnTo>
                <a:cubicBezTo>
                  <a:pt x="2049" y="4411"/>
                  <a:pt x="2364" y="3907"/>
                  <a:pt x="2584" y="3466"/>
                </a:cubicBezTo>
                <a:cubicBezTo>
                  <a:pt x="2836" y="3057"/>
                  <a:pt x="2962" y="2836"/>
                  <a:pt x="3151" y="2805"/>
                </a:cubicBezTo>
                <a:cubicBezTo>
                  <a:pt x="3174" y="2800"/>
                  <a:pt x="3199" y="2798"/>
                  <a:pt x="3225" y="2798"/>
                </a:cubicBezTo>
                <a:close/>
                <a:moveTo>
                  <a:pt x="8424" y="2770"/>
                </a:moveTo>
                <a:cubicBezTo>
                  <a:pt x="8442" y="2770"/>
                  <a:pt x="8459" y="2771"/>
                  <a:pt x="8476" y="2773"/>
                </a:cubicBezTo>
                <a:cubicBezTo>
                  <a:pt x="8665" y="2836"/>
                  <a:pt x="8791" y="3057"/>
                  <a:pt x="9011" y="3466"/>
                </a:cubicBezTo>
                <a:cubicBezTo>
                  <a:pt x="9263" y="3876"/>
                  <a:pt x="9578" y="4411"/>
                  <a:pt x="10082" y="4884"/>
                </a:cubicBezTo>
                <a:lnTo>
                  <a:pt x="9326" y="4884"/>
                </a:lnTo>
                <a:cubicBezTo>
                  <a:pt x="8885" y="4726"/>
                  <a:pt x="8570" y="4348"/>
                  <a:pt x="8381" y="3750"/>
                </a:cubicBezTo>
                <a:cubicBezTo>
                  <a:pt x="8328" y="3564"/>
                  <a:pt x="8164" y="3490"/>
                  <a:pt x="8019" y="3490"/>
                </a:cubicBezTo>
                <a:cubicBezTo>
                  <a:pt x="7992" y="3490"/>
                  <a:pt x="7965" y="3493"/>
                  <a:pt x="7940" y="3498"/>
                </a:cubicBezTo>
                <a:cubicBezTo>
                  <a:pt x="7783" y="3529"/>
                  <a:pt x="7688" y="3781"/>
                  <a:pt x="7720" y="3939"/>
                </a:cubicBezTo>
                <a:cubicBezTo>
                  <a:pt x="7783" y="4191"/>
                  <a:pt x="7940" y="4569"/>
                  <a:pt x="8192" y="4884"/>
                </a:cubicBezTo>
                <a:lnTo>
                  <a:pt x="7877" y="4884"/>
                </a:lnTo>
                <a:cubicBezTo>
                  <a:pt x="7688" y="4884"/>
                  <a:pt x="7531" y="4726"/>
                  <a:pt x="7531" y="4537"/>
                </a:cubicBezTo>
                <a:cubicBezTo>
                  <a:pt x="7531" y="4317"/>
                  <a:pt x="7373" y="4159"/>
                  <a:pt x="7153" y="4159"/>
                </a:cubicBezTo>
                <a:cubicBezTo>
                  <a:pt x="6963" y="4159"/>
                  <a:pt x="6806" y="4317"/>
                  <a:pt x="6806" y="4537"/>
                </a:cubicBezTo>
                <a:cubicBezTo>
                  <a:pt x="6806" y="4632"/>
                  <a:pt x="6837" y="4758"/>
                  <a:pt x="6900" y="4884"/>
                </a:cubicBezTo>
                <a:lnTo>
                  <a:pt x="6144" y="4884"/>
                </a:lnTo>
                <a:lnTo>
                  <a:pt x="6144" y="4159"/>
                </a:lnTo>
                <a:cubicBezTo>
                  <a:pt x="6663" y="3701"/>
                  <a:pt x="7863" y="2770"/>
                  <a:pt x="8424" y="2770"/>
                </a:cubicBezTo>
                <a:close/>
                <a:moveTo>
                  <a:pt x="7216" y="5545"/>
                </a:moveTo>
                <a:cubicBezTo>
                  <a:pt x="7405" y="5545"/>
                  <a:pt x="7562" y="5703"/>
                  <a:pt x="7562" y="5892"/>
                </a:cubicBezTo>
                <a:cubicBezTo>
                  <a:pt x="7562" y="6113"/>
                  <a:pt x="7405" y="6270"/>
                  <a:pt x="7216" y="6270"/>
                </a:cubicBezTo>
                <a:lnTo>
                  <a:pt x="6176" y="6270"/>
                </a:lnTo>
                <a:lnTo>
                  <a:pt x="6176" y="5545"/>
                </a:lnTo>
                <a:close/>
                <a:moveTo>
                  <a:pt x="5483" y="6963"/>
                </a:moveTo>
                <a:lnTo>
                  <a:pt x="5483" y="7688"/>
                </a:lnTo>
                <a:lnTo>
                  <a:pt x="4443" y="7688"/>
                </a:lnTo>
                <a:cubicBezTo>
                  <a:pt x="4254" y="7688"/>
                  <a:pt x="4097" y="7530"/>
                  <a:pt x="4097" y="7310"/>
                </a:cubicBezTo>
                <a:cubicBezTo>
                  <a:pt x="4097" y="7121"/>
                  <a:pt x="4254" y="6963"/>
                  <a:pt x="4443" y="6963"/>
                </a:cubicBezTo>
                <a:close/>
                <a:moveTo>
                  <a:pt x="6491" y="8349"/>
                </a:moveTo>
                <a:cubicBezTo>
                  <a:pt x="6680" y="8349"/>
                  <a:pt x="6837" y="8507"/>
                  <a:pt x="6837" y="8696"/>
                </a:cubicBezTo>
                <a:cubicBezTo>
                  <a:pt x="6837" y="8885"/>
                  <a:pt x="6680" y="9042"/>
                  <a:pt x="6491" y="9042"/>
                </a:cubicBezTo>
                <a:lnTo>
                  <a:pt x="6144" y="9042"/>
                </a:lnTo>
                <a:lnTo>
                  <a:pt x="6144" y="8349"/>
                </a:lnTo>
                <a:close/>
                <a:moveTo>
                  <a:pt x="5483" y="9736"/>
                </a:moveTo>
                <a:lnTo>
                  <a:pt x="5483" y="10429"/>
                </a:lnTo>
                <a:lnTo>
                  <a:pt x="5105" y="10429"/>
                </a:lnTo>
                <a:cubicBezTo>
                  <a:pt x="4916" y="10429"/>
                  <a:pt x="4758" y="10271"/>
                  <a:pt x="4758" y="10082"/>
                </a:cubicBezTo>
                <a:cubicBezTo>
                  <a:pt x="4758" y="9893"/>
                  <a:pt x="4916" y="9736"/>
                  <a:pt x="5105" y="9736"/>
                </a:cubicBezTo>
                <a:close/>
                <a:moveTo>
                  <a:pt x="5861" y="1"/>
                </a:moveTo>
                <a:cubicBezTo>
                  <a:pt x="5325" y="1"/>
                  <a:pt x="4853" y="473"/>
                  <a:pt x="4853" y="1009"/>
                </a:cubicBezTo>
                <a:cubicBezTo>
                  <a:pt x="4853" y="1450"/>
                  <a:pt x="5136" y="1828"/>
                  <a:pt x="5546" y="1985"/>
                </a:cubicBezTo>
                <a:lnTo>
                  <a:pt x="5546" y="3309"/>
                </a:lnTo>
                <a:cubicBezTo>
                  <a:pt x="4475" y="2440"/>
                  <a:pt x="3776" y="2104"/>
                  <a:pt x="3254" y="2104"/>
                </a:cubicBezTo>
                <a:cubicBezTo>
                  <a:pt x="3208" y="2104"/>
                  <a:pt x="3163" y="2106"/>
                  <a:pt x="3120" y="2111"/>
                </a:cubicBezTo>
                <a:cubicBezTo>
                  <a:pt x="2616" y="2206"/>
                  <a:pt x="2332" y="2678"/>
                  <a:pt x="2080" y="3151"/>
                </a:cubicBezTo>
                <a:cubicBezTo>
                  <a:pt x="1734" y="3750"/>
                  <a:pt x="1356" y="4474"/>
                  <a:pt x="253" y="4915"/>
                </a:cubicBezTo>
                <a:cubicBezTo>
                  <a:pt x="95" y="4978"/>
                  <a:pt x="1" y="5167"/>
                  <a:pt x="32" y="5325"/>
                </a:cubicBezTo>
                <a:cubicBezTo>
                  <a:pt x="95" y="5482"/>
                  <a:pt x="190" y="5577"/>
                  <a:pt x="410" y="5577"/>
                </a:cubicBezTo>
                <a:lnTo>
                  <a:pt x="5609" y="5577"/>
                </a:lnTo>
                <a:lnTo>
                  <a:pt x="5609" y="6302"/>
                </a:lnTo>
                <a:lnTo>
                  <a:pt x="4569" y="6302"/>
                </a:lnTo>
                <a:cubicBezTo>
                  <a:pt x="3971" y="6302"/>
                  <a:pt x="3561" y="6774"/>
                  <a:pt x="3561" y="7310"/>
                </a:cubicBezTo>
                <a:cubicBezTo>
                  <a:pt x="3561" y="7908"/>
                  <a:pt x="4034" y="8349"/>
                  <a:pt x="4569" y="8349"/>
                </a:cubicBezTo>
                <a:lnTo>
                  <a:pt x="5609" y="8349"/>
                </a:lnTo>
                <a:lnTo>
                  <a:pt x="5609" y="9042"/>
                </a:lnTo>
                <a:lnTo>
                  <a:pt x="5231" y="9042"/>
                </a:lnTo>
                <a:cubicBezTo>
                  <a:pt x="4664" y="9042"/>
                  <a:pt x="4223" y="9515"/>
                  <a:pt x="4223" y="10082"/>
                </a:cubicBezTo>
                <a:cubicBezTo>
                  <a:pt x="4223" y="10681"/>
                  <a:pt x="4695" y="11090"/>
                  <a:pt x="5231" y="11090"/>
                </a:cubicBezTo>
                <a:lnTo>
                  <a:pt x="5609" y="11090"/>
                </a:lnTo>
                <a:lnTo>
                  <a:pt x="5609" y="11468"/>
                </a:lnTo>
                <a:cubicBezTo>
                  <a:pt x="5609" y="11657"/>
                  <a:pt x="5766" y="11815"/>
                  <a:pt x="5955" y="11815"/>
                </a:cubicBezTo>
                <a:cubicBezTo>
                  <a:pt x="6144" y="11815"/>
                  <a:pt x="6302" y="11657"/>
                  <a:pt x="6302" y="11468"/>
                </a:cubicBezTo>
                <a:lnTo>
                  <a:pt x="6302" y="11090"/>
                </a:lnTo>
                <a:lnTo>
                  <a:pt x="6648" y="11090"/>
                </a:lnTo>
                <a:cubicBezTo>
                  <a:pt x="6869" y="11090"/>
                  <a:pt x="7027" y="10933"/>
                  <a:pt x="7027" y="10744"/>
                </a:cubicBezTo>
                <a:cubicBezTo>
                  <a:pt x="7027" y="10555"/>
                  <a:pt x="6869" y="10397"/>
                  <a:pt x="6648" y="10397"/>
                </a:cubicBezTo>
                <a:lnTo>
                  <a:pt x="6302" y="10397"/>
                </a:lnTo>
                <a:lnTo>
                  <a:pt x="6302" y="9673"/>
                </a:lnTo>
                <a:lnTo>
                  <a:pt x="6648" y="9673"/>
                </a:lnTo>
                <a:cubicBezTo>
                  <a:pt x="7247" y="9673"/>
                  <a:pt x="7688" y="9200"/>
                  <a:pt x="7688" y="8664"/>
                </a:cubicBezTo>
                <a:cubicBezTo>
                  <a:pt x="7688" y="8066"/>
                  <a:pt x="7216" y="7625"/>
                  <a:pt x="6648" y="7625"/>
                </a:cubicBezTo>
                <a:lnTo>
                  <a:pt x="6302" y="7625"/>
                </a:lnTo>
                <a:lnTo>
                  <a:pt x="6302" y="6932"/>
                </a:lnTo>
                <a:lnTo>
                  <a:pt x="7342" y="6932"/>
                </a:lnTo>
                <a:cubicBezTo>
                  <a:pt x="7909" y="6932"/>
                  <a:pt x="8350" y="6459"/>
                  <a:pt x="8350" y="5892"/>
                </a:cubicBezTo>
                <a:cubicBezTo>
                  <a:pt x="8350" y="5766"/>
                  <a:pt x="8318" y="5671"/>
                  <a:pt x="8287" y="5545"/>
                </a:cubicBezTo>
                <a:lnTo>
                  <a:pt x="11469" y="5545"/>
                </a:lnTo>
                <a:cubicBezTo>
                  <a:pt x="11626" y="5545"/>
                  <a:pt x="11784" y="5419"/>
                  <a:pt x="11815" y="5262"/>
                </a:cubicBezTo>
                <a:cubicBezTo>
                  <a:pt x="11847" y="5104"/>
                  <a:pt x="11658" y="4947"/>
                  <a:pt x="11500" y="4915"/>
                </a:cubicBezTo>
                <a:cubicBezTo>
                  <a:pt x="10398" y="4474"/>
                  <a:pt x="9988" y="3750"/>
                  <a:pt x="9641" y="3151"/>
                </a:cubicBezTo>
                <a:cubicBezTo>
                  <a:pt x="9389" y="2678"/>
                  <a:pt x="9137" y="2237"/>
                  <a:pt x="8633" y="2111"/>
                </a:cubicBezTo>
                <a:cubicBezTo>
                  <a:pt x="8563" y="2096"/>
                  <a:pt x="8491" y="2088"/>
                  <a:pt x="8417" y="2088"/>
                </a:cubicBezTo>
                <a:cubicBezTo>
                  <a:pt x="7893" y="2088"/>
                  <a:pt x="7252" y="2481"/>
                  <a:pt x="6176" y="3309"/>
                </a:cubicBezTo>
                <a:lnTo>
                  <a:pt x="6176" y="1985"/>
                </a:lnTo>
                <a:cubicBezTo>
                  <a:pt x="6585" y="1828"/>
                  <a:pt x="6900" y="1481"/>
                  <a:pt x="6900" y="1009"/>
                </a:cubicBezTo>
                <a:cubicBezTo>
                  <a:pt x="6900" y="410"/>
                  <a:pt x="6428" y="1"/>
                  <a:pt x="586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0562;p60">
            <a:extLst>
              <a:ext uri="{FF2B5EF4-FFF2-40B4-BE49-F238E27FC236}">
                <a16:creationId xmlns:a16="http://schemas.microsoft.com/office/drawing/2014/main" id="{B3396E09-AD67-410E-8AFB-AA8363208237}"/>
              </a:ext>
            </a:extLst>
          </p:cNvPr>
          <p:cNvSpPr/>
          <p:nvPr/>
        </p:nvSpPr>
        <p:spPr>
          <a:xfrm>
            <a:off x="4883479" y="2666487"/>
            <a:ext cx="322122" cy="352253"/>
          </a:xfrm>
          <a:custGeom>
            <a:avLst/>
            <a:gdLst/>
            <a:ahLst/>
            <a:cxnLst/>
            <a:rect l="l" t="t" r="r" b="b"/>
            <a:pathLst>
              <a:path w="10776" h="11784" extrusionOk="0">
                <a:moveTo>
                  <a:pt x="5388" y="662"/>
                </a:moveTo>
                <a:cubicBezTo>
                  <a:pt x="6144" y="662"/>
                  <a:pt x="6774" y="1355"/>
                  <a:pt x="6774" y="2080"/>
                </a:cubicBezTo>
                <a:cubicBezTo>
                  <a:pt x="6774" y="2206"/>
                  <a:pt x="6711" y="2332"/>
                  <a:pt x="6680" y="2489"/>
                </a:cubicBezTo>
                <a:cubicBezTo>
                  <a:pt x="6333" y="2206"/>
                  <a:pt x="5861" y="2017"/>
                  <a:pt x="5388" y="2017"/>
                </a:cubicBezTo>
                <a:cubicBezTo>
                  <a:pt x="4915" y="2017"/>
                  <a:pt x="4443" y="2174"/>
                  <a:pt x="4096" y="2489"/>
                </a:cubicBezTo>
                <a:cubicBezTo>
                  <a:pt x="4033" y="2332"/>
                  <a:pt x="4002" y="2206"/>
                  <a:pt x="4002" y="2080"/>
                </a:cubicBezTo>
                <a:cubicBezTo>
                  <a:pt x="4002" y="1355"/>
                  <a:pt x="4632" y="662"/>
                  <a:pt x="5388" y="662"/>
                </a:cubicBezTo>
                <a:close/>
                <a:moveTo>
                  <a:pt x="5388" y="2710"/>
                </a:moveTo>
                <a:cubicBezTo>
                  <a:pt x="5766" y="2710"/>
                  <a:pt x="6144" y="2867"/>
                  <a:pt x="6365" y="3151"/>
                </a:cubicBezTo>
                <a:cubicBezTo>
                  <a:pt x="6176" y="3592"/>
                  <a:pt x="5829" y="4096"/>
                  <a:pt x="5419" y="4663"/>
                </a:cubicBezTo>
                <a:cubicBezTo>
                  <a:pt x="5293" y="4506"/>
                  <a:pt x="5230" y="4380"/>
                  <a:pt x="5104" y="4253"/>
                </a:cubicBezTo>
                <a:cubicBezTo>
                  <a:pt x="4852" y="3812"/>
                  <a:pt x="4600" y="3466"/>
                  <a:pt x="4411" y="3151"/>
                </a:cubicBezTo>
                <a:cubicBezTo>
                  <a:pt x="4663" y="2867"/>
                  <a:pt x="5041" y="2710"/>
                  <a:pt x="5388" y="2710"/>
                </a:cubicBezTo>
                <a:close/>
                <a:moveTo>
                  <a:pt x="7404" y="1576"/>
                </a:moveTo>
                <a:lnTo>
                  <a:pt x="7404" y="1576"/>
                </a:lnTo>
                <a:cubicBezTo>
                  <a:pt x="7908" y="2048"/>
                  <a:pt x="8192" y="2773"/>
                  <a:pt x="8192" y="3497"/>
                </a:cubicBezTo>
                <a:cubicBezTo>
                  <a:pt x="8192" y="4222"/>
                  <a:pt x="7719" y="5230"/>
                  <a:pt x="6806" y="6490"/>
                </a:cubicBezTo>
                <a:cubicBezTo>
                  <a:pt x="6459" y="6081"/>
                  <a:pt x="6144" y="5640"/>
                  <a:pt x="5829" y="5230"/>
                </a:cubicBezTo>
                <a:cubicBezTo>
                  <a:pt x="6050" y="4915"/>
                  <a:pt x="6428" y="4443"/>
                  <a:pt x="6743" y="3938"/>
                </a:cubicBezTo>
                <a:cubicBezTo>
                  <a:pt x="7215" y="3151"/>
                  <a:pt x="7467" y="2552"/>
                  <a:pt x="7467" y="2143"/>
                </a:cubicBezTo>
                <a:cubicBezTo>
                  <a:pt x="7467" y="1922"/>
                  <a:pt x="7436" y="1733"/>
                  <a:pt x="7404" y="1576"/>
                </a:cubicBezTo>
                <a:close/>
                <a:moveTo>
                  <a:pt x="3970" y="7593"/>
                </a:moveTo>
                <a:cubicBezTo>
                  <a:pt x="4002" y="7656"/>
                  <a:pt x="4033" y="7688"/>
                  <a:pt x="4033" y="7719"/>
                </a:cubicBezTo>
                <a:lnTo>
                  <a:pt x="4947" y="8853"/>
                </a:lnTo>
                <a:lnTo>
                  <a:pt x="3151" y="11153"/>
                </a:lnTo>
                <a:lnTo>
                  <a:pt x="1135" y="11153"/>
                </a:lnTo>
                <a:cubicBezTo>
                  <a:pt x="2300" y="9641"/>
                  <a:pt x="3214" y="8538"/>
                  <a:pt x="3876" y="7719"/>
                </a:cubicBezTo>
                <a:lnTo>
                  <a:pt x="3970" y="7593"/>
                </a:lnTo>
                <a:close/>
                <a:moveTo>
                  <a:pt x="3435" y="1576"/>
                </a:moveTo>
                <a:lnTo>
                  <a:pt x="3435" y="1576"/>
                </a:lnTo>
                <a:cubicBezTo>
                  <a:pt x="3372" y="1765"/>
                  <a:pt x="3340" y="1922"/>
                  <a:pt x="3340" y="2143"/>
                </a:cubicBezTo>
                <a:cubicBezTo>
                  <a:pt x="3340" y="2710"/>
                  <a:pt x="3687" y="3466"/>
                  <a:pt x="4569" y="4663"/>
                </a:cubicBezTo>
                <a:cubicBezTo>
                  <a:pt x="4726" y="4884"/>
                  <a:pt x="5167" y="5482"/>
                  <a:pt x="5199" y="5482"/>
                </a:cubicBezTo>
                <a:cubicBezTo>
                  <a:pt x="5892" y="6396"/>
                  <a:pt x="6774" y="7498"/>
                  <a:pt x="7782" y="8759"/>
                </a:cubicBezTo>
                <a:cubicBezTo>
                  <a:pt x="8381" y="9452"/>
                  <a:pt x="9011" y="10239"/>
                  <a:pt x="9673" y="11122"/>
                </a:cubicBezTo>
                <a:lnTo>
                  <a:pt x="7656" y="11122"/>
                </a:lnTo>
                <a:lnTo>
                  <a:pt x="7656" y="11153"/>
                </a:lnTo>
                <a:lnTo>
                  <a:pt x="5672" y="8633"/>
                </a:lnTo>
                <a:lnTo>
                  <a:pt x="4600" y="7278"/>
                </a:lnTo>
                <a:cubicBezTo>
                  <a:pt x="4474" y="7120"/>
                  <a:pt x="4380" y="7026"/>
                  <a:pt x="4254" y="6868"/>
                </a:cubicBezTo>
                <a:lnTo>
                  <a:pt x="4254" y="6805"/>
                </a:lnTo>
                <a:cubicBezTo>
                  <a:pt x="3214" y="5451"/>
                  <a:pt x="2647" y="4253"/>
                  <a:pt x="2647" y="3497"/>
                </a:cubicBezTo>
                <a:cubicBezTo>
                  <a:pt x="2647" y="2773"/>
                  <a:pt x="2899" y="2048"/>
                  <a:pt x="3435" y="1576"/>
                </a:cubicBezTo>
                <a:close/>
                <a:moveTo>
                  <a:pt x="5388" y="0"/>
                </a:moveTo>
                <a:cubicBezTo>
                  <a:pt x="4474" y="0"/>
                  <a:pt x="3592" y="347"/>
                  <a:pt x="2962" y="1009"/>
                </a:cubicBezTo>
                <a:cubicBezTo>
                  <a:pt x="2269" y="1702"/>
                  <a:pt x="1922" y="2552"/>
                  <a:pt x="1922" y="3497"/>
                </a:cubicBezTo>
                <a:cubicBezTo>
                  <a:pt x="1922" y="4569"/>
                  <a:pt x="2710" y="5892"/>
                  <a:pt x="3498" y="6994"/>
                </a:cubicBezTo>
                <a:lnTo>
                  <a:pt x="3309" y="7246"/>
                </a:lnTo>
                <a:cubicBezTo>
                  <a:pt x="2553" y="8192"/>
                  <a:pt x="1544" y="9452"/>
                  <a:pt x="127" y="11216"/>
                </a:cubicBezTo>
                <a:cubicBezTo>
                  <a:pt x="32" y="11342"/>
                  <a:pt x="1" y="11468"/>
                  <a:pt x="64" y="11563"/>
                </a:cubicBezTo>
                <a:cubicBezTo>
                  <a:pt x="127" y="11689"/>
                  <a:pt x="284" y="11783"/>
                  <a:pt x="379" y="11783"/>
                </a:cubicBezTo>
                <a:lnTo>
                  <a:pt x="3277" y="11783"/>
                </a:lnTo>
                <a:cubicBezTo>
                  <a:pt x="3372" y="11783"/>
                  <a:pt x="3466" y="11720"/>
                  <a:pt x="3529" y="11657"/>
                </a:cubicBezTo>
                <a:lnTo>
                  <a:pt x="5388" y="9357"/>
                </a:lnTo>
                <a:lnTo>
                  <a:pt x="7247" y="11657"/>
                </a:lnTo>
                <a:cubicBezTo>
                  <a:pt x="7310" y="11720"/>
                  <a:pt x="7404" y="11783"/>
                  <a:pt x="7530" y="11783"/>
                </a:cubicBezTo>
                <a:lnTo>
                  <a:pt x="10397" y="11783"/>
                </a:lnTo>
                <a:cubicBezTo>
                  <a:pt x="10523" y="11783"/>
                  <a:pt x="10618" y="11689"/>
                  <a:pt x="10712" y="11563"/>
                </a:cubicBezTo>
                <a:cubicBezTo>
                  <a:pt x="10775" y="11500"/>
                  <a:pt x="10775" y="11374"/>
                  <a:pt x="10649" y="11279"/>
                </a:cubicBezTo>
                <a:cubicBezTo>
                  <a:pt x="9799" y="10208"/>
                  <a:pt x="9011" y="9231"/>
                  <a:pt x="8286" y="8349"/>
                </a:cubicBezTo>
                <a:cubicBezTo>
                  <a:pt x="7940" y="7877"/>
                  <a:pt x="7593" y="7435"/>
                  <a:pt x="7247" y="7057"/>
                </a:cubicBezTo>
                <a:cubicBezTo>
                  <a:pt x="8003" y="5986"/>
                  <a:pt x="8854" y="4600"/>
                  <a:pt x="8854" y="3497"/>
                </a:cubicBezTo>
                <a:cubicBezTo>
                  <a:pt x="8854" y="2552"/>
                  <a:pt x="8507" y="1702"/>
                  <a:pt x="7814" y="1009"/>
                </a:cubicBezTo>
                <a:cubicBezTo>
                  <a:pt x="7152" y="347"/>
                  <a:pt x="6302" y="0"/>
                  <a:pt x="5388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0563;p60">
            <a:extLst>
              <a:ext uri="{FF2B5EF4-FFF2-40B4-BE49-F238E27FC236}">
                <a16:creationId xmlns:a16="http://schemas.microsoft.com/office/drawing/2014/main" id="{C4196646-6DBB-479E-A71F-F54401B1BFDA}"/>
              </a:ext>
            </a:extLst>
          </p:cNvPr>
          <p:cNvGrpSpPr/>
          <p:nvPr/>
        </p:nvGrpSpPr>
        <p:grpSpPr>
          <a:xfrm>
            <a:off x="10285347" y="2285828"/>
            <a:ext cx="356946" cy="332464"/>
            <a:chOff x="-25477800" y="2357750"/>
            <a:chExt cx="298525" cy="278050"/>
          </a:xfrm>
        </p:grpSpPr>
        <p:sp>
          <p:nvSpPr>
            <p:cNvPr id="158" name="Google Shape;10564;p60">
              <a:extLst>
                <a:ext uri="{FF2B5EF4-FFF2-40B4-BE49-F238E27FC236}">
                  <a16:creationId xmlns:a16="http://schemas.microsoft.com/office/drawing/2014/main" id="{79D96D42-38E3-4A3B-8C15-FF658DD368D6}"/>
                </a:ext>
              </a:extLst>
            </p:cNvPr>
            <p:cNvSpPr/>
            <p:nvPr/>
          </p:nvSpPr>
          <p:spPr>
            <a:xfrm>
              <a:off x="-25477800" y="2357750"/>
              <a:ext cx="298525" cy="278050"/>
            </a:xfrm>
            <a:custGeom>
              <a:avLst/>
              <a:gdLst/>
              <a:ahLst/>
              <a:cxnLst/>
              <a:rect l="l" t="t" r="r" b="b"/>
              <a:pathLst>
                <a:path w="11941" h="11122" extrusionOk="0">
                  <a:moveTo>
                    <a:pt x="7057" y="1229"/>
                  </a:moveTo>
                  <a:lnTo>
                    <a:pt x="7971" y="2143"/>
                  </a:lnTo>
                  <a:lnTo>
                    <a:pt x="7057" y="2143"/>
                  </a:lnTo>
                  <a:lnTo>
                    <a:pt x="7057" y="1229"/>
                  </a:lnTo>
                  <a:close/>
                  <a:moveTo>
                    <a:pt x="6333" y="756"/>
                  </a:moveTo>
                  <a:lnTo>
                    <a:pt x="6333" y="2489"/>
                  </a:lnTo>
                  <a:cubicBezTo>
                    <a:pt x="6333" y="2678"/>
                    <a:pt x="6490" y="2836"/>
                    <a:pt x="6679" y="2836"/>
                  </a:cubicBezTo>
                  <a:lnTo>
                    <a:pt x="8412" y="2836"/>
                  </a:lnTo>
                  <a:lnTo>
                    <a:pt x="8412" y="4946"/>
                  </a:lnTo>
                  <a:lnTo>
                    <a:pt x="7593" y="4946"/>
                  </a:lnTo>
                  <a:lnTo>
                    <a:pt x="7215" y="4096"/>
                  </a:lnTo>
                  <a:cubicBezTo>
                    <a:pt x="7026" y="3749"/>
                    <a:pt x="6648" y="3529"/>
                    <a:pt x="6270" y="3529"/>
                  </a:cubicBezTo>
                  <a:lnTo>
                    <a:pt x="3245" y="3529"/>
                  </a:lnTo>
                  <a:cubicBezTo>
                    <a:pt x="3119" y="3529"/>
                    <a:pt x="2993" y="3560"/>
                    <a:pt x="2867" y="3592"/>
                  </a:cubicBezTo>
                  <a:lnTo>
                    <a:pt x="2867" y="756"/>
                  </a:lnTo>
                  <a:close/>
                  <a:moveTo>
                    <a:pt x="10901" y="6994"/>
                  </a:moveTo>
                  <a:cubicBezTo>
                    <a:pt x="11027" y="6994"/>
                    <a:pt x="11090" y="7026"/>
                    <a:pt x="11184" y="7089"/>
                  </a:cubicBezTo>
                  <a:cubicBezTo>
                    <a:pt x="11247" y="7183"/>
                    <a:pt x="11247" y="7246"/>
                    <a:pt x="11247" y="7372"/>
                  </a:cubicBezTo>
                  <a:lnTo>
                    <a:pt x="10995" y="9105"/>
                  </a:lnTo>
                  <a:lnTo>
                    <a:pt x="10428" y="6994"/>
                  </a:lnTo>
                  <a:close/>
                  <a:moveTo>
                    <a:pt x="6270" y="4190"/>
                  </a:moveTo>
                  <a:cubicBezTo>
                    <a:pt x="6364" y="4190"/>
                    <a:pt x="6490" y="4253"/>
                    <a:pt x="6585" y="4379"/>
                  </a:cubicBezTo>
                  <a:lnTo>
                    <a:pt x="7089" y="5356"/>
                  </a:lnTo>
                  <a:cubicBezTo>
                    <a:pt x="7120" y="5482"/>
                    <a:pt x="7278" y="5577"/>
                    <a:pt x="7404" y="5577"/>
                  </a:cubicBezTo>
                  <a:lnTo>
                    <a:pt x="9105" y="5577"/>
                  </a:lnTo>
                  <a:cubicBezTo>
                    <a:pt x="9262" y="5577"/>
                    <a:pt x="9420" y="5671"/>
                    <a:pt x="9452" y="5829"/>
                  </a:cubicBezTo>
                  <a:lnTo>
                    <a:pt x="10586" y="10397"/>
                  </a:lnTo>
                  <a:lnTo>
                    <a:pt x="2205" y="10397"/>
                  </a:lnTo>
                  <a:lnTo>
                    <a:pt x="2205" y="10460"/>
                  </a:lnTo>
                  <a:cubicBezTo>
                    <a:pt x="2048" y="10460"/>
                    <a:pt x="1890" y="10334"/>
                    <a:pt x="1859" y="10176"/>
                  </a:cubicBezTo>
                  <a:lnTo>
                    <a:pt x="788" y="5986"/>
                  </a:lnTo>
                  <a:cubicBezTo>
                    <a:pt x="756" y="5892"/>
                    <a:pt x="788" y="5797"/>
                    <a:pt x="851" y="5734"/>
                  </a:cubicBezTo>
                  <a:cubicBezTo>
                    <a:pt x="945" y="5640"/>
                    <a:pt x="1008" y="5608"/>
                    <a:pt x="1134" y="5608"/>
                  </a:cubicBezTo>
                  <a:lnTo>
                    <a:pt x="2520" y="5608"/>
                  </a:lnTo>
                  <a:cubicBezTo>
                    <a:pt x="2709" y="5608"/>
                    <a:pt x="2867" y="5451"/>
                    <a:pt x="2867" y="5262"/>
                  </a:cubicBezTo>
                  <a:lnTo>
                    <a:pt x="2867" y="4537"/>
                  </a:lnTo>
                  <a:cubicBezTo>
                    <a:pt x="2867" y="4348"/>
                    <a:pt x="3025" y="4190"/>
                    <a:pt x="3214" y="4190"/>
                  </a:cubicBezTo>
                  <a:close/>
                  <a:moveTo>
                    <a:pt x="2489" y="0"/>
                  </a:moveTo>
                  <a:cubicBezTo>
                    <a:pt x="2268" y="0"/>
                    <a:pt x="2111" y="158"/>
                    <a:pt x="2111" y="378"/>
                  </a:cubicBezTo>
                  <a:lnTo>
                    <a:pt x="2111" y="4537"/>
                  </a:lnTo>
                  <a:lnTo>
                    <a:pt x="2111" y="4883"/>
                  </a:lnTo>
                  <a:lnTo>
                    <a:pt x="1103" y="4883"/>
                  </a:lnTo>
                  <a:cubicBezTo>
                    <a:pt x="788" y="4883"/>
                    <a:pt x="473" y="5041"/>
                    <a:pt x="284" y="5293"/>
                  </a:cubicBezTo>
                  <a:cubicBezTo>
                    <a:pt x="63" y="5514"/>
                    <a:pt x="0" y="5829"/>
                    <a:pt x="63" y="6144"/>
                  </a:cubicBezTo>
                  <a:lnTo>
                    <a:pt x="1134" y="10334"/>
                  </a:lnTo>
                  <a:cubicBezTo>
                    <a:pt x="1260" y="10806"/>
                    <a:pt x="1701" y="11121"/>
                    <a:pt x="2174" y="11121"/>
                  </a:cubicBezTo>
                  <a:lnTo>
                    <a:pt x="10995" y="11121"/>
                  </a:lnTo>
                  <a:cubicBezTo>
                    <a:pt x="11153" y="11121"/>
                    <a:pt x="11310" y="10995"/>
                    <a:pt x="11342" y="10838"/>
                  </a:cubicBezTo>
                  <a:lnTo>
                    <a:pt x="11877" y="7467"/>
                  </a:lnTo>
                  <a:cubicBezTo>
                    <a:pt x="11940" y="7152"/>
                    <a:pt x="11846" y="6868"/>
                    <a:pt x="11657" y="6616"/>
                  </a:cubicBezTo>
                  <a:cubicBezTo>
                    <a:pt x="11499" y="6427"/>
                    <a:pt x="11216" y="6301"/>
                    <a:pt x="10901" y="6301"/>
                  </a:cubicBezTo>
                  <a:lnTo>
                    <a:pt x="10239" y="6301"/>
                  </a:lnTo>
                  <a:lnTo>
                    <a:pt x="10082" y="5734"/>
                  </a:lnTo>
                  <a:cubicBezTo>
                    <a:pt x="9956" y="5262"/>
                    <a:pt x="9578" y="4946"/>
                    <a:pt x="9105" y="4883"/>
                  </a:cubicBezTo>
                  <a:lnTo>
                    <a:pt x="9105" y="2458"/>
                  </a:lnTo>
                  <a:cubicBezTo>
                    <a:pt x="9105" y="2363"/>
                    <a:pt x="9042" y="2269"/>
                    <a:pt x="8979" y="2206"/>
                  </a:cubicBezTo>
                  <a:lnTo>
                    <a:pt x="6900" y="126"/>
                  </a:lnTo>
                  <a:cubicBezTo>
                    <a:pt x="6805" y="63"/>
                    <a:pt x="6742" y="0"/>
                    <a:pt x="664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0565;p60">
              <a:extLst>
                <a:ext uri="{FF2B5EF4-FFF2-40B4-BE49-F238E27FC236}">
                  <a16:creationId xmlns:a16="http://schemas.microsoft.com/office/drawing/2014/main" id="{40A9638B-1335-4685-A00F-8354A5964BBF}"/>
                </a:ext>
              </a:extLst>
            </p:cNvPr>
            <p:cNvSpPr/>
            <p:nvPr/>
          </p:nvSpPr>
          <p:spPr>
            <a:xfrm>
              <a:off x="-25388025" y="2514850"/>
              <a:ext cx="104000" cy="88650"/>
            </a:xfrm>
            <a:custGeom>
              <a:avLst/>
              <a:gdLst/>
              <a:ahLst/>
              <a:cxnLst/>
              <a:rect l="l" t="t" r="r" b="b"/>
              <a:pathLst>
                <a:path w="4160" h="3546" extrusionOk="0">
                  <a:moveTo>
                    <a:pt x="1752" y="1"/>
                  </a:moveTo>
                  <a:cubicBezTo>
                    <a:pt x="1716" y="1"/>
                    <a:pt x="1678" y="6"/>
                    <a:pt x="1639" y="17"/>
                  </a:cubicBezTo>
                  <a:cubicBezTo>
                    <a:pt x="1450" y="80"/>
                    <a:pt x="1324" y="269"/>
                    <a:pt x="1418" y="458"/>
                  </a:cubicBezTo>
                  <a:lnTo>
                    <a:pt x="1639" y="1403"/>
                  </a:lnTo>
                  <a:lnTo>
                    <a:pt x="347" y="1403"/>
                  </a:lnTo>
                  <a:cubicBezTo>
                    <a:pt x="158" y="1403"/>
                    <a:pt x="1" y="1561"/>
                    <a:pt x="1" y="1750"/>
                  </a:cubicBezTo>
                  <a:cubicBezTo>
                    <a:pt x="1" y="1970"/>
                    <a:pt x="158" y="2128"/>
                    <a:pt x="347" y="2128"/>
                  </a:cubicBezTo>
                  <a:lnTo>
                    <a:pt x="1796" y="2128"/>
                  </a:lnTo>
                  <a:lnTo>
                    <a:pt x="2080" y="3262"/>
                  </a:lnTo>
                  <a:cubicBezTo>
                    <a:pt x="2111" y="3420"/>
                    <a:pt x="2269" y="3546"/>
                    <a:pt x="2426" y="3546"/>
                  </a:cubicBezTo>
                  <a:lnTo>
                    <a:pt x="2521" y="3546"/>
                  </a:lnTo>
                  <a:cubicBezTo>
                    <a:pt x="2710" y="3483"/>
                    <a:pt x="2836" y="3294"/>
                    <a:pt x="2742" y="3105"/>
                  </a:cubicBezTo>
                  <a:lnTo>
                    <a:pt x="2521" y="2159"/>
                  </a:lnTo>
                  <a:lnTo>
                    <a:pt x="3813" y="2159"/>
                  </a:lnTo>
                  <a:cubicBezTo>
                    <a:pt x="4002" y="2159"/>
                    <a:pt x="4159" y="2002"/>
                    <a:pt x="4159" y="1813"/>
                  </a:cubicBezTo>
                  <a:cubicBezTo>
                    <a:pt x="4159" y="1561"/>
                    <a:pt x="4002" y="1403"/>
                    <a:pt x="3813" y="1403"/>
                  </a:cubicBezTo>
                  <a:lnTo>
                    <a:pt x="2363" y="1403"/>
                  </a:lnTo>
                  <a:lnTo>
                    <a:pt x="2080" y="269"/>
                  </a:lnTo>
                  <a:cubicBezTo>
                    <a:pt x="2054" y="114"/>
                    <a:pt x="1921" y="1"/>
                    <a:pt x="175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0566;p60">
            <a:extLst>
              <a:ext uri="{FF2B5EF4-FFF2-40B4-BE49-F238E27FC236}">
                <a16:creationId xmlns:a16="http://schemas.microsoft.com/office/drawing/2014/main" id="{B8E5EC56-29CB-414F-9BA3-0EC289F0AF9B}"/>
              </a:ext>
            </a:extLst>
          </p:cNvPr>
          <p:cNvSpPr/>
          <p:nvPr/>
        </p:nvSpPr>
        <p:spPr>
          <a:xfrm>
            <a:off x="4867009" y="3554480"/>
            <a:ext cx="355063" cy="353329"/>
          </a:xfrm>
          <a:custGeom>
            <a:avLst/>
            <a:gdLst/>
            <a:ahLst/>
            <a:cxnLst/>
            <a:rect l="l" t="t" r="r" b="b"/>
            <a:pathLst>
              <a:path w="11878" h="11820" extrusionOk="0">
                <a:moveTo>
                  <a:pt x="9704" y="729"/>
                </a:moveTo>
                <a:cubicBezTo>
                  <a:pt x="10019" y="729"/>
                  <a:pt x="10303" y="792"/>
                  <a:pt x="10523" y="982"/>
                </a:cubicBezTo>
                <a:cubicBezTo>
                  <a:pt x="10838" y="1234"/>
                  <a:pt x="10996" y="1612"/>
                  <a:pt x="11059" y="2021"/>
                </a:cubicBezTo>
                <a:cubicBezTo>
                  <a:pt x="11153" y="2368"/>
                  <a:pt x="11059" y="2714"/>
                  <a:pt x="10744" y="2998"/>
                </a:cubicBezTo>
                <a:lnTo>
                  <a:pt x="8255" y="5487"/>
                </a:lnTo>
                <a:lnTo>
                  <a:pt x="6270" y="3502"/>
                </a:lnTo>
                <a:lnTo>
                  <a:pt x="6743" y="3029"/>
                </a:lnTo>
                <a:lnTo>
                  <a:pt x="7499" y="3785"/>
                </a:lnTo>
                <a:cubicBezTo>
                  <a:pt x="7593" y="3880"/>
                  <a:pt x="7656" y="3911"/>
                  <a:pt x="7751" y="3911"/>
                </a:cubicBezTo>
                <a:cubicBezTo>
                  <a:pt x="7814" y="3911"/>
                  <a:pt x="7940" y="3880"/>
                  <a:pt x="7971" y="3785"/>
                </a:cubicBezTo>
                <a:cubicBezTo>
                  <a:pt x="8097" y="3659"/>
                  <a:pt x="8097" y="3439"/>
                  <a:pt x="7971" y="3313"/>
                </a:cubicBezTo>
                <a:lnTo>
                  <a:pt x="7215" y="2557"/>
                </a:lnTo>
                <a:lnTo>
                  <a:pt x="7688" y="2084"/>
                </a:lnTo>
                <a:lnTo>
                  <a:pt x="8444" y="2840"/>
                </a:lnTo>
                <a:cubicBezTo>
                  <a:pt x="8538" y="2935"/>
                  <a:pt x="8601" y="2966"/>
                  <a:pt x="8696" y="2966"/>
                </a:cubicBezTo>
                <a:cubicBezTo>
                  <a:pt x="8759" y="2966"/>
                  <a:pt x="8885" y="2935"/>
                  <a:pt x="8916" y="2840"/>
                </a:cubicBezTo>
                <a:cubicBezTo>
                  <a:pt x="9042" y="2714"/>
                  <a:pt x="9042" y="2494"/>
                  <a:pt x="8916" y="2368"/>
                </a:cubicBezTo>
                <a:lnTo>
                  <a:pt x="8160" y="1612"/>
                </a:lnTo>
                <a:lnTo>
                  <a:pt x="8601" y="1202"/>
                </a:lnTo>
                <a:cubicBezTo>
                  <a:pt x="8916" y="887"/>
                  <a:pt x="9326" y="729"/>
                  <a:pt x="9704" y="729"/>
                </a:cubicBezTo>
                <a:close/>
                <a:moveTo>
                  <a:pt x="5766" y="4132"/>
                </a:moveTo>
                <a:lnTo>
                  <a:pt x="7751" y="6117"/>
                </a:lnTo>
                <a:lnTo>
                  <a:pt x="5577" y="8196"/>
                </a:lnTo>
                <a:cubicBezTo>
                  <a:pt x="5230" y="8543"/>
                  <a:pt x="4789" y="8763"/>
                  <a:pt x="4317" y="8826"/>
                </a:cubicBezTo>
                <a:cubicBezTo>
                  <a:pt x="3687" y="8921"/>
                  <a:pt x="3088" y="9236"/>
                  <a:pt x="2678" y="9645"/>
                </a:cubicBezTo>
                <a:lnTo>
                  <a:pt x="1324" y="11000"/>
                </a:lnTo>
                <a:cubicBezTo>
                  <a:pt x="1261" y="11063"/>
                  <a:pt x="1174" y="11095"/>
                  <a:pt x="1087" y="11095"/>
                </a:cubicBezTo>
                <a:cubicBezTo>
                  <a:pt x="1001" y="11095"/>
                  <a:pt x="914" y="11063"/>
                  <a:pt x="851" y="11000"/>
                </a:cubicBezTo>
                <a:cubicBezTo>
                  <a:pt x="725" y="10874"/>
                  <a:pt x="725" y="10653"/>
                  <a:pt x="851" y="10527"/>
                </a:cubicBezTo>
                <a:lnTo>
                  <a:pt x="2206" y="9173"/>
                </a:lnTo>
                <a:cubicBezTo>
                  <a:pt x="2615" y="8763"/>
                  <a:pt x="2931" y="8165"/>
                  <a:pt x="3025" y="7535"/>
                </a:cubicBezTo>
                <a:cubicBezTo>
                  <a:pt x="3088" y="7062"/>
                  <a:pt x="3309" y="6589"/>
                  <a:pt x="3655" y="6274"/>
                </a:cubicBezTo>
                <a:lnTo>
                  <a:pt x="3876" y="6022"/>
                </a:lnTo>
                <a:lnTo>
                  <a:pt x="4632" y="6778"/>
                </a:lnTo>
                <a:cubicBezTo>
                  <a:pt x="4726" y="6873"/>
                  <a:pt x="4789" y="6904"/>
                  <a:pt x="4884" y="6904"/>
                </a:cubicBezTo>
                <a:cubicBezTo>
                  <a:pt x="4947" y="6904"/>
                  <a:pt x="5073" y="6873"/>
                  <a:pt x="5104" y="6778"/>
                </a:cubicBezTo>
                <a:cubicBezTo>
                  <a:pt x="5230" y="6652"/>
                  <a:pt x="5230" y="6432"/>
                  <a:pt x="5104" y="6306"/>
                </a:cubicBezTo>
                <a:lnTo>
                  <a:pt x="4348" y="5550"/>
                </a:lnTo>
                <a:lnTo>
                  <a:pt x="4821" y="5077"/>
                </a:lnTo>
                <a:lnTo>
                  <a:pt x="5577" y="5833"/>
                </a:lnTo>
                <a:cubicBezTo>
                  <a:pt x="5640" y="5928"/>
                  <a:pt x="5734" y="5959"/>
                  <a:pt x="5797" y="5959"/>
                </a:cubicBezTo>
                <a:cubicBezTo>
                  <a:pt x="5892" y="5959"/>
                  <a:pt x="6018" y="5928"/>
                  <a:pt x="6050" y="5833"/>
                </a:cubicBezTo>
                <a:cubicBezTo>
                  <a:pt x="6176" y="5707"/>
                  <a:pt x="6176" y="5487"/>
                  <a:pt x="6050" y="5361"/>
                </a:cubicBezTo>
                <a:lnTo>
                  <a:pt x="5293" y="4605"/>
                </a:lnTo>
                <a:lnTo>
                  <a:pt x="5766" y="4132"/>
                </a:lnTo>
                <a:close/>
                <a:moveTo>
                  <a:pt x="9769" y="1"/>
                </a:moveTo>
                <a:cubicBezTo>
                  <a:pt x="9726" y="1"/>
                  <a:pt x="9683" y="2"/>
                  <a:pt x="9641" y="5"/>
                </a:cubicBezTo>
                <a:cubicBezTo>
                  <a:pt x="9105" y="36"/>
                  <a:pt x="8601" y="288"/>
                  <a:pt x="8255" y="666"/>
                </a:cubicBezTo>
                <a:lnTo>
                  <a:pt x="3183" y="5802"/>
                </a:lnTo>
                <a:cubicBezTo>
                  <a:pt x="2741" y="6211"/>
                  <a:pt x="2426" y="6810"/>
                  <a:pt x="2363" y="7440"/>
                </a:cubicBezTo>
                <a:cubicBezTo>
                  <a:pt x="2269" y="7913"/>
                  <a:pt x="2080" y="8385"/>
                  <a:pt x="1733" y="8700"/>
                </a:cubicBezTo>
                <a:lnTo>
                  <a:pt x="379" y="10055"/>
                </a:lnTo>
                <a:cubicBezTo>
                  <a:pt x="1" y="10433"/>
                  <a:pt x="1" y="11095"/>
                  <a:pt x="379" y="11504"/>
                </a:cubicBezTo>
                <a:cubicBezTo>
                  <a:pt x="568" y="11693"/>
                  <a:pt x="851" y="11819"/>
                  <a:pt x="1135" y="11819"/>
                </a:cubicBezTo>
                <a:cubicBezTo>
                  <a:pt x="1418" y="11819"/>
                  <a:pt x="1670" y="11693"/>
                  <a:pt x="1891" y="11504"/>
                </a:cubicBezTo>
                <a:lnTo>
                  <a:pt x="3214" y="10149"/>
                </a:lnTo>
                <a:cubicBezTo>
                  <a:pt x="3561" y="9803"/>
                  <a:pt x="4002" y="9614"/>
                  <a:pt x="4474" y="9519"/>
                </a:cubicBezTo>
                <a:cubicBezTo>
                  <a:pt x="5104" y="9456"/>
                  <a:pt x="5703" y="9141"/>
                  <a:pt x="6144" y="8700"/>
                </a:cubicBezTo>
                <a:lnTo>
                  <a:pt x="11279" y="3502"/>
                </a:lnTo>
                <a:cubicBezTo>
                  <a:pt x="11657" y="3092"/>
                  <a:pt x="11878" y="2525"/>
                  <a:pt x="11846" y="1927"/>
                </a:cubicBezTo>
                <a:cubicBezTo>
                  <a:pt x="11815" y="1360"/>
                  <a:pt x="11531" y="792"/>
                  <a:pt x="11090" y="446"/>
                </a:cubicBezTo>
                <a:cubicBezTo>
                  <a:pt x="10715" y="157"/>
                  <a:pt x="10234" y="1"/>
                  <a:pt x="9769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0567;p60">
            <a:extLst>
              <a:ext uri="{FF2B5EF4-FFF2-40B4-BE49-F238E27FC236}">
                <a16:creationId xmlns:a16="http://schemas.microsoft.com/office/drawing/2014/main" id="{26AE6029-43E7-4A45-985A-416EDA0E9C54}"/>
              </a:ext>
            </a:extLst>
          </p:cNvPr>
          <p:cNvSpPr/>
          <p:nvPr/>
        </p:nvSpPr>
        <p:spPr>
          <a:xfrm>
            <a:off x="11457533" y="1728044"/>
            <a:ext cx="353180" cy="353180"/>
          </a:xfrm>
          <a:custGeom>
            <a:avLst/>
            <a:gdLst/>
            <a:ahLst/>
            <a:cxnLst/>
            <a:rect l="l" t="t" r="r" b="b"/>
            <a:pathLst>
              <a:path w="11815" h="11815" extrusionOk="0">
                <a:moveTo>
                  <a:pt x="6270" y="662"/>
                </a:moveTo>
                <a:lnTo>
                  <a:pt x="6270" y="2048"/>
                </a:lnTo>
                <a:cubicBezTo>
                  <a:pt x="6270" y="2678"/>
                  <a:pt x="6616" y="3245"/>
                  <a:pt x="7247" y="3497"/>
                </a:cubicBezTo>
                <a:cubicBezTo>
                  <a:pt x="7467" y="3623"/>
                  <a:pt x="7625" y="3875"/>
                  <a:pt x="7625" y="4127"/>
                </a:cubicBezTo>
                <a:cubicBezTo>
                  <a:pt x="7625" y="4537"/>
                  <a:pt x="7310" y="4852"/>
                  <a:pt x="6931" y="4852"/>
                </a:cubicBezTo>
                <a:cubicBezTo>
                  <a:pt x="6711" y="4852"/>
                  <a:pt x="6522" y="4758"/>
                  <a:pt x="6396" y="4600"/>
                </a:cubicBezTo>
                <a:cubicBezTo>
                  <a:pt x="6301" y="4443"/>
                  <a:pt x="6081" y="4380"/>
                  <a:pt x="5892" y="4380"/>
                </a:cubicBezTo>
                <a:cubicBezTo>
                  <a:pt x="5703" y="4380"/>
                  <a:pt x="5514" y="4443"/>
                  <a:pt x="5388" y="4600"/>
                </a:cubicBezTo>
                <a:cubicBezTo>
                  <a:pt x="5262" y="4758"/>
                  <a:pt x="5073" y="4852"/>
                  <a:pt x="4884" y="4852"/>
                </a:cubicBezTo>
                <a:cubicBezTo>
                  <a:pt x="4663" y="4852"/>
                  <a:pt x="4474" y="4758"/>
                  <a:pt x="4348" y="4600"/>
                </a:cubicBezTo>
                <a:cubicBezTo>
                  <a:pt x="4254" y="4443"/>
                  <a:pt x="4159" y="4285"/>
                  <a:pt x="4159" y="4096"/>
                </a:cubicBezTo>
                <a:cubicBezTo>
                  <a:pt x="4159" y="3875"/>
                  <a:pt x="4348" y="3623"/>
                  <a:pt x="4600" y="3497"/>
                </a:cubicBezTo>
                <a:cubicBezTo>
                  <a:pt x="5136" y="3277"/>
                  <a:pt x="5545" y="2647"/>
                  <a:pt x="5545" y="1922"/>
                </a:cubicBezTo>
                <a:lnTo>
                  <a:pt x="5545" y="662"/>
                </a:lnTo>
                <a:close/>
                <a:moveTo>
                  <a:pt x="6963" y="788"/>
                </a:moveTo>
                <a:cubicBezTo>
                  <a:pt x="7940" y="977"/>
                  <a:pt x="8885" y="1513"/>
                  <a:pt x="9609" y="2206"/>
                </a:cubicBezTo>
                <a:cubicBezTo>
                  <a:pt x="10586" y="3182"/>
                  <a:pt x="11153" y="4506"/>
                  <a:pt x="11153" y="5923"/>
                </a:cubicBezTo>
                <a:cubicBezTo>
                  <a:pt x="11122" y="7278"/>
                  <a:pt x="10586" y="8633"/>
                  <a:pt x="9609" y="9609"/>
                </a:cubicBezTo>
                <a:cubicBezTo>
                  <a:pt x="8853" y="10365"/>
                  <a:pt x="7940" y="10838"/>
                  <a:pt x="6963" y="11027"/>
                </a:cubicBezTo>
                <a:lnTo>
                  <a:pt x="6963" y="9735"/>
                </a:lnTo>
                <a:cubicBezTo>
                  <a:pt x="6963" y="9357"/>
                  <a:pt x="7215" y="9074"/>
                  <a:pt x="7562" y="8916"/>
                </a:cubicBezTo>
                <a:cubicBezTo>
                  <a:pt x="8034" y="8664"/>
                  <a:pt x="8349" y="8192"/>
                  <a:pt x="8349" y="7656"/>
                </a:cubicBezTo>
                <a:cubicBezTo>
                  <a:pt x="8349" y="6900"/>
                  <a:pt x="7719" y="6270"/>
                  <a:pt x="6963" y="6270"/>
                </a:cubicBezTo>
                <a:cubicBezTo>
                  <a:pt x="6585" y="6270"/>
                  <a:pt x="6175" y="6427"/>
                  <a:pt x="5955" y="6742"/>
                </a:cubicBezTo>
                <a:cubicBezTo>
                  <a:pt x="5671" y="6427"/>
                  <a:pt x="5325" y="6270"/>
                  <a:pt x="4915" y="6270"/>
                </a:cubicBezTo>
                <a:cubicBezTo>
                  <a:pt x="4537" y="6270"/>
                  <a:pt x="4159" y="6427"/>
                  <a:pt x="3907" y="6711"/>
                </a:cubicBezTo>
                <a:cubicBezTo>
                  <a:pt x="3623" y="6963"/>
                  <a:pt x="3497" y="7372"/>
                  <a:pt x="3529" y="7751"/>
                </a:cubicBezTo>
                <a:cubicBezTo>
                  <a:pt x="3592" y="8286"/>
                  <a:pt x="3907" y="8696"/>
                  <a:pt x="4380" y="8948"/>
                </a:cubicBezTo>
                <a:cubicBezTo>
                  <a:pt x="4695" y="9105"/>
                  <a:pt x="4915" y="9483"/>
                  <a:pt x="4915" y="9924"/>
                </a:cubicBezTo>
                <a:lnTo>
                  <a:pt x="4915" y="11059"/>
                </a:lnTo>
                <a:cubicBezTo>
                  <a:pt x="3939" y="10870"/>
                  <a:pt x="2993" y="10365"/>
                  <a:pt x="2269" y="9641"/>
                </a:cubicBezTo>
                <a:cubicBezTo>
                  <a:pt x="1292" y="8664"/>
                  <a:pt x="757" y="7372"/>
                  <a:pt x="757" y="5955"/>
                </a:cubicBezTo>
                <a:cubicBezTo>
                  <a:pt x="757" y="4569"/>
                  <a:pt x="1292" y="3214"/>
                  <a:pt x="2269" y="2237"/>
                </a:cubicBezTo>
                <a:cubicBezTo>
                  <a:pt x="3025" y="1481"/>
                  <a:pt x="3939" y="1040"/>
                  <a:pt x="4915" y="819"/>
                </a:cubicBezTo>
                <a:lnTo>
                  <a:pt x="4915" y="1985"/>
                </a:lnTo>
                <a:cubicBezTo>
                  <a:pt x="4915" y="2395"/>
                  <a:pt x="4695" y="2804"/>
                  <a:pt x="4380" y="2962"/>
                </a:cubicBezTo>
                <a:cubicBezTo>
                  <a:pt x="3907" y="3151"/>
                  <a:pt x="3592" y="3623"/>
                  <a:pt x="3529" y="4127"/>
                </a:cubicBezTo>
                <a:cubicBezTo>
                  <a:pt x="3497" y="4537"/>
                  <a:pt x="3655" y="4884"/>
                  <a:pt x="3907" y="5199"/>
                </a:cubicBezTo>
                <a:cubicBezTo>
                  <a:pt x="4159" y="5482"/>
                  <a:pt x="4537" y="5640"/>
                  <a:pt x="4915" y="5640"/>
                </a:cubicBezTo>
                <a:cubicBezTo>
                  <a:pt x="5325" y="5640"/>
                  <a:pt x="5703" y="5482"/>
                  <a:pt x="5955" y="5167"/>
                </a:cubicBezTo>
                <a:cubicBezTo>
                  <a:pt x="6207" y="5482"/>
                  <a:pt x="6585" y="5640"/>
                  <a:pt x="6963" y="5640"/>
                </a:cubicBezTo>
                <a:cubicBezTo>
                  <a:pt x="7719" y="5640"/>
                  <a:pt x="8349" y="5010"/>
                  <a:pt x="8349" y="4253"/>
                </a:cubicBezTo>
                <a:cubicBezTo>
                  <a:pt x="8349" y="3749"/>
                  <a:pt x="8034" y="3245"/>
                  <a:pt x="7562" y="2993"/>
                </a:cubicBezTo>
                <a:cubicBezTo>
                  <a:pt x="7152" y="2804"/>
                  <a:pt x="6963" y="2489"/>
                  <a:pt x="6963" y="2174"/>
                </a:cubicBezTo>
                <a:lnTo>
                  <a:pt x="6963" y="788"/>
                </a:lnTo>
                <a:close/>
                <a:moveTo>
                  <a:pt x="6931" y="6900"/>
                </a:moveTo>
                <a:cubicBezTo>
                  <a:pt x="7310" y="6900"/>
                  <a:pt x="7625" y="7215"/>
                  <a:pt x="7625" y="7593"/>
                </a:cubicBezTo>
                <a:cubicBezTo>
                  <a:pt x="7625" y="7877"/>
                  <a:pt x="7467" y="8129"/>
                  <a:pt x="7247" y="8223"/>
                </a:cubicBezTo>
                <a:cubicBezTo>
                  <a:pt x="6616" y="8538"/>
                  <a:pt x="6270" y="9105"/>
                  <a:pt x="6270" y="9735"/>
                </a:cubicBezTo>
                <a:lnTo>
                  <a:pt x="6270" y="11090"/>
                </a:lnTo>
                <a:lnTo>
                  <a:pt x="5545" y="11090"/>
                </a:lnTo>
                <a:lnTo>
                  <a:pt x="5545" y="9861"/>
                </a:lnTo>
                <a:cubicBezTo>
                  <a:pt x="5545" y="9137"/>
                  <a:pt x="5136" y="8507"/>
                  <a:pt x="4600" y="8223"/>
                </a:cubicBezTo>
                <a:cubicBezTo>
                  <a:pt x="4348" y="8129"/>
                  <a:pt x="4191" y="7877"/>
                  <a:pt x="4159" y="7656"/>
                </a:cubicBezTo>
                <a:cubicBezTo>
                  <a:pt x="4159" y="7435"/>
                  <a:pt x="4191" y="7246"/>
                  <a:pt x="4348" y="7120"/>
                </a:cubicBezTo>
                <a:cubicBezTo>
                  <a:pt x="4474" y="6963"/>
                  <a:pt x="4695" y="6900"/>
                  <a:pt x="4884" y="6900"/>
                </a:cubicBezTo>
                <a:cubicBezTo>
                  <a:pt x="5073" y="6900"/>
                  <a:pt x="5262" y="6963"/>
                  <a:pt x="5388" y="7120"/>
                </a:cubicBezTo>
                <a:cubicBezTo>
                  <a:pt x="5514" y="7278"/>
                  <a:pt x="5703" y="7372"/>
                  <a:pt x="5892" y="7372"/>
                </a:cubicBezTo>
                <a:cubicBezTo>
                  <a:pt x="6112" y="7372"/>
                  <a:pt x="6301" y="7278"/>
                  <a:pt x="6427" y="7120"/>
                </a:cubicBezTo>
                <a:cubicBezTo>
                  <a:pt x="6522" y="6963"/>
                  <a:pt x="6742" y="6900"/>
                  <a:pt x="6931" y="6900"/>
                </a:cubicBezTo>
                <a:close/>
                <a:moveTo>
                  <a:pt x="5892" y="0"/>
                </a:moveTo>
                <a:cubicBezTo>
                  <a:pt x="4317" y="0"/>
                  <a:pt x="2836" y="630"/>
                  <a:pt x="1733" y="1733"/>
                </a:cubicBezTo>
                <a:cubicBezTo>
                  <a:pt x="630" y="2836"/>
                  <a:pt x="0" y="4348"/>
                  <a:pt x="0" y="5923"/>
                </a:cubicBezTo>
                <a:cubicBezTo>
                  <a:pt x="0" y="7498"/>
                  <a:pt x="630" y="8979"/>
                  <a:pt x="1733" y="10082"/>
                </a:cubicBezTo>
                <a:cubicBezTo>
                  <a:pt x="2836" y="11185"/>
                  <a:pt x="4317" y="11815"/>
                  <a:pt x="5892" y="11815"/>
                </a:cubicBezTo>
                <a:cubicBezTo>
                  <a:pt x="7467" y="11815"/>
                  <a:pt x="8979" y="11185"/>
                  <a:pt x="10082" y="10082"/>
                </a:cubicBezTo>
                <a:cubicBezTo>
                  <a:pt x="11185" y="8979"/>
                  <a:pt x="11815" y="7498"/>
                  <a:pt x="11815" y="5923"/>
                </a:cubicBezTo>
                <a:cubicBezTo>
                  <a:pt x="11815" y="4348"/>
                  <a:pt x="11216" y="2836"/>
                  <a:pt x="10082" y="1733"/>
                </a:cubicBezTo>
                <a:cubicBezTo>
                  <a:pt x="8979" y="630"/>
                  <a:pt x="7467" y="0"/>
                  <a:pt x="5892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" name="Google Shape;10568;p60">
            <a:extLst>
              <a:ext uri="{FF2B5EF4-FFF2-40B4-BE49-F238E27FC236}">
                <a16:creationId xmlns:a16="http://schemas.microsoft.com/office/drawing/2014/main" id="{D4DE8D53-E55F-4985-8CD2-AE8199088A53}"/>
              </a:ext>
            </a:extLst>
          </p:cNvPr>
          <p:cNvGrpSpPr/>
          <p:nvPr/>
        </p:nvGrpSpPr>
        <p:grpSpPr>
          <a:xfrm>
            <a:off x="5308265" y="3112911"/>
            <a:ext cx="353180" cy="354107"/>
            <a:chOff x="-25104475" y="2340425"/>
            <a:chExt cx="295375" cy="296150"/>
          </a:xfrm>
        </p:grpSpPr>
        <p:sp>
          <p:nvSpPr>
            <p:cNvPr id="163" name="Google Shape;10569;p60">
              <a:extLst>
                <a:ext uri="{FF2B5EF4-FFF2-40B4-BE49-F238E27FC236}">
                  <a16:creationId xmlns:a16="http://schemas.microsoft.com/office/drawing/2014/main" id="{7B01F24A-9F86-48DD-8D5E-F2A9E574275F}"/>
                </a:ext>
              </a:extLst>
            </p:cNvPr>
            <p:cNvSpPr/>
            <p:nvPr/>
          </p:nvSpPr>
          <p:spPr>
            <a:xfrm>
              <a:off x="-25104475" y="2340425"/>
              <a:ext cx="225275" cy="296150"/>
            </a:xfrm>
            <a:custGeom>
              <a:avLst/>
              <a:gdLst/>
              <a:ahLst/>
              <a:cxnLst/>
              <a:rect l="l" t="t" r="r" b="b"/>
              <a:pathLst>
                <a:path w="9011" h="11846" extrusionOk="0">
                  <a:moveTo>
                    <a:pt x="4474" y="693"/>
                  </a:moveTo>
                  <a:cubicBezTo>
                    <a:pt x="5041" y="693"/>
                    <a:pt x="5514" y="1166"/>
                    <a:pt x="5514" y="1733"/>
                  </a:cubicBezTo>
                  <a:cubicBezTo>
                    <a:pt x="5514" y="1922"/>
                    <a:pt x="5671" y="2079"/>
                    <a:pt x="5860" y="2079"/>
                  </a:cubicBezTo>
                  <a:lnTo>
                    <a:pt x="6585" y="2079"/>
                  </a:lnTo>
                  <a:cubicBezTo>
                    <a:pt x="6774" y="2079"/>
                    <a:pt x="6931" y="2237"/>
                    <a:pt x="6931" y="2426"/>
                  </a:cubicBezTo>
                  <a:lnTo>
                    <a:pt x="6931" y="2804"/>
                  </a:lnTo>
                  <a:lnTo>
                    <a:pt x="2080" y="2804"/>
                  </a:lnTo>
                  <a:lnTo>
                    <a:pt x="2080" y="2426"/>
                  </a:lnTo>
                  <a:cubicBezTo>
                    <a:pt x="2048" y="2237"/>
                    <a:pt x="2206" y="2079"/>
                    <a:pt x="2395" y="2079"/>
                  </a:cubicBezTo>
                  <a:lnTo>
                    <a:pt x="3119" y="2079"/>
                  </a:lnTo>
                  <a:cubicBezTo>
                    <a:pt x="3308" y="2079"/>
                    <a:pt x="3466" y="1922"/>
                    <a:pt x="3466" y="1733"/>
                  </a:cubicBezTo>
                  <a:cubicBezTo>
                    <a:pt x="3466" y="1134"/>
                    <a:pt x="3939" y="693"/>
                    <a:pt x="4474" y="693"/>
                  </a:cubicBezTo>
                  <a:close/>
                  <a:moveTo>
                    <a:pt x="8003" y="2804"/>
                  </a:moveTo>
                  <a:cubicBezTo>
                    <a:pt x="8192" y="2804"/>
                    <a:pt x="8349" y="2962"/>
                    <a:pt x="8349" y="3151"/>
                  </a:cubicBezTo>
                  <a:lnTo>
                    <a:pt x="8349" y="10838"/>
                  </a:lnTo>
                  <a:lnTo>
                    <a:pt x="8286" y="10838"/>
                  </a:lnTo>
                  <a:cubicBezTo>
                    <a:pt x="8286" y="11027"/>
                    <a:pt x="8129" y="11184"/>
                    <a:pt x="7940" y="11184"/>
                  </a:cubicBezTo>
                  <a:lnTo>
                    <a:pt x="1009" y="11184"/>
                  </a:lnTo>
                  <a:cubicBezTo>
                    <a:pt x="820" y="11184"/>
                    <a:pt x="662" y="11027"/>
                    <a:pt x="662" y="10838"/>
                  </a:cubicBezTo>
                  <a:lnTo>
                    <a:pt x="662" y="3151"/>
                  </a:lnTo>
                  <a:cubicBezTo>
                    <a:pt x="662" y="2962"/>
                    <a:pt x="820" y="2804"/>
                    <a:pt x="1009" y="2804"/>
                  </a:cubicBezTo>
                  <a:lnTo>
                    <a:pt x="1355" y="2804"/>
                  </a:lnTo>
                  <a:lnTo>
                    <a:pt x="1355" y="3151"/>
                  </a:lnTo>
                  <a:cubicBezTo>
                    <a:pt x="1355" y="3340"/>
                    <a:pt x="1544" y="3497"/>
                    <a:pt x="1733" y="3497"/>
                  </a:cubicBezTo>
                  <a:lnTo>
                    <a:pt x="7278" y="3497"/>
                  </a:lnTo>
                  <a:cubicBezTo>
                    <a:pt x="7467" y="3497"/>
                    <a:pt x="7625" y="3340"/>
                    <a:pt x="7625" y="3151"/>
                  </a:cubicBezTo>
                  <a:lnTo>
                    <a:pt x="7625" y="2804"/>
                  </a:lnTo>
                  <a:close/>
                  <a:moveTo>
                    <a:pt x="4474" y="0"/>
                  </a:moveTo>
                  <a:cubicBezTo>
                    <a:pt x="3655" y="0"/>
                    <a:pt x="2930" y="599"/>
                    <a:pt x="2773" y="1386"/>
                  </a:cubicBezTo>
                  <a:lnTo>
                    <a:pt x="2395" y="1386"/>
                  </a:lnTo>
                  <a:cubicBezTo>
                    <a:pt x="1954" y="1386"/>
                    <a:pt x="1576" y="1638"/>
                    <a:pt x="1418" y="2079"/>
                  </a:cubicBezTo>
                  <a:lnTo>
                    <a:pt x="1009" y="2079"/>
                  </a:lnTo>
                  <a:cubicBezTo>
                    <a:pt x="410" y="2079"/>
                    <a:pt x="0" y="2552"/>
                    <a:pt x="0" y="3119"/>
                  </a:cubicBezTo>
                  <a:lnTo>
                    <a:pt x="0" y="10838"/>
                  </a:lnTo>
                  <a:cubicBezTo>
                    <a:pt x="0" y="11405"/>
                    <a:pt x="473" y="11846"/>
                    <a:pt x="1009" y="11846"/>
                  </a:cubicBezTo>
                  <a:lnTo>
                    <a:pt x="7940" y="11846"/>
                  </a:lnTo>
                  <a:cubicBezTo>
                    <a:pt x="8538" y="11846"/>
                    <a:pt x="8979" y="11373"/>
                    <a:pt x="8979" y="10838"/>
                  </a:cubicBezTo>
                  <a:lnTo>
                    <a:pt x="8979" y="3151"/>
                  </a:lnTo>
                  <a:cubicBezTo>
                    <a:pt x="9011" y="2552"/>
                    <a:pt x="8538" y="2079"/>
                    <a:pt x="7940" y="2079"/>
                  </a:cubicBezTo>
                  <a:lnTo>
                    <a:pt x="7562" y="2079"/>
                  </a:lnTo>
                  <a:cubicBezTo>
                    <a:pt x="7404" y="1701"/>
                    <a:pt x="7026" y="1386"/>
                    <a:pt x="6553" y="1386"/>
                  </a:cubicBezTo>
                  <a:lnTo>
                    <a:pt x="6175" y="1386"/>
                  </a:lnTo>
                  <a:cubicBezTo>
                    <a:pt x="6018" y="599"/>
                    <a:pt x="5293" y="0"/>
                    <a:pt x="44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0570;p60">
              <a:extLst>
                <a:ext uri="{FF2B5EF4-FFF2-40B4-BE49-F238E27FC236}">
                  <a16:creationId xmlns:a16="http://schemas.microsoft.com/office/drawing/2014/main" id="{BE9B9ECF-BE6D-467D-A2CD-B8B0CD49BA08}"/>
                </a:ext>
              </a:extLst>
            </p:cNvPr>
            <p:cNvSpPr/>
            <p:nvPr/>
          </p:nvSpPr>
          <p:spPr>
            <a:xfrm>
              <a:off x="-25001300" y="23750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0571;p60">
              <a:extLst>
                <a:ext uri="{FF2B5EF4-FFF2-40B4-BE49-F238E27FC236}">
                  <a16:creationId xmlns:a16="http://schemas.microsoft.com/office/drawing/2014/main" id="{66FE2BF8-94A5-4AB4-9B53-BB86F00ED295}"/>
                </a:ext>
              </a:extLst>
            </p:cNvPr>
            <p:cNvSpPr/>
            <p:nvPr/>
          </p:nvSpPr>
          <p:spPr>
            <a:xfrm>
              <a:off x="-25070600" y="2444375"/>
              <a:ext cx="87450" cy="86675"/>
            </a:xfrm>
            <a:custGeom>
              <a:avLst/>
              <a:gdLst/>
              <a:ahLst/>
              <a:cxnLst/>
              <a:rect l="l" t="t" r="r" b="b"/>
              <a:pathLst>
                <a:path w="3498" h="3467" extrusionOk="0">
                  <a:moveTo>
                    <a:pt x="2773" y="725"/>
                  </a:moveTo>
                  <a:lnTo>
                    <a:pt x="2773" y="2805"/>
                  </a:lnTo>
                  <a:lnTo>
                    <a:pt x="693" y="2805"/>
                  </a:lnTo>
                  <a:lnTo>
                    <a:pt x="693" y="725"/>
                  </a:lnTo>
                  <a:close/>
                  <a:moveTo>
                    <a:pt x="378" y="1"/>
                  </a:moveTo>
                  <a:cubicBezTo>
                    <a:pt x="189" y="1"/>
                    <a:pt x="0" y="158"/>
                    <a:pt x="0" y="379"/>
                  </a:cubicBezTo>
                  <a:lnTo>
                    <a:pt x="0" y="3120"/>
                  </a:lnTo>
                  <a:cubicBezTo>
                    <a:pt x="0" y="3309"/>
                    <a:pt x="189" y="3466"/>
                    <a:pt x="378" y="3466"/>
                  </a:cubicBezTo>
                  <a:lnTo>
                    <a:pt x="3119" y="3466"/>
                  </a:lnTo>
                  <a:cubicBezTo>
                    <a:pt x="3340" y="3466"/>
                    <a:pt x="3497" y="3309"/>
                    <a:pt x="3497" y="3120"/>
                  </a:cubicBezTo>
                  <a:lnTo>
                    <a:pt x="3497" y="379"/>
                  </a:lnTo>
                  <a:cubicBezTo>
                    <a:pt x="3497" y="158"/>
                    <a:pt x="3340" y="1"/>
                    <a:pt x="31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0572;p60">
              <a:extLst>
                <a:ext uri="{FF2B5EF4-FFF2-40B4-BE49-F238E27FC236}">
                  <a16:creationId xmlns:a16="http://schemas.microsoft.com/office/drawing/2014/main" id="{D9E132F1-C440-4BDA-861D-651DF2B3C7A2}"/>
                </a:ext>
              </a:extLst>
            </p:cNvPr>
            <p:cNvSpPr/>
            <p:nvPr/>
          </p:nvSpPr>
          <p:spPr>
            <a:xfrm>
              <a:off x="-24966650" y="247902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1734" y="726"/>
                  </a:lnTo>
                  <a:cubicBezTo>
                    <a:pt x="1923" y="726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573;p60">
              <a:extLst>
                <a:ext uri="{FF2B5EF4-FFF2-40B4-BE49-F238E27FC236}">
                  <a16:creationId xmlns:a16="http://schemas.microsoft.com/office/drawing/2014/main" id="{4E2F91EB-65A3-448C-ADFD-7C18B38762E0}"/>
                </a:ext>
              </a:extLst>
            </p:cNvPr>
            <p:cNvSpPr/>
            <p:nvPr/>
          </p:nvSpPr>
          <p:spPr>
            <a:xfrm>
              <a:off x="-24966650" y="244437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574;p60">
              <a:extLst>
                <a:ext uri="{FF2B5EF4-FFF2-40B4-BE49-F238E27FC236}">
                  <a16:creationId xmlns:a16="http://schemas.microsoft.com/office/drawing/2014/main" id="{56E8B678-284B-421A-B2C6-B1EA6CCDEB6A}"/>
                </a:ext>
              </a:extLst>
            </p:cNvPr>
            <p:cNvSpPr/>
            <p:nvPr/>
          </p:nvSpPr>
          <p:spPr>
            <a:xfrm>
              <a:off x="-24966650" y="2513700"/>
              <a:ext cx="52025" cy="17350"/>
            </a:xfrm>
            <a:custGeom>
              <a:avLst/>
              <a:gdLst/>
              <a:ahLst/>
              <a:cxnLst/>
              <a:rect l="l" t="t" r="r" b="b"/>
              <a:pathLst>
                <a:path w="208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34" y="693"/>
                  </a:lnTo>
                  <a:cubicBezTo>
                    <a:pt x="1923" y="693"/>
                    <a:pt x="2080" y="536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575;p60">
              <a:extLst>
                <a:ext uri="{FF2B5EF4-FFF2-40B4-BE49-F238E27FC236}">
                  <a16:creationId xmlns:a16="http://schemas.microsoft.com/office/drawing/2014/main" id="{73A1614C-ECE6-4ED7-B21C-6F1DB3093CB7}"/>
                </a:ext>
              </a:extLst>
            </p:cNvPr>
            <p:cNvSpPr/>
            <p:nvPr/>
          </p:nvSpPr>
          <p:spPr>
            <a:xfrm>
              <a:off x="-25071400" y="2549125"/>
              <a:ext cx="156775" cy="17350"/>
            </a:xfrm>
            <a:custGeom>
              <a:avLst/>
              <a:gdLst/>
              <a:ahLst/>
              <a:cxnLst/>
              <a:rect l="l" t="t" r="r" b="b"/>
              <a:pathLst>
                <a:path w="6271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5924" y="694"/>
                  </a:lnTo>
                  <a:cubicBezTo>
                    <a:pt x="6113" y="694"/>
                    <a:pt x="6270" y="536"/>
                    <a:pt x="6270" y="347"/>
                  </a:cubicBezTo>
                  <a:cubicBezTo>
                    <a:pt x="6270" y="158"/>
                    <a:pt x="6113" y="1"/>
                    <a:pt x="592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0576;p60">
              <a:extLst>
                <a:ext uri="{FF2B5EF4-FFF2-40B4-BE49-F238E27FC236}">
                  <a16:creationId xmlns:a16="http://schemas.microsoft.com/office/drawing/2014/main" id="{0FA68C29-CE83-4DC7-ACE6-BDD0E3B58925}"/>
                </a:ext>
              </a:extLst>
            </p:cNvPr>
            <p:cNvSpPr/>
            <p:nvPr/>
          </p:nvSpPr>
          <p:spPr>
            <a:xfrm>
              <a:off x="-25071400" y="2583800"/>
              <a:ext cx="156775" cy="17350"/>
            </a:xfrm>
            <a:custGeom>
              <a:avLst/>
              <a:gdLst/>
              <a:ahLst/>
              <a:cxnLst/>
              <a:rect l="l" t="t" r="r" b="b"/>
              <a:pathLst>
                <a:path w="6271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5924" y="693"/>
                  </a:lnTo>
                  <a:cubicBezTo>
                    <a:pt x="6113" y="693"/>
                    <a:pt x="6270" y="536"/>
                    <a:pt x="6270" y="347"/>
                  </a:cubicBezTo>
                  <a:cubicBezTo>
                    <a:pt x="6270" y="158"/>
                    <a:pt x="6113" y="0"/>
                    <a:pt x="592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577;p60">
              <a:extLst>
                <a:ext uri="{FF2B5EF4-FFF2-40B4-BE49-F238E27FC236}">
                  <a16:creationId xmlns:a16="http://schemas.microsoft.com/office/drawing/2014/main" id="{FAB66CCD-81A6-44A1-A77C-E382E26940E1}"/>
                </a:ext>
              </a:extLst>
            </p:cNvPr>
            <p:cNvSpPr/>
            <p:nvPr/>
          </p:nvSpPr>
          <p:spPr>
            <a:xfrm>
              <a:off x="-24862675" y="2375850"/>
              <a:ext cx="53575" cy="260725"/>
            </a:xfrm>
            <a:custGeom>
              <a:avLst/>
              <a:gdLst/>
              <a:ahLst/>
              <a:cxnLst/>
              <a:rect l="l" t="t" r="r" b="b"/>
              <a:pathLst>
                <a:path w="2143" h="10429" extrusionOk="0">
                  <a:moveTo>
                    <a:pt x="1103" y="1103"/>
                  </a:moveTo>
                  <a:lnTo>
                    <a:pt x="1481" y="1797"/>
                  </a:lnTo>
                  <a:lnTo>
                    <a:pt x="1481" y="7625"/>
                  </a:lnTo>
                  <a:lnTo>
                    <a:pt x="757" y="7625"/>
                  </a:lnTo>
                  <a:lnTo>
                    <a:pt x="757" y="1797"/>
                  </a:lnTo>
                  <a:lnTo>
                    <a:pt x="1103" y="1103"/>
                  </a:lnTo>
                  <a:close/>
                  <a:moveTo>
                    <a:pt x="1481" y="8255"/>
                  </a:moveTo>
                  <a:lnTo>
                    <a:pt x="1481" y="9358"/>
                  </a:lnTo>
                  <a:cubicBezTo>
                    <a:pt x="1450" y="9578"/>
                    <a:pt x="1324" y="9736"/>
                    <a:pt x="1103" y="9736"/>
                  </a:cubicBezTo>
                  <a:cubicBezTo>
                    <a:pt x="914" y="9736"/>
                    <a:pt x="757" y="9578"/>
                    <a:pt x="757" y="9358"/>
                  </a:cubicBezTo>
                  <a:lnTo>
                    <a:pt x="757" y="8255"/>
                  </a:lnTo>
                  <a:close/>
                  <a:moveTo>
                    <a:pt x="1072" y="1"/>
                  </a:moveTo>
                  <a:cubicBezTo>
                    <a:pt x="946" y="1"/>
                    <a:pt x="820" y="64"/>
                    <a:pt x="757" y="190"/>
                  </a:cubicBezTo>
                  <a:lnTo>
                    <a:pt x="32" y="1576"/>
                  </a:lnTo>
                  <a:cubicBezTo>
                    <a:pt x="0" y="1608"/>
                    <a:pt x="0" y="1702"/>
                    <a:pt x="0" y="1734"/>
                  </a:cubicBezTo>
                  <a:lnTo>
                    <a:pt x="0" y="9421"/>
                  </a:lnTo>
                  <a:cubicBezTo>
                    <a:pt x="0" y="9988"/>
                    <a:pt x="473" y="10429"/>
                    <a:pt x="1040" y="10429"/>
                  </a:cubicBezTo>
                  <a:cubicBezTo>
                    <a:pt x="1607" y="10429"/>
                    <a:pt x="2048" y="9956"/>
                    <a:pt x="2048" y="9421"/>
                  </a:cubicBezTo>
                  <a:lnTo>
                    <a:pt x="2048" y="1734"/>
                  </a:lnTo>
                  <a:cubicBezTo>
                    <a:pt x="2143" y="1639"/>
                    <a:pt x="2143" y="1608"/>
                    <a:pt x="2111" y="1576"/>
                  </a:cubicBezTo>
                  <a:lnTo>
                    <a:pt x="1387" y="190"/>
                  </a:lnTo>
                  <a:cubicBezTo>
                    <a:pt x="1355" y="64"/>
                    <a:pt x="1198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0578;p60">
            <a:extLst>
              <a:ext uri="{FF2B5EF4-FFF2-40B4-BE49-F238E27FC236}">
                <a16:creationId xmlns:a16="http://schemas.microsoft.com/office/drawing/2014/main" id="{FF76D068-D0EC-4ECF-9FCF-99071F7F34FC}"/>
              </a:ext>
            </a:extLst>
          </p:cNvPr>
          <p:cNvSpPr/>
          <p:nvPr/>
        </p:nvSpPr>
        <p:spPr>
          <a:xfrm>
            <a:off x="5306811" y="3599288"/>
            <a:ext cx="356946" cy="263712"/>
          </a:xfrm>
          <a:custGeom>
            <a:avLst/>
            <a:gdLst/>
            <a:ahLst/>
            <a:cxnLst/>
            <a:rect l="l" t="t" r="r" b="b"/>
            <a:pathLst>
              <a:path w="11941" h="8822" extrusionOk="0">
                <a:moveTo>
                  <a:pt x="7184" y="1229"/>
                </a:moveTo>
                <a:lnTo>
                  <a:pt x="7184" y="1922"/>
                </a:lnTo>
                <a:lnTo>
                  <a:pt x="6459" y="1922"/>
                </a:lnTo>
                <a:lnTo>
                  <a:pt x="6459" y="1229"/>
                </a:lnTo>
                <a:close/>
                <a:moveTo>
                  <a:pt x="5797" y="1261"/>
                </a:moveTo>
                <a:lnTo>
                  <a:pt x="5797" y="1954"/>
                </a:lnTo>
                <a:lnTo>
                  <a:pt x="5073" y="1954"/>
                </a:lnTo>
                <a:lnTo>
                  <a:pt x="5073" y="1607"/>
                </a:lnTo>
                <a:cubicBezTo>
                  <a:pt x="5073" y="1418"/>
                  <a:pt x="5230" y="1261"/>
                  <a:pt x="5419" y="1261"/>
                </a:cubicBezTo>
                <a:close/>
                <a:moveTo>
                  <a:pt x="8192" y="1261"/>
                </a:moveTo>
                <a:cubicBezTo>
                  <a:pt x="8381" y="1261"/>
                  <a:pt x="8538" y="1418"/>
                  <a:pt x="8538" y="1607"/>
                </a:cubicBezTo>
                <a:lnTo>
                  <a:pt x="8538" y="1954"/>
                </a:lnTo>
                <a:lnTo>
                  <a:pt x="7845" y="1954"/>
                </a:lnTo>
                <a:lnTo>
                  <a:pt x="7845" y="1261"/>
                </a:lnTo>
                <a:close/>
                <a:moveTo>
                  <a:pt x="1450" y="694"/>
                </a:moveTo>
                <a:cubicBezTo>
                  <a:pt x="1607" y="694"/>
                  <a:pt x="1796" y="788"/>
                  <a:pt x="1922" y="914"/>
                </a:cubicBezTo>
                <a:lnTo>
                  <a:pt x="3182" y="2174"/>
                </a:lnTo>
                <a:cubicBezTo>
                  <a:pt x="3497" y="2489"/>
                  <a:pt x="3938" y="2679"/>
                  <a:pt x="4411" y="2679"/>
                </a:cubicBezTo>
                <a:lnTo>
                  <a:pt x="10523" y="2679"/>
                </a:lnTo>
                <a:cubicBezTo>
                  <a:pt x="10901" y="2679"/>
                  <a:pt x="11216" y="2994"/>
                  <a:pt x="11216" y="3372"/>
                </a:cubicBezTo>
                <a:cubicBezTo>
                  <a:pt x="11216" y="3781"/>
                  <a:pt x="10901" y="4096"/>
                  <a:pt x="10523" y="4096"/>
                </a:cubicBezTo>
                <a:lnTo>
                  <a:pt x="3812" y="4096"/>
                </a:lnTo>
                <a:cubicBezTo>
                  <a:pt x="3340" y="4096"/>
                  <a:pt x="2899" y="3907"/>
                  <a:pt x="2584" y="3592"/>
                </a:cubicBezTo>
                <a:lnTo>
                  <a:pt x="977" y="1891"/>
                </a:lnTo>
                <a:cubicBezTo>
                  <a:pt x="693" y="1607"/>
                  <a:pt x="693" y="1166"/>
                  <a:pt x="977" y="914"/>
                </a:cubicBezTo>
                <a:cubicBezTo>
                  <a:pt x="1103" y="788"/>
                  <a:pt x="1292" y="694"/>
                  <a:pt x="1450" y="694"/>
                </a:cubicBezTo>
                <a:close/>
                <a:moveTo>
                  <a:pt x="8255" y="4726"/>
                </a:moveTo>
                <a:lnTo>
                  <a:pt x="6805" y="5545"/>
                </a:lnTo>
                <a:lnTo>
                  <a:pt x="5356" y="4726"/>
                </a:lnTo>
                <a:close/>
                <a:moveTo>
                  <a:pt x="6805" y="6333"/>
                </a:moveTo>
                <a:lnTo>
                  <a:pt x="8822" y="7467"/>
                </a:lnTo>
                <a:lnTo>
                  <a:pt x="4821" y="7467"/>
                </a:lnTo>
                <a:lnTo>
                  <a:pt x="6805" y="6333"/>
                </a:lnTo>
                <a:close/>
                <a:moveTo>
                  <a:pt x="3340" y="7467"/>
                </a:moveTo>
                <a:cubicBezTo>
                  <a:pt x="3529" y="7467"/>
                  <a:pt x="3686" y="7625"/>
                  <a:pt x="3686" y="7845"/>
                </a:cubicBezTo>
                <a:cubicBezTo>
                  <a:pt x="3686" y="8034"/>
                  <a:pt x="3529" y="8192"/>
                  <a:pt x="3340" y="8192"/>
                </a:cubicBezTo>
                <a:cubicBezTo>
                  <a:pt x="3151" y="8192"/>
                  <a:pt x="2993" y="8034"/>
                  <a:pt x="2993" y="7845"/>
                </a:cubicBezTo>
                <a:cubicBezTo>
                  <a:pt x="2993" y="7625"/>
                  <a:pt x="3151" y="7467"/>
                  <a:pt x="3340" y="7467"/>
                </a:cubicBezTo>
                <a:close/>
                <a:moveTo>
                  <a:pt x="10271" y="7467"/>
                </a:moveTo>
                <a:cubicBezTo>
                  <a:pt x="10460" y="7467"/>
                  <a:pt x="10618" y="7625"/>
                  <a:pt x="10618" y="7845"/>
                </a:cubicBezTo>
                <a:cubicBezTo>
                  <a:pt x="10618" y="8034"/>
                  <a:pt x="10460" y="8192"/>
                  <a:pt x="10271" y="8192"/>
                </a:cubicBezTo>
                <a:cubicBezTo>
                  <a:pt x="10082" y="8192"/>
                  <a:pt x="9924" y="8034"/>
                  <a:pt x="9924" y="7845"/>
                </a:cubicBezTo>
                <a:cubicBezTo>
                  <a:pt x="9924" y="7625"/>
                  <a:pt x="10082" y="7467"/>
                  <a:pt x="10271" y="7467"/>
                </a:cubicBezTo>
                <a:close/>
                <a:moveTo>
                  <a:pt x="1544" y="1"/>
                </a:moveTo>
                <a:cubicBezTo>
                  <a:pt x="1166" y="1"/>
                  <a:pt x="820" y="158"/>
                  <a:pt x="536" y="379"/>
                </a:cubicBezTo>
                <a:cubicBezTo>
                  <a:pt x="0" y="946"/>
                  <a:pt x="0" y="1796"/>
                  <a:pt x="536" y="2363"/>
                </a:cubicBezTo>
                <a:lnTo>
                  <a:pt x="2206" y="4002"/>
                </a:lnTo>
                <a:cubicBezTo>
                  <a:pt x="2678" y="4474"/>
                  <a:pt x="3277" y="4726"/>
                  <a:pt x="3938" y="4726"/>
                </a:cubicBezTo>
                <a:lnTo>
                  <a:pt x="4002" y="4726"/>
                </a:lnTo>
                <a:lnTo>
                  <a:pt x="6175" y="5955"/>
                </a:lnTo>
                <a:lnTo>
                  <a:pt x="4128" y="7089"/>
                </a:lnTo>
                <a:cubicBezTo>
                  <a:pt x="3938" y="6900"/>
                  <a:pt x="3686" y="6774"/>
                  <a:pt x="3371" y="6774"/>
                </a:cubicBezTo>
                <a:cubicBezTo>
                  <a:pt x="2804" y="6774"/>
                  <a:pt x="2363" y="7247"/>
                  <a:pt x="2363" y="7782"/>
                </a:cubicBezTo>
                <a:cubicBezTo>
                  <a:pt x="2363" y="8381"/>
                  <a:pt x="2836" y="8822"/>
                  <a:pt x="3371" y="8822"/>
                </a:cubicBezTo>
                <a:cubicBezTo>
                  <a:pt x="3812" y="8822"/>
                  <a:pt x="4222" y="8538"/>
                  <a:pt x="4380" y="8097"/>
                </a:cubicBezTo>
                <a:lnTo>
                  <a:pt x="9326" y="8097"/>
                </a:lnTo>
                <a:cubicBezTo>
                  <a:pt x="9483" y="8507"/>
                  <a:pt x="9830" y="8822"/>
                  <a:pt x="10302" y="8822"/>
                </a:cubicBezTo>
                <a:cubicBezTo>
                  <a:pt x="10901" y="8822"/>
                  <a:pt x="11342" y="8349"/>
                  <a:pt x="11342" y="7782"/>
                </a:cubicBezTo>
                <a:cubicBezTo>
                  <a:pt x="11342" y="7184"/>
                  <a:pt x="10870" y="6774"/>
                  <a:pt x="10302" y="6774"/>
                </a:cubicBezTo>
                <a:cubicBezTo>
                  <a:pt x="10050" y="6774"/>
                  <a:pt x="9767" y="6900"/>
                  <a:pt x="9578" y="7089"/>
                </a:cubicBezTo>
                <a:lnTo>
                  <a:pt x="7530" y="5955"/>
                </a:lnTo>
                <a:lnTo>
                  <a:pt x="9672" y="4726"/>
                </a:lnTo>
                <a:lnTo>
                  <a:pt x="10555" y="4726"/>
                </a:lnTo>
                <a:cubicBezTo>
                  <a:pt x="11311" y="4726"/>
                  <a:pt x="11941" y="4096"/>
                  <a:pt x="11941" y="3340"/>
                </a:cubicBezTo>
                <a:cubicBezTo>
                  <a:pt x="11941" y="2584"/>
                  <a:pt x="11311" y="1954"/>
                  <a:pt x="10555" y="1954"/>
                </a:cubicBezTo>
                <a:lnTo>
                  <a:pt x="9263" y="1954"/>
                </a:lnTo>
                <a:lnTo>
                  <a:pt x="9263" y="1607"/>
                </a:lnTo>
                <a:cubicBezTo>
                  <a:pt x="9263" y="1009"/>
                  <a:pt x="8790" y="599"/>
                  <a:pt x="8223" y="599"/>
                </a:cubicBezTo>
                <a:lnTo>
                  <a:pt x="5482" y="599"/>
                </a:lnTo>
                <a:cubicBezTo>
                  <a:pt x="4884" y="599"/>
                  <a:pt x="4443" y="1072"/>
                  <a:pt x="4443" y="1607"/>
                </a:cubicBezTo>
                <a:lnTo>
                  <a:pt x="4443" y="1954"/>
                </a:lnTo>
                <a:cubicBezTo>
                  <a:pt x="4222" y="1954"/>
                  <a:pt x="3970" y="1859"/>
                  <a:pt x="3781" y="1639"/>
                </a:cubicBezTo>
                <a:lnTo>
                  <a:pt x="2521" y="379"/>
                </a:lnTo>
                <a:cubicBezTo>
                  <a:pt x="2237" y="127"/>
                  <a:pt x="1891" y="1"/>
                  <a:pt x="1544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07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6;p26">
            <a:extLst>
              <a:ext uri="{FF2B5EF4-FFF2-40B4-BE49-F238E27FC236}">
                <a16:creationId xmlns:a16="http://schemas.microsoft.com/office/drawing/2014/main" id="{6125237F-EBEC-4C9D-8AF7-0E6FD4B8D66E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6580977" cy="30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8000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R="0" lvl="1" algn="ctr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6933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6933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6933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6933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6933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6933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6933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6933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267"/>
              </a:spcAft>
              <a:buClr>
                <a:srgbClr val="141414"/>
              </a:buClr>
              <a:buSzPts val="5200"/>
              <a:buFont typeface="Space Mono"/>
              <a:buNone/>
              <a:tabLst/>
              <a:defRPr/>
            </a:pPr>
            <a:r>
              <a:rPr kumimoji="0" 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Space Mono"/>
                <a:sym typeface="Space Mono"/>
              </a:rPr>
              <a:t>What is an </a:t>
            </a:r>
            <a:r>
              <a:rPr kumimoji="0" lang="en-US" sz="8000" b="1" i="0" u="none" strike="noStrike" kern="0" cap="none" spc="0" normalizeH="0" baseline="0" noProof="0" dirty="0" err="1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Space Mono"/>
                <a:sym typeface="Space Mono"/>
              </a:rPr>
              <a:t>Eertree</a:t>
            </a:r>
            <a:r>
              <a:rPr kumimoji="0" 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Space Mono"/>
                <a:sym typeface="Space Mono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D8CE97-0293-496D-9774-ACDB37185CC4}"/>
              </a:ext>
            </a:extLst>
          </p:cNvPr>
          <p:cNvSpPr txBox="1"/>
          <p:nvPr/>
        </p:nvSpPr>
        <p:spPr>
          <a:xfrm>
            <a:off x="901943" y="638628"/>
            <a:ext cx="5109029" cy="1959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Space Mono" panose="02000509040000020004" charset="0"/>
              </a:rPr>
              <a:t>What is an </a:t>
            </a:r>
            <a:r>
              <a:rPr lang="en-US" sz="6000" b="1" dirty="0" err="1">
                <a:latin typeface="Space Mono" panose="02000509040000020004" charset="0"/>
              </a:rPr>
              <a:t>Eertree</a:t>
            </a:r>
            <a:r>
              <a:rPr lang="en-US" sz="6000" b="1" dirty="0">
                <a:latin typeface="Space Mono" panose="02000509040000020004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28921-2697-4114-A0F9-416DA04320A9}"/>
              </a:ext>
            </a:extLst>
          </p:cNvPr>
          <p:cNvSpPr txBox="1"/>
          <p:nvPr/>
        </p:nvSpPr>
        <p:spPr>
          <a:xfrm>
            <a:off x="3771900" y="4114800"/>
            <a:ext cx="4889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🧪🧬💾💊🧫</a:t>
            </a:r>
          </a:p>
        </p:txBody>
      </p:sp>
    </p:spTree>
    <p:extLst>
      <p:ext uri="{BB962C8B-B14F-4D97-AF65-F5344CB8AC3E}">
        <p14:creationId xmlns:p14="http://schemas.microsoft.com/office/powerpoint/2010/main" val="34167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7;p26">
            <a:extLst>
              <a:ext uri="{FF2B5EF4-FFF2-40B4-BE49-F238E27FC236}">
                <a16:creationId xmlns:a16="http://schemas.microsoft.com/office/drawing/2014/main" id="{5C43348A-370C-448F-BD95-FE88C70BD404}"/>
              </a:ext>
            </a:extLst>
          </p:cNvPr>
          <p:cNvSpPr txBox="1">
            <a:spLocks/>
          </p:cNvSpPr>
          <p:nvPr/>
        </p:nvSpPr>
        <p:spPr>
          <a:xfrm>
            <a:off x="2171427" y="636809"/>
            <a:ext cx="3402057" cy="451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None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 Medium"/>
              <a:buNone/>
              <a:defRPr sz="1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 Medium"/>
              <a:buNone/>
              <a:defRPr sz="1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 Medium"/>
              <a:buNone/>
              <a:defRPr sz="1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 Medium"/>
              <a:buNone/>
              <a:defRPr sz="1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 Medium"/>
              <a:buNone/>
              <a:defRPr sz="1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 Medium"/>
              <a:buNone/>
              <a:defRPr sz="1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 Medium"/>
              <a:buNone/>
              <a:defRPr sz="1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 Medium"/>
              <a:buNone/>
              <a:defRPr sz="1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400"/>
              <a:buFont typeface="Quicksand Medium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Quicksand Medium"/>
                <a:sym typeface="Quicksand Medium"/>
              </a:rPr>
              <a:t>Outline: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400"/>
              <a:buFont typeface="Quicksand Medium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Quicksand Medium"/>
                <a:sym typeface="Quicksand Medium"/>
              </a:rPr>
              <a:t>What are palindromes? (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Quicksand Medium"/>
                <a:sym typeface="Quicksand Medium"/>
              </a:rPr>
              <a:t>eertree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Quicksand Medium"/>
                <a:sym typeface="Quicksand Medium"/>
              </a:rPr>
              <a:t> is a palindrome)</a:t>
            </a:r>
            <a:endParaRPr lang="en-US" kern="0" dirty="0">
              <a:solidFill>
                <a:srgbClr val="141414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Quicksand Medium"/>
                <a:sym typeface="Quicksand Medium"/>
              </a:rPr>
              <a:t>What are they useful for?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kern="0" dirty="0" err="1">
                <a:solidFill>
                  <a:srgbClr val="141414"/>
                </a:solidFill>
              </a:rPr>
              <a:t>Eertree</a:t>
            </a:r>
            <a:r>
              <a:rPr lang="en-US" kern="0" dirty="0">
                <a:solidFill>
                  <a:srgbClr val="141414"/>
                </a:solidFill>
              </a:rPr>
              <a:t> is good for palindromes, how does it work? (recent DS)</a:t>
            </a:r>
          </a:p>
          <a:p>
            <a:pPr marL="742950" lvl="1" indent="-285750" algn="l">
              <a:lnSpc>
                <a:spcPct val="90000"/>
              </a:lnSpc>
              <a:buClr>
                <a:srgbClr val="141414"/>
              </a:buClr>
              <a:buSzPts val="1400"/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141414"/>
                </a:solidFill>
              </a:rPr>
              <a:t>Example with an animated diagram</a:t>
            </a:r>
          </a:p>
          <a:p>
            <a:pPr marL="742950" lvl="1" indent="-285750" algn="l">
              <a:lnSpc>
                <a:spcPct val="90000"/>
              </a:lnSpc>
              <a:buClr>
                <a:srgbClr val="141414"/>
              </a:buClr>
              <a:buSzPts val="1400"/>
              <a:buFont typeface="Arial" panose="020B0604020202020204" pitchFamily="34" charset="0"/>
              <a:buChar char="•"/>
            </a:pPr>
            <a:endParaRPr lang="en-US" kern="0" dirty="0">
              <a:solidFill>
                <a:srgbClr val="141414"/>
              </a:solidFill>
            </a:endParaRPr>
          </a:p>
          <a:p>
            <a:pPr marL="285750" indent="-285750">
              <a:buClr>
                <a:srgbClr val="141414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141414"/>
                </a:solidFill>
              </a:rPr>
              <a:t>What other approaches do we have for palindromes?</a:t>
            </a:r>
          </a:p>
          <a:p>
            <a:pPr marL="742950" lvl="1" indent="-285750" algn="l">
              <a:lnSpc>
                <a:spcPct val="90000"/>
              </a:lnSpc>
              <a:buClr>
                <a:srgbClr val="141414"/>
              </a:buClr>
              <a:buSzPts val="1400"/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141414"/>
                </a:solidFill>
              </a:rPr>
              <a:t>Compare the different approaches in a table</a:t>
            </a:r>
          </a:p>
          <a:p>
            <a:pPr marL="742950" lvl="1" indent="-285750" algn="l">
              <a:lnSpc>
                <a:spcPct val="90000"/>
              </a:lnSpc>
              <a:buClr>
                <a:srgbClr val="141414"/>
              </a:buClr>
              <a:buSzPts val="1400"/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141414"/>
                </a:solidFill>
              </a:rPr>
              <a:t>Approaches include:</a:t>
            </a:r>
          </a:p>
          <a:p>
            <a:pPr marL="1200150" lvl="2" indent="-285750" algn="l">
              <a:lnSpc>
                <a:spcPct val="90000"/>
              </a:lnSpc>
              <a:buClr>
                <a:srgbClr val="141414"/>
              </a:buClr>
              <a:buSzPts val="1400"/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141414"/>
                </a:solidFill>
              </a:rPr>
              <a:t>Creating two strings and comparing them, goes </a:t>
            </a:r>
            <a:r>
              <a:rPr lang="en-US" kern="0" dirty="0" err="1">
                <a:solidFill>
                  <a:srgbClr val="141414"/>
                </a:solidFill>
              </a:rPr>
              <a:t>upto</a:t>
            </a:r>
            <a:r>
              <a:rPr lang="en-US" kern="0" dirty="0">
                <a:solidFill>
                  <a:srgbClr val="141414"/>
                </a:solidFill>
              </a:rPr>
              <a:t> O(n^2)</a:t>
            </a:r>
          </a:p>
          <a:p>
            <a:pPr marL="1200150" lvl="2" indent="-285750" algn="l">
              <a:lnSpc>
                <a:spcPct val="90000"/>
              </a:lnSpc>
              <a:buClr>
                <a:srgbClr val="141414"/>
              </a:buClr>
              <a:buSzPts val="1400"/>
              <a:buFont typeface="Arial" panose="020B0604020202020204" pitchFamily="34" charset="0"/>
              <a:buChar char="•"/>
            </a:pPr>
            <a:endParaRPr lang="en-US" kern="0" dirty="0">
              <a:solidFill>
                <a:srgbClr val="141414"/>
              </a:solidFill>
            </a:endParaRPr>
          </a:p>
          <a:p>
            <a:pPr marL="285750" indent="-285750">
              <a:buClr>
                <a:srgbClr val="141414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141414"/>
                </a:solidFill>
              </a:rPr>
              <a:t>Our application and possible improvements on it</a:t>
            </a:r>
          </a:p>
          <a:p>
            <a:pPr marL="285750" indent="-285750">
              <a:buClr>
                <a:srgbClr val="141414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141414"/>
                </a:solidFill>
              </a:rPr>
              <a:t>+other applications: SUS (Shorted Unique Substring) problems -&gt; Info retrieval / doc search.</a:t>
            </a:r>
          </a:p>
          <a:p>
            <a:pPr marL="285750" indent="-285750">
              <a:buClr>
                <a:srgbClr val="141414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141414"/>
                </a:solidFill>
              </a:rPr>
              <a:t> </a:t>
            </a:r>
          </a:p>
          <a:p>
            <a:pPr marL="285750" indent="-285750">
              <a:buClr>
                <a:srgbClr val="141414"/>
              </a:buClr>
              <a:buFont typeface="Arial" panose="020B0604020202020204" pitchFamily="34" charset="0"/>
              <a:buChar char="•"/>
            </a:pPr>
            <a:endParaRPr lang="en-US" kern="0" dirty="0">
              <a:solidFill>
                <a:srgbClr val="141414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Quicksand Medium"/>
              <a:sym typeface="Quicksand Medium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9E434C8-F3E8-4691-B0E0-4A106ADC7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558307"/>
              </p:ext>
            </p:extLst>
          </p:nvPr>
        </p:nvGraphicFramePr>
        <p:xfrm>
          <a:off x="6226977" y="1659051"/>
          <a:ext cx="4905480" cy="2214880"/>
        </p:xfrm>
        <a:graphic>
          <a:graphicData uri="http://schemas.openxmlformats.org/drawingml/2006/table">
            <a:tbl>
              <a:tblPr/>
              <a:tblGrid>
                <a:gridCol w="2438052">
                  <a:extLst>
                    <a:ext uri="{9D8B030D-6E8A-4147-A177-3AD203B41FA5}">
                      <a16:colId xmlns:a16="http://schemas.microsoft.com/office/drawing/2014/main" val="382735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8317806"/>
                    </a:ext>
                  </a:extLst>
                </a:gridCol>
                <a:gridCol w="1248228">
                  <a:extLst>
                    <a:ext uri="{9D8B030D-6E8A-4147-A177-3AD203B41FA5}">
                      <a16:colId xmlns:a16="http://schemas.microsoft.com/office/drawing/2014/main" val="847482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Quicksand" charset="0"/>
                        </a:rPr>
                        <a:t>Approach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Quicksand" charset="0"/>
                        </a:rPr>
                        <a:t>Space Complexity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Quicksand" charset="0"/>
                        </a:rPr>
                        <a:t>Time Complexity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87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Quicksand Medium" charset="0"/>
                        </a:rPr>
                        <a:t>Compare original string with new reserved string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O(n)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O(n</a:t>
                      </a:r>
                      <a:r>
                        <a:rPr lang="en-US" sz="1400" b="1" i="1" baseline="30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US" sz="1400" b="1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012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Quicksand Medium" charset="0"/>
                        </a:rPr>
                        <a:t>Fast/Slow pointer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O(1)*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O(n)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764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Quicksand Medium" charset="0"/>
                        </a:rPr>
                        <a:t>Comparing left and right side with pointer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?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O(n)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265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Quicksand Medium" charset="0"/>
                        </a:rPr>
                        <a:t>Eertree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</a:t>
                      </a:r>
                      <a:r>
                        <a:rPr lang="el-GR" sz="1400" b="1" i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</a:t>
                      </a:r>
                      <a:r>
                        <a:rPr lang="en-US" sz="1400" b="1" i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O(</a:t>
                      </a:r>
                      <a:r>
                        <a:rPr lang="en-US" sz="1400" b="1" i="1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nlog</a:t>
                      </a:r>
                      <a:r>
                        <a:rPr lang="el-GR" sz="1400" b="1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σ</a:t>
                      </a:r>
                      <a:r>
                        <a:rPr lang="en-US" sz="1400" b="1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516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64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EB3D1B-D324-4A85-9CF5-26221E8BC770}"/>
              </a:ext>
            </a:extLst>
          </p:cNvPr>
          <p:cNvGrpSpPr/>
          <p:nvPr/>
        </p:nvGrpSpPr>
        <p:grpSpPr>
          <a:xfrm>
            <a:off x="7235549" y="682091"/>
            <a:ext cx="3764607" cy="2551016"/>
            <a:chOff x="2428172" y="436325"/>
            <a:chExt cx="3764607" cy="2551016"/>
          </a:xfr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grpSpPr>
        <p:sp>
          <p:nvSpPr>
            <p:cNvPr id="24" name="Google Shape;149;p26">
              <a:extLst>
                <a:ext uri="{FF2B5EF4-FFF2-40B4-BE49-F238E27FC236}">
                  <a16:creationId xmlns:a16="http://schemas.microsoft.com/office/drawing/2014/main" id="{B87432E4-DBBE-42B7-95BA-027C277C73EA}"/>
                </a:ext>
              </a:extLst>
            </p:cNvPr>
            <p:cNvSpPr/>
            <p:nvPr/>
          </p:nvSpPr>
          <p:spPr>
            <a:xfrm>
              <a:off x="3478172" y="436325"/>
              <a:ext cx="1050000" cy="1050000"/>
            </a:xfrm>
            <a:prstGeom prst="ellipse">
              <a:avLst/>
            </a:prstGeom>
            <a:solidFill>
              <a:srgbClr val="3C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CACAC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e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ACACAC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150;p26">
              <a:extLst>
                <a:ext uri="{FF2B5EF4-FFF2-40B4-BE49-F238E27FC236}">
                  <a16:creationId xmlns:a16="http://schemas.microsoft.com/office/drawing/2014/main" id="{BEAD541B-9CED-4F61-A4E3-C1DE1960520F}"/>
                </a:ext>
              </a:extLst>
            </p:cNvPr>
            <p:cNvSpPr/>
            <p:nvPr/>
          </p:nvSpPr>
          <p:spPr>
            <a:xfrm>
              <a:off x="5142779" y="1937341"/>
              <a:ext cx="1050000" cy="1050000"/>
            </a:xfrm>
            <a:prstGeom prst="ellipse">
              <a:avLst/>
            </a:prstGeom>
            <a:solidFill>
              <a:srgbClr val="3C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ACACAC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ee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ACACAC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151;p26">
              <a:extLst>
                <a:ext uri="{FF2B5EF4-FFF2-40B4-BE49-F238E27FC236}">
                  <a16:creationId xmlns:a16="http://schemas.microsoft.com/office/drawing/2014/main" id="{63A65B49-FBCF-4745-8EB1-563DCD3BA2A7}"/>
                </a:ext>
              </a:extLst>
            </p:cNvPr>
            <p:cNvSpPr/>
            <p:nvPr/>
          </p:nvSpPr>
          <p:spPr>
            <a:xfrm>
              <a:off x="5142779" y="436325"/>
              <a:ext cx="1050000" cy="1050000"/>
            </a:xfrm>
            <a:prstGeom prst="ellipse">
              <a:avLst/>
            </a:prstGeom>
            <a:solidFill>
              <a:srgbClr val="3C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CACAC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ACACAC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152;p26">
              <a:extLst>
                <a:ext uri="{FF2B5EF4-FFF2-40B4-BE49-F238E27FC236}">
                  <a16:creationId xmlns:a16="http://schemas.microsoft.com/office/drawing/2014/main" id="{842E01F5-EA32-45C5-AE79-5072A2905110}"/>
                </a:ext>
              </a:extLst>
            </p:cNvPr>
            <p:cNvSpPr/>
            <p:nvPr/>
          </p:nvSpPr>
          <p:spPr>
            <a:xfrm>
              <a:off x="2428172" y="1550075"/>
              <a:ext cx="1050000" cy="1050000"/>
            </a:xfrm>
            <a:prstGeom prst="ellipse">
              <a:avLst/>
            </a:prstGeom>
            <a:solidFill>
              <a:srgbClr val="3C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CACAC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-1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ACACAC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0D4D26-1F27-432E-A8AF-EF1571625591}"/>
                </a:ext>
              </a:extLst>
            </p:cNvPr>
            <p:cNvCxnSpPr>
              <a:stCxn id="27" idx="7"/>
              <a:endCxn id="24" idx="3"/>
            </p:cNvCxnSpPr>
            <p:nvPr/>
          </p:nvCxnSpPr>
          <p:spPr>
            <a:xfrm flipV="1">
              <a:off x="3324403" y="1332556"/>
              <a:ext cx="307538" cy="371288"/>
            </a:xfrm>
            <a:prstGeom prst="line">
              <a:avLst/>
            </a:prstGeom>
            <a:noFill/>
            <a:ln w="57150" cap="flat" cmpd="sng" algn="ctr">
              <a:solidFill>
                <a:srgbClr val="141414">
                  <a:alpha val="56000"/>
                </a:srgbClr>
              </a:solidFill>
              <a:prstDash val="solid"/>
              <a:headEnd type="triangle" w="sm" len="sm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FD68503-9261-4F20-B291-D2713C598042}"/>
                </a:ext>
              </a:extLst>
            </p:cNvPr>
            <p:cNvCxnSpPr>
              <a:cxnSpLocks/>
              <a:stCxn id="24" idx="6"/>
              <a:endCxn id="26" idx="2"/>
            </p:cNvCxnSpPr>
            <p:nvPr/>
          </p:nvCxnSpPr>
          <p:spPr>
            <a:xfrm>
              <a:off x="4528172" y="961325"/>
              <a:ext cx="614607" cy="0"/>
            </a:xfrm>
            <a:prstGeom prst="line">
              <a:avLst/>
            </a:prstGeom>
            <a:noFill/>
            <a:ln w="57150" cap="flat" cmpd="sng" algn="ctr">
              <a:solidFill>
                <a:srgbClr val="002060">
                  <a:alpha val="56000"/>
                </a:srgbClr>
              </a:solidFill>
              <a:prstDash val="solid"/>
              <a:bevel/>
              <a:headEnd type="none" w="sm" len="sm"/>
              <a:tailEnd type="stealth" w="med" len="med"/>
            </a:ln>
            <a:effectLst/>
          </p:spPr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0119B29-6D81-4F00-A519-CF1225A6DBDC}"/>
                </a:ext>
              </a:extLst>
            </p:cNvPr>
            <p:cNvSpPr txBox="1"/>
            <p:nvPr/>
          </p:nvSpPr>
          <p:spPr>
            <a:xfrm>
              <a:off x="3191152" y="117456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CACAC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e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27883C-A340-4D6B-A889-3E7115BE8BE6}"/>
                </a:ext>
              </a:extLst>
            </p:cNvPr>
            <p:cNvCxnSpPr>
              <a:stCxn id="25" idx="1"/>
              <a:endCxn id="24" idx="5"/>
            </p:cNvCxnSpPr>
            <p:nvPr/>
          </p:nvCxnSpPr>
          <p:spPr>
            <a:xfrm flipH="1" flipV="1">
              <a:off x="4374403" y="1332556"/>
              <a:ext cx="922145" cy="758554"/>
            </a:xfrm>
            <a:prstGeom prst="line">
              <a:avLst/>
            </a:prstGeom>
            <a:noFill/>
            <a:ln w="57150" cap="flat" cmpd="sng" algn="ctr">
              <a:solidFill>
                <a:srgbClr val="002060">
                  <a:alpha val="56000"/>
                </a:srgbClr>
              </a:solidFill>
              <a:prstDash val="solid"/>
              <a:bevel/>
              <a:headEnd type="none" w="sm" len="sm"/>
              <a:tailEnd type="stealth" w="med" len="me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7D6264F-B119-4283-9923-D5E150E35E06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V="1">
              <a:off x="5667779" y="1486325"/>
              <a:ext cx="0" cy="451016"/>
            </a:xfrm>
            <a:prstGeom prst="line">
              <a:avLst/>
            </a:prstGeom>
            <a:noFill/>
            <a:ln w="57150" cap="flat" cmpd="sng" algn="ctr">
              <a:solidFill>
                <a:srgbClr val="141414">
                  <a:alpha val="56000"/>
                </a:srgbClr>
              </a:solidFill>
              <a:prstDash val="solid"/>
              <a:headEnd type="triangle" w="sm" len="sm"/>
            </a:ln>
            <a:effectLst/>
          </p:spPr>
        </p:cxnSp>
      </p:grpSp>
      <p:sp>
        <p:nvSpPr>
          <p:cNvPr id="34" name="Google Shape;146;p26">
            <a:extLst>
              <a:ext uri="{FF2B5EF4-FFF2-40B4-BE49-F238E27FC236}">
                <a16:creationId xmlns:a16="http://schemas.microsoft.com/office/drawing/2014/main" id="{E0011374-82CA-4587-99B3-18FDBC72DBF6}"/>
              </a:ext>
            </a:extLst>
          </p:cNvPr>
          <p:cNvSpPr txBox="1">
            <a:spLocks/>
          </p:cNvSpPr>
          <p:nvPr/>
        </p:nvSpPr>
        <p:spPr>
          <a:xfrm>
            <a:off x="774235" y="3302926"/>
            <a:ext cx="7444419" cy="30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8000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R="0" lvl="1" algn="ctr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6933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6933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6933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6933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6933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6933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6933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6933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267"/>
              </a:spcAft>
              <a:buClr>
                <a:srgbClr val="141414"/>
              </a:buClr>
              <a:buSzPts val="5200"/>
              <a:buFont typeface="Space Mono"/>
              <a:buNone/>
              <a:tabLst/>
              <a:defRPr/>
            </a:pPr>
            <a:r>
              <a:rPr kumimoji="0" 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Space Mono"/>
                <a:sym typeface="Space Mono"/>
              </a:rPr>
              <a:t>Palindromic Trees:</a:t>
            </a: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267"/>
              </a:spcAft>
              <a:buClr>
                <a:srgbClr val="141414"/>
              </a:buClr>
              <a:buSzPts val="5200"/>
              <a:buFont typeface="Space Mono"/>
              <a:buNone/>
              <a:tabLst/>
              <a:defRPr/>
            </a:pPr>
            <a:r>
              <a:rPr lang="en-US" kern="0" dirty="0" err="1">
                <a:solidFill>
                  <a:srgbClr val="141414"/>
                </a:solidFill>
              </a:rPr>
              <a:t>Eertree</a:t>
            </a:r>
            <a:r>
              <a:rPr lang="en-US" kern="0" dirty="0">
                <a:solidFill>
                  <a:srgbClr val="141414"/>
                </a:solidFill>
              </a:rPr>
              <a:t>(s)</a:t>
            </a:r>
            <a:endParaRPr kumimoji="0" lang="en-US" sz="8000" b="1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Space Mono"/>
              <a:sym typeface="Space Mono"/>
            </a:endParaRPr>
          </a:p>
        </p:txBody>
      </p:sp>
      <p:sp>
        <p:nvSpPr>
          <p:cNvPr id="36" name="Google Shape;153;p26">
            <a:extLst>
              <a:ext uri="{FF2B5EF4-FFF2-40B4-BE49-F238E27FC236}">
                <a16:creationId xmlns:a16="http://schemas.microsoft.com/office/drawing/2014/main" id="{AE999007-92E2-40D0-BEBB-B6A50F261508}"/>
              </a:ext>
            </a:extLst>
          </p:cNvPr>
          <p:cNvSpPr/>
          <p:nvPr/>
        </p:nvSpPr>
        <p:spPr>
          <a:xfrm>
            <a:off x="9211865" y="4022810"/>
            <a:ext cx="2205900" cy="2206200"/>
          </a:xfrm>
          <a:prstGeom prst="ellipse">
            <a:avLst/>
          </a:prstGeom>
          <a:solidFill>
            <a:srgbClr val="FF4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" name="Google Shape;147;p26">
            <a:extLst>
              <a:ext uri="{FF2B5EF4-FFF2-40B4-BE49-F238E27FC236}">
                <a16:creationId xmlns:a16="http://schemas.microsoft.com/office/drawing/2014/main" id="{49C185C0-5949-4CC5-993B-0A4D7E719AFE}"/>
              </a:ext>
            </a:extLst>
          </p:cNvPr>
          <p:cNvSpPr txBox="1">
            <a:spLocks/>
          </p:cNvSpPr>
          <p:nvPr/>
        </p:nvSpPr>
        <p:spPr>
          <a:xfrm>
            <a:off x="774235" y="682091"/>
            <a:ext cx="2576700" cy="1917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None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 Medium"/>
              <a:buNone/>
              <a:defRPr sz="1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 Medium"/>
              <a:buNone/>
              <a:defRPr sz="1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 Medium"/>
              <a:buNone/>
              <a:defRPr sz="1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 Medium"/>
              <a:buNone/>
              <a:defRPr sz="1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 Medium"/>
              <a:buNone/>
              <a:defRPr sz="1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 Medium"/>
              <a:buNone/>
              <a:defRPr sz="1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 Medium"/>
              <a:buNone/>
              <a:defRPr sz="1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 Medium"/>
              <a:buNone/>
              <a:defRPr sz="1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400"/>
              <a:buFont typeface="Quicksand Medium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Quicksand Medium"/>
                <a:sym typeface="Quicksand Medium"/>
              </a:rPr>
              <a:t>Data Structures II</a:t>
            </a: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400"/>
              <a:buFont typeface="Quicksand Medium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Quicksand Medium"/>
                <a:sym typeface="Quicksand Medium"/>
              </a:rPr>
              <a:t>{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Quicksand Medium"/>
                <a:sym typeface="Quicksand Medium"/>
              </a:rPr>
              <a:t>Time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Quicksand Medium"/>
                <a:sym typeface="Quicksand Medium"/>
              </a:rPr>
              <a:t>: </a:t>
            </a:r>
          </a:p>
          <a:p>
            <a:pPr marL="285750" marR="0" lvl="0" indent="-1047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Quicksand Medium"/>
                <a:sym typeface="Quicksand Medium"/>
              </a:rPr>
              <a:t>Name1</a:t>
            </a:r>
          </a:p>
          <a:p>
            <a:pPr marL="285750" marR="0" lvl="0" indent="-1047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Quicksand Medium"/>
                <a:sym typeface="Quicksand Medium"/>
              </a:rPr>
              <a:t>Name2</a:t>
            </a:r>
          </a:p>
          <a:p>
            <a:pPr marL="285750" marR="0" lvl="0" indent="-1047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Quicksand Medium"/>
                <a:sym typeface="Quicksand Medium"/>
              </a:rPr>
              <a:t>Name3</a:t>
            </a:r>
          </a:p>
          <a:p>
            <a:pPr marL="285750" marR="0" lvl="0" indent="-1047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Quicksand Medium"/>
                <a:sym typeface="Quicksand Medium"/>
              </a:rPr>
              <a:t>Name4</a:t>
            </a:r>
          </a:p>
          <a:p>
            <a:pPr marL="285750" marR="0" lvl="0" indent="-1047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Quicksand Medium"/>
                <a:sym typeface="Quicksand Medium"/>
              </a:rPr>
              <a:t>Name5}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4EBF025-D1FA-493D-A41F-B3CD8352672E}"/>
              </a:ext>
            </a:extLst>
          </p:cNvPr>
          <p:cNvCxnSpPr>
            <a:stCxn id="27" idx="2"/>
            <a:endCxn id="27" idx="4"/>
          </p:cNvCxnSpPr>
          <p:nvPr/>
        </p:nvCxnSpPr>
        <p:spPr>
          <a:xfrm rot="10800000" flipH="1" flipV="1">
            <a:off x="7235549" y="2320841"/>
            <a:ext cx="525000" cy="525000"/>
          </a:xfrm>
          <a:prstGeom prst="curvedConnector4">
            <a:avLst>
              <a:gd name="adj1" fmla="val -43543"/>
              <a:gd name="adj2" fmla="val 143543"/>
            </a:avLst>
          </a:prstGeom>
          <a:ln w="57150">
            <a:solidFill>
              <a:srgbClr val="002060">
                <a:alpha val="55000"/>
              </a:srgb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729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43D2B39-9F82-430B-97BC-DDD9D97D02E7}"/>
              </a:ext>
            </a:extLst>
          </p:cNvPr>
          <p:cNvSpPr txBox="1">
            <a:spLocks/>
          </p:cNvSpPr>
          <p:nvPr/>
        </p:nvSpPr>
        <p:spPr>
          <a:xfrm>
            <a:off x="615043" y="2529341"/>
            <a:ext cx="10961914" cy="17993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10800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Space Mono" panose="02000509040000020004" charset="0"/>
              </a:rPr>
              <a:t>What is an </a:t>
            </a:r>
            <a:r>
              <a:rPr lang="en-US" sz="6000" b="1" dirty="0" err="1">
                <a:latin typeface="Space Mono" panose="02000509040000020004" charset="0"/>
              </a:rPr>
              <a:t>Eertree</a:t>
            </a:r>
            <a:r>
              <a:rPr lang="en-US" sz="6000" b="1" dirty="0">
                <a:latin typeface="Space Mono" panose="0200050904000002000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6508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D23950-78A2-4A76-BE03-9125B12505C8}"/>
              </a:ext>
            </a:extLst>
          </p:cNvPr>
          <p:cNvGrpSpPr/>
          <p:nvPr/>
        </p:nvGrpSpPr>
        <p:grpSpPr>
          <a:xfrm>
            <a:off x="3708577" y="232149"/>
            <a:ext cx="3764607" cy="2551016"/>
            <a:chOff x="2428172" y="436325"/>
            <a:chExt cx="3764607" cy="2551016"/>
          </a:xfr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grpSpPr>
        <p:sp>
          <p:nvSpPr>
            <p:cNvPr id="3" name="Google Shape;149;p26">
              <a:extLst>
                <a:ext uri="{FF2B5EF4-FFF2-40B4-BE49-F238E27FC236}">
                  <a16:creationId xmlns:a16="http://schemas.microsoft.com/office/drawing/2014/main" id="{AA5CF095-E1BB-4D5B-A898-2EC9AF93256E}"/>
                </a:ext>
              </a:extLst>
            </p:cNvPr>
            <p:cNvSpPr/>
            <p:nvPr/>
          </p:nvSpPr>
          <p:spPr>
            <a:xfrm>
              <a:off x="3478172" y="436325"/>
              <a:ext cx="1050000" cy="1050000"/>
            </a:xfrm>
            <a:prstGeom prst="ellipse">
              <a:avLst/>
            </a:prstGeom>
            <a:solidFill>
              <a:srgbClr val="3C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CACAC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e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ACACAC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150;p26">
              <a:extLst>
                <a:ext uri="{FF2B5EF4-FFF2-40B4-BE49-F238E27FC236}">
                  <a16:creationId xmlns:a16="http://schemas.microsoft.com/office/drawing/2014/main" id="{78EE8BC1-BC76-4A46-80B4-845C3EFE4F20}"/>
                </a:ext>
              </a:extLst>
            </p:cNvPr>
            <p:cNvSpPr/>
            <p:nvPr/>
          </p:nvSpPr>
          <p:spPr>
            <a:xfrm>
              <a:off x="5142779" y="1937341"/>
              <a:ext cx="1050000" cy="1050000"/>
            </a:xfrm>
            <a:prstGeom prst="ellipse">
              <a:avLst/>
            </a:prstGeom>
            <a:solidFill>
              <a:srgbClr val="3C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ACACAC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ee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ACACAC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151;p26">
              <a:extLst>
                <a:ext uri="{FF2B5EF4-FFF2-40B4-BE49-F238E27FC236}">
                  <a16:creationId xmlns:a16="http://schemas.microsoft.com/office/drawing/2014/main" id="{0E862CA6-C02E-4C25-83D6-27744895CAFF}"/>
                </a:ext>
              </a:extLst>
            </p:cNvPr>
            <p:cNvSpPr/>
            <p:nvPr/>
          </p:nvSpPr>
          <p:spPr>
            <a:xfrm>
              <a:off x="5142779" y="436325"/>
              <a:ext cx="1050000" cy="1050000"/>
            </a:xfrm>
            <a:prstGeom prst="ellipse">
              <a:avLst/>
            </a:prstGeom>
            <a:solidFill>
              <a:srgbClr val="3C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CACAC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ACACAC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152;p26">
              <a:extLst>
                <a:ext uri="{FF2B5EF4-FFF2-40B4-BE49-F238E27FC236}">
                  <a16:creationId xmlns:a16="http://schemas.microsoft.com/office/drawing/2014/main" id="{04F1B5BC-6BDA-4E82-99A4-DFC3EC260F21}"/>
                </a:ext>
              </a:extLst>
            </p:cNvPr>
            <p:cNvSpPr/>
            <p:nvPr/>
          </p:nvSpPr>
          <p:spPr>
            <a:xfrm>
              <a:off x="2428172" y="1550075"/>
              <a:ext cx="1050000" cy="1050000"/>
            </a:xfrm>
            <a:prstGeom prst="ellipse">
              <a:avLst/>
            </a:prstGeom>
            <a:solidFill>
              <a:srgbClr val="3C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CACAC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-1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ACACAC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4E8B02-BAF5-4C40-89FC-8CD09E275A63}"/>
                </a:ext>
              </a:extLst>
            </p:cNvPr>
            <p:cNvCxnSpPr>
              <a:stCxn id="6" idx="7"/>
              <a:endCxn id="3" idx="3"/>
            </p:cNvCxnSpPr>
            <p:nvPr/>
          </p:nvCxnSpPr>
          <p:spPr>
            <a:xfrm flipV="1">
              <a:off x="3324403" y="1332556"/>
              <a:ext cx="307538" cy="371288"/>
            </a:xfrm>
            <a:prstGeom prst="line">
              <a:avLst/>
            </a:prstGeom>
            <a:noFill/>
            <a:ln w="57150" cap="flat" cmpd="sng" algn="ctr">
              <a:solidFill>
                <a:srgbClr val="141414">
                  <a:alpha val="56000"/>
                </a:srgbClr>
              </a:solidFill>
              <a:prstDash val="solid"/>
              <a:headEnd type="triangle" w="sm" len="sm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530FCAB-768C-47F6-ABAB-E7CFFD1A9855}"/>
                </a:ext>
              </a:extLst>
            </p:cNvPr>
            <p:cNvCxnSpPr>
              <a:cxnSpLocks/>
              <a:stCxn id="3" idx="6"/>
              <a:endCxn id="5" idx="2"/>
            </p:cNvCxnSpPr>
            <p:nvPr/>
          </p:nvCxnSpPr>
          <p:spPr>
            <a:xfrm>
              <a:off x="4528172" y="961325"/>
              <a:ext cx="614607" cy="0"/>
            </a:xfrm>
            <a:prstGeom prst="line">
              <a:avLst/>
            </a:prstGeom>
            <a:noFill/>
            <a:ln w="57150" cap="flat" cmpd="sng" algn="ctr">
              <a:solidFill>
                <a:srgbClr val="002060">
                  <a:alpha val="56000"/>
                </a:srgbClr>
              </a:solidFill>
              <a:prstDash val="solid"/>
              <a:bevel/>
              <a:headEnd type="none" w="sm" len="sm"/>
              <a:tailEnd type="stealth" w="med" len="med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3825B3-755F-4864-8BA8-3D1E7B29C8F7}"/>
                </a:ext>
              </a:extLst>
            </p:cNvPr>
            <p:cNvSpPr txBox="1"/>
            <p:nvPr/>
          </p:nvSpPr>
          <p:spPr>
            <a:xfrm>
              <a:off x="3191152" y="117456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CACAC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41BF3DB-980D-48F2-8BF3-EA5B9262DD6D}"/>
                </a:ext>
              </a:extLst>
            </p:cNvPr>
            <p:cNvCxnSpPr>
              <a:stCxn id="4" idx="1"/>
              <a:endCxn id="3" idx="5"/>
            </p:cNvCxnSpPr>
            <p:nvPr/>
          </p:nvCxnSpPr>
          <p:spPr>
            <a:xfrm flipH="1" flipV="1">
              <a:off x="4374403" y="1332556"/>
              <a:ext cx="922145" cy="758554"/>
            </a:xfrm>
            <a:prstGeom prst="line">
              <a:avLst/>
            </a:prstGeom>
            <a:noFill/>
            <a:ln w="57150" cap="flat" cmpd="sng" algn="ctr">
              <a:solidFill>
                <a:srgbClr val="002060">
                  <a:alpha val="56000"/>
                </a:srgbClr>
              </a:solidFill>
              <a:prstDash val="solid"/>
              <a:bevel/>
              <a:headEnd type="none" w="sm" len="sm"/>
              <a:tailEnd type="stealth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F48DC06-ACB0-46F0-BB58-C21854C9A5C1}"/>
                </a:ext>
              </a:extLst>
            </p:cNvPr>
            <p:cNvCxnSpPr>
              <a:cxnSpLocks/>
              <a:stCxn id="4" idx="0"/>
              <a:endCxn id="5" idx="4"/>
            </p:cNvCxnSpPr>
            <p:nvPr/>
          </p:nvCxnSpPr>
          <p:spPr>
            <a:xfrm flipV="1">
              <a:off x="5667779" y="1486325"/>
              <a:ext cx="0" cy="451016"/>
            </a:xfrm>
            <a:prstGeom prst="line">
              <a:avLst/>
            </a:prstGeom>
            <a:noFill/>
            <a:ln w="57150" cap="flat" cmpd="sng" algn="ctr">
              <a:solidFill>
                <a:srgbClr val="141414">
                  <a:alpha val="56000"/>
                </a:srgbClr>
              </a:solidFill>
              <a:prstDash val="solid"/>
              <a:headEnd type="triangle" w="sm" len="sm"/>
            </a:ln>
            <a:effectLst/>
          </p:spPr>
        </p:cxnSp>
      </p:grp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0D394D2-9A64-4819-96AC-E375E0584E0E}"/>
              </a:ext>
            </a:extLst>
          </p:cNvPr>
          <p:cNvCxnSpPr>
            <a:cxnSpLocks/>
            <a:stCxn id="6" idx="2"/>
            <a:endCxn id="6" idx="4"/>
          </p:cNvCxnSpPr>
          <p:nvPr/>
        </p:nvCxnSpPr>
        <p:spPr>
          <a:xfrm rot="10800000" flipH="1" flipV="1">
            <a:off x="3708577" y="1870899"/>
            <a:ext cx="525000" cy="525000"/>
          </a:xfrm>
          <a:prstGeom prst="curvedConnector4">
            <a:avLst>
              <a:gd name="adj1" fmla="val -43543"/>
              <a:gd name="adj2" fmla="val 143543"/>
            </a:avLst>
          </a:prstGeom>
          <a:ln w="57150">
            <a:solidFill>
              <a:srgbClr val="002060">
                <a:alpha val="55000"/>
              </a:srgb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E4609C0E-49C2-44E4-9129-97FDA6A57DF3}"/>
              </a:ext>
            </a:extLst>
          </p:cNvPr>
          <p:cNvSpPr txBox="1">
            <a:spLocks/>
          </p:cNvSpPr>
          <p:nvPr/>
        </p:nvSpPr>
        <p:spPr>
          <a:xfrm>
            <a:off x="615043" y="2529341"/>
            <a:ext cx="10961914" cy="17993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108000" anchor="ctr" anchorCtr="0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Space Mono" panose="02000509040000020004" charset="0"/>
              </a:rPr>
              <a:t>Replace this with an animated </a:t>
            </a:r>
            <a:r>
              <a:rPr lang="en-US" sz="6000" b="1" dirty="0" err="1">
                <a:latin typeface="Space Mono" panose="02000509040000020004" charset="0"/>
              </a:rPr>
              <a:t>eertree</a:t>
            </a:r>
            <a:r>
              <a:rPr lang="en-US" sz="6000" b="1" dirty="0">
                <a:latin typeface="Space Mono" panose="02000509040000020004" charset="0"/>
              </a:rPr>
              <a:t> diagram slide</a:t>
            </a:r>
          </a:p>
        </p:txBody>
      </p:sp>
    </p:spTree>
    <p:extLst>
      <p:ext uri="{BB962C8B-B14F-4D97-AF65-F5344CB8AC3E}">
        <p14:creationId xmlns:p14="http://schemas.microsoft.com/office/powerpoint/2010/main" val="98819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102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orld Password Day Minitheme by Slidesgo">
  <a:themeElements>
    <a:clrScheme name="Simple Light">
      <a:dk1>
        <a:srgbClr val="141414"/>
      </a:dk1>
      <a:lt1>
        <a:srgbClr val="3C3C3C"/>
      </a:lt1>
      <a:dk2>
        <a:srgbClr val="ACACAC"/>
      </a:dk2>
      <a:lt2>
        <a:srgbClr val="FFFFFF"/>
      </a:lt2>
      <a:accent1>
        <a:srgbClr val="DCDCDC"/>
      </a:accent1>
      <a:accent2>
        <a:srgbClr val="F0F0F0"/>
      </a:accent2>
      <a:accent3>
        <a:srgbClr val="F8F8F8"/>
      </a:accent3>
      <a:accent4>
        <a:srgbClr val="FF4A00"/>
      </a:accent4>
      <a:accent5>
        <a:srgbClr val="FFFFFF"/>
      </a:accent5>
      <a:accent6>
        <a:srgbClr val="FFFFFF"/>
      </a:accent6>
      <a:hlink>
        <a:srgbClr val="1414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rgbClr val="0070C0"/>
          </a:solidFill>
          <a:bevel/>
          <a:headEnd type="none" w="sm" len="sm"/>
          <a:tailEnd type="stealth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231</Words>
  <Application>Microsoft Office PowerPoint</Application>
  <PresentationFormat>Widescreen</PresentationFormat>
  <Paragraphs>68</Paragraphs>
  <Slides>8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Barlow Medium</vt:lpstr>
      <vt:lpstr>Calibri</vt:lpstr>
      <vt:lpstr>Calibri Light</vt:lpstr>
      <vt:lpstr>Cambria</vt:lpstr>
      <vt:lpstr>Quicksand</vt:lpstr>
      <vt:lpstr>Quicksand Medium</vt:lpstr>
      <vt:lpstr>Space Mono</vt:lpstr>
      <vt:lpstr>Office Theme</vt:lpstr>
      <vt:lpstr>World Password Day Minitheme by Slidesgo</vt:lpstr>
      <vt:lpstr>Palidromic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Palidromic Trees</dc:title>
  <dc:creator>Zain Ahmed Usmani</dc:creator>
  <cp:lastModifiedBy>Zain Ahmed Usmani</cp:lastModifiedBy>
  <cp:revision>2</cp:revision>
  <dcterms:created xsi:type="dcterms:W3CDTF">2022-05-17T08:05:09Z</dcterms:created>
  <dcterms:modified xsi:type="dcterms:W3CDTF">2022-05-17T09:26:41Z</dcterms:modified>
</cp:coreProperties>
</file>