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63" r:id="rId2"/>
    <p:sldId id="256" r:id="rId3"/>
    <p:sldId id="257" r:id="rId4"/>
    <p:sldId id="270" r:id="rId5"/>
    <p:sldId id="264" r:id="rId6"/>
    <p:sldId id="266" r:id="rId7"/>
    <p:sldId id="265" r:id="rId8"/>
    <p:sldId id="267" r:id="rId9"/>
    <p:sldId id="268" r:id="rId10"/>
    <p:sldId id="273" r:id="rId11"/>
    <p:sldId id="269" r:id="rId12"/>
    <p:sldId id="272" r:id="rId13"/>
    <p:sldId id="271" r:id="rId14"/>
    <p:sldId id="275" r:id="rId15"/>
    <p:sldId id="274" r:id="rId16"/>
    <p:sldId id="277" r:id="rId17"/>
    <p:sldId id="278" r:id="rId18"/>
    <p:sldId id="279" r:id="rId19"/>
    <p:sldId id="280" r:id="rId20"/>
    <p:sldId id="276" r:id="rId21"/>
    <p:sldId id="281" r:id="rId22"/>
    <p:sldId id="283" r:id="rId23"/>
    <p:sldId id="282" r:id="rId24"/>
    <p:sldId id="290" r:id="rId25"/>
    <p:sldId id="285" r:id="rId26"/>
    <p:sldId id="286" r:id="rId27"/>
    <p:sldId id="287" r:id="rId28"/>
    <p:sldId id="288" r:id="rId29"/>
    <p:sldId id="289" r:id="rId30"/>
    <p:sldId id="292" r:id="rId31"/>
    <p:sldId id="299" r:id="rId32"/>
    <p:sldId id="295" r:id="rId33"/>
    <p:sldId id="298" r:id="rId34"/>
    <p:sldId id="296" r:id="rId35"/>
    <p:sldId id="297" r:id="rId36"/>
    <p:sldId id="300" r:id="rId37"/>
    <p:sldId id="301" r:id="rId38"/>
    <p:sldId id="293" r:id="rId39"/>
    <p:sldId id="303" r:id="rId40"/>
    <p:sldId id="302" r:id="rId41"/>
    <p:sldId id="304" r:id="rId42"/>
    <p:sldId id="305" r:id="rId43"/>
    <p:sldId id="306" r:id="rId44"/>
    <p:sldId id="284" r:id="rId45"/>
    <p:sldId id="308" r:id="rId46"/>
    <p:sldId id="307" r:id="rId47"/>
    <p:sldId id="311" r:id="rId48"/>
    <p:sldId id="309" r:id="rId49"/>
    <p:sldId id="310" r:id="rId50"/>
    <p:sldId id="313" r:id="rId51"/>
    <p:sldId id="312" r:id="rId52"/>
    <p:sldId id="262" r:id="rId53"/>
    <p:sldId id="258" r:id="rId54"/>
    <p:sldId id="260" r:id="rId55"/>
    <p:sldId id="259" r:id="rId56"/>
    <p:sldId id="26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207E70-5502-4123-8825-9EF149E95284}">
          <p14:sldIdLst>
            <p14:sldId id="263"/>
            <p14:sldId id="256"/>
            <p14:sldId id="257"/>
            <p14:sldId id="270"/>
            <p14:sldId id="264"/>
            <p14:sldId id="266"/>
            <p14:sldId id="265"/>
            <p14:sldId id="267"/>
            <p14:sldId id="268"/>
            <p14:sldId id="273"/>
            <p14:sldId id="269"/>
            <p14:sldId id="272"/>
            <p14:sldId id="271"/>
          </p14:sldIdLst>
        </p14:section>
        <p14:section name="Day 2" id="{B4B48729-D893-49DE-8697-C5810C1E7A5C}">
          <p14:sldIdLst>
            <p14:sldId id="275"/>
            <p14:sldId id="274"/>
            <p14:sldId id="277"/>
            <p14:sldId id="278"/>
            <p14:sldId id="279"/>
            <p14:sldId id="280"/>
            <p14:sldId id="276"/>
          </p14:sldIdLst>
        </p14:section>
        <p14:section name="dAY3" id="{55F874E6-E766-46ED-A7D7-100B4690B714}">
          <p14:sldIdLst>
            <p14:sldId id="281"/>
          </p14:sldIdLst>
        </p14:section>
        <p14:section name="Day 4" id="{0924BCA4-970E-4941-966C-AC0197FC15C7}">
          <p14:sldIdLst>
            <p14:sldId id="283"/>
            <p14:sldId id="282"/>
            <p14:sldId id="290"/>
            <p14:sldId id="285"/>
            <p14:sldId id="286"/>
            <p14:sldId id="287"/>
            <p14:sldId id="288"/>
            <p14:sldId id="289"/>
            <p14:sldId id="292"/>
            <p14:sldId id="299"/>
            <p14:sldId id="295"/>
            <p14:sldId id="298"/>
            <p14:sldId id="296"/>
            <p14:sldId id="297"/>
            <p14:sldId id="300"/>
            <p14:sldId id="301"/>
            <p14:sldId id="293"/>
            <p14:sldId id="303"/>
            <p14:sldId id="302"/>
            <p14:sldId id="304"/>
            <p14:sldId id="305"/>
            <p14:sldId id="306"/>
            <p14:sldId id="284"/>
          </p14:sldIdLst>
        </p14:section>
        <p14:section name="Day 5" id="{4B18993E-3570-4618-A7BD-6D0A38D8D7D7}">
          <p14:sldIdLst>
            <p14:sldId id="308"/>
            <p14:sldId id="307"/>
            <p14:sldId id="311"/>
            <p14:sldId id="309"/>
            <p14:sldId id="310"/>
          </p14:sldIdLst>
        </p14:section>
        <p14:section name="Day6" id="{61DEC519-6EA5-454E-A9F7-6C43DA545690}">
          <p14:sldIdLst>
            <p14:sldId id="313"/>
            <p14:sldId id="312"/>
          </p14:sldIdLst>
        </p14:section>
        <p14:section name="Day 1 onwards" id="{19D2601D-3552-482A-BDE5-AA693E067696}">
          <p14:sldIdLst>
            <p14:sldId id="262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6" autoAdjust="0"/>
    <p:restoredTop sz="95852" autoAdjust="0"/>
  </p:normalViewPr>
  <p:slideViewPr>
    <p:cSldViewPr snapToGrid="0">
      <p:cViewPr>
        <p:scale>
          <a:sx n="68" d="100"/>
          <a:sy n="68" d="100"/>
        </p:scale>
        <p:origin x="83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96356-09AB-4E39-B3BB-AEC9F2ADE41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06AF8-8998-4D8A-BBDB-5C1F2632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Review tags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HTML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06AF8-8998-4D8A-BBDB-5C1F263226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7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Feedbcak</a:t>
            </a:r>
            <a:br>
              <a:rPr lang="en-US" dirty="0"/>
            </a:br>
            <a:r>
              <a:rPr lang="en-US" dirty="0"/>
              <a:t>-a bit too fast near the end</a:t>
            </a:r>
          </a:p>
          <a:p>
            <a:r>
              <a:rPr lang="en-US" dirty="0"/>
              <a:t>-flexbox and the others didn’t make much sense</a:t>
            </a:r>
          </a:p>
          <a:p>
            <a:r>
              <a:rPr lang="en-US" dirty="0"/>
              <a:t>-</a:t>
            </a:r>
            <a:r>
              <a:rPr lang="en-US" dirty="0" err="1"/>
              <a:t>gotta</a:t>
            </a:r>
            <a:r>
              <a:rPr lang="en-US" dirty="0"/>
              <a:t> figure out what the others are doing while some of the class waits</a:t>
            </a:r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06AF8-8998-4D8A-BBDB-5C1F263226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0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06AF8-8998-4D8A-BBDB-5C1F2632267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06AF8-8998-4D8A-BBDB-5C1F263226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0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06AF8-8998-4D8A-BBDB-5C1F263226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2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4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svg"/><Relationship Id="rId7" Type="http://schemas.openxmlformats.org/officeDocument/2006/relationships/image" Target="../media/image3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instagram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403/13au/lectures/git.pp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4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svg"/><Relationship Id="rId7" Type="http://schemas.openxmlformats.org/officeDocument/2006/relationships/image" Target="../media/image3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B5C15D86-2FC6-B12B-DFBF-23092097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3800" y="2057400"/>
            <a:ext cx="914400" cy="914400"/>
          </a:xfrm>
          <a:prstGeom prst="rect">
            <a:avLst/>
          </a:prstGeom>
        </p:spPr>
      </p:pic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4B2D4C85-176E-B2F8-D8D2-0699FD9CD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4291" y="2343455"/>
            <a:ext cx="914400" cy="914400"/>
          </a:xfrm>
          <a:prstGeom prst="rect">
            <a:avLst/>
          </a:prstGeom>
        </p:spPr>
      </p:pic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F26755F5-F168-B9E3-7CE4-D9F8FF3899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9673" y="4480218"/>
            <a:ext cx="914400" cy="914400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4AE721D4-834A-E1C4-41A8-42B48BCC72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0546" y="4256509"/>
            <a:ext cx="914400" cy="914400"/>
          </a:xfrm>
          <a:prstGeom prst="rect">
            <a:avLst/>
          </a:prstGeom>
        </p:spPr>
      </p:pic>
      <p:pic>
        <p:nvPicPr>
          <p:cNvPr id="13" name="Graphic 12" descr="Cloud Computing">
            <a:extLst>
              <a:ext uri="{FF2B5EF4-FFF2-40B4-BE49-F238E27FC236}">
                <a16:creationId xmlns:a16="http://schemas.microsoft.com/office/drawing/2014/main" id="{31E637C8-E34B-FB78-D354-6290D44F2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6382" y="4023018"/>
            <a:ext cx="914400" cy="914400"/>
          </a:xfrm>
          <a:prstGeom prst="rect">
            <a:avLst/>
          </a:prstGeom>
        </p:spPr>
      </p:pic>
      <p:pic>
        <p:nvPicPr>
          <p:cNvPr id="15" name="Graphic 14" descr="Network diagram">
            <a:extLst>
              <a:ext uri="{FF2B5EF4-FFF2-40B4-BE49-F238E27FC236}">
                <a16:creationId xmlns:a16="http://schemas.microsoft.com/office/drawing/2014/main" id="{E8C11B32-44A6-60E1-89B2-77154834E5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87836" y="2964600"/>
            <a:ext cx="914400" cy="914400"/>
          </a:xfrm>
          <a:prstGeom prst="rect">
            <a:avLst/>
          </a:prstGeom>
        </p:spPr>
      </p:pic>
      <p:pic>
        <p:nvPicPr>
          <p:cNvPr id="17" name="Graphic 16" descr="Connections">
            <a:extLst>
              <a:ext uri="{FF2B5EF4-FFF2-40B4-BE49-F238E27FC236}">
                <a16:creationId xmlns:a16="http://schemas.microsoft.com/office/drawing/2014/main" id="{BF9672ED-E6C9-1720-BDED-67B1D8BEAF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16418" y="2386200"/>
            <a:ext cx="914400" cy="914400"/>
          </a:xfrm>
          <a:prstGeom prst="rect">
            <a:avLst/>
          </a:prstGeom>
        </p:spPr>
      </p:pic>
      <p:pic>
        <p:nvPicPr>
          <p:cNvPr id="19" name="Graphic 18" descr="Flowchart">
            <a:extLst>
              <a:ext uri="{FF2B5EF4-FFF2-40B4-BE49-F238E27FC236}">
                <a16:creationId xmlns:a16="http://schemas.microsoft.com/office/drawing/2014/main" id="{7D7F90E9-B392-2106-5873-C021D32641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83964" y="5667655"/>
            <a:ext cx="914400" cy="91440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D9E4A2A7-77EA-1F65-7D13-01A221749D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0710" y="3342109"/>
            <a:ext cx="914400" cy="914400"/>
          </a:xfrm>
          <a:prstGeom prst="rect">
            <a:avLst/>
          </a:prstGeom>
        </p:spPr>
      </p:pic>
      <p:pic>
        <p:nvPicPr>
          <p:cNvPr id="23" name="Graphic 22" descr="Web design">
            <a:extLst>
              <a:ext uri="{FF2B5EF4-FFF2-40B4-BE49-F238E27FC236}">
                <a16:creationId xmlns:a16="http://schemas.microsoft.com/office/drawing/2014/main" id="{36798876-02E2-E356-87C8-84C915D64A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53200" y="3257400"/>
            <a:ext cx="914400" cy="914400"/>
          </a:xfrm>
          <a:prstGeom prst="rect">
            <a:avLst/>
          </a:prstGeom>
        </p:spPr>
      </p:pic>
      <p:pic>
        <p:nvPicPr>
          <p:cNvPr id="25" name="Graphic 24" descr="World">
            <a:extLst>
              <a:ext uri="{FF2B5EF4-FFF2-40B4-BE49-F238E27FC236}">
                <a16:creationId xmlns:a16="http://schemas.microsoft.com/office/drawing/2014/main" id="{8EBBAC99-4E2D-1837-2F0B-EB617BAECA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1600" y="1239600"/>
            <a:ext cx="914400" cy="914400"/>
          </a:xfrm>
          <a:prstGeom prst="rect">
            <a:avLst/>
          </a:prstGeom>
        </p:spPr>
      </p:pic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65D709DC-3D1E-3A01-3055-F3C8D3D013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94254" y="1190345"/>
            <a:ext cx="914400" cy="914400"/>
          </a:xfrm>
          <a:prstGeom prst="rect">
            <a:avLst/>
          </a:prstGeom>
        </p:spPr>
      </p:pic>
      <p:pic>
        <p:nvPicPr>
          <p:cNvPr id="29" name="Graphic 28" descr="Male profile">
            <a:extLst>
              <a:ext uri="{FF2B5EF4-FFF2-40B4-BE49-F238E27FC236}">
                <a16:creationId xmlns:a16="http://schemas.microsoft.com/office/drawing/2014/main" id="{345B05F0-A29E-5C79-F643-F9EFA47C54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01364" y="4043400"/>
            <a:ext cx="914400" cy="914400"/>
          </a:xfrm>
          <a:prstGeom prst="rect">
            <a:avLst/>
          </a:prstGeom>
        </p:spPr>
      </p:pic>
      <p:pic>
        <p:nvPicPr>
          <p:cNvPr id="31" name="Graphic 30" descr="Female Profile">
            <a:extLst>
              <a:ext uri="{FF2B5EF4-FFF2-40B4-BE49-F238E27FC236}">
                <a16:creationId xmlns:a16="http://schemas.microsoft.com/office/drawing/2014/main" id="{25EA4EF3-4200-67D2-9D04-F5ACBA1B39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646000" y="4388145"/>
            <a:ext cx="914400" cy="914400"/>
          </a:xfrm>
          <a:prstGeom prst="rect">
            <a:avLst/>
          </a:prstGeom>
        </p:spPr>
      </p:pic>
      <p:pic>
        <p:nvPicPr>
          <p:cNvPr id="33" name="Graphic 32" descr="Users">
            <a:extLst>
              <a:ext uri="{FF2B5EF4-FFF2-40B4-BE49-F238E27FC236}">
                <a16:creationId xmlns:a16="http://schemas.microsoft.com/office/drawing/2014/main" id="{0A2F5E49-4550-C522-AD8C-7A57DF38ADB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756072" y="5964600"/>
            <a:ext cx="914400" cy="914400"/>
          </a:xfrm>
          <a:prstGeom prst="rect">
            <a:avLst/>
          </a:prstGeom>
        </p:spPr>
      </p:pic>
      <p:pic>
        <p:nvPicPr>
          <p:cNvPr id="35" name="Graphic 34" descr="Connected">
            <a:extLst>
              <a:ext uri="{FF2B5EF4-FFF2-40B4-BE49-F238E27FC236}">
                <a16:creationId xmlns:a16="http://schemas.microsoft.com/office/drawing/2014/main" id="{28064E74-4C62-72BD-593F-12D0CF71C00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888800" y="5221800"/>
            <a:ext cx="914400" cy="914400"/>
          </a:xfrm>
          <a:prstGeom prst="rect">
            <a:avLst/>
          </a:prstGeom>
        </p:spPr>
      </p:pic>
      <p:pic>
        <p:nvPicPr>
          <p:cNvPr id="37" name="Graphic 36" descr="Disconnected">
            <a:extLst>
              <a:ext uri="{FF2B5EF4-FFF2-40B4-BE49-F238E27FC236}">
                <a16:creationId xmlns:a16="http://schemas.microsoft.com/office/drawing/2014/main" id="{523D6685-ADD2-8BE5-AF9E-8B8E5945823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632446" y="1156018"/>
            <a:ext cx="914400" cy="914400"/>
          </a:xfrm>
          <a:prstGeom prst="rect">
            <a:avLst/>
          </a:prstGeom>
        </p:spPr>
      </p:pic>
      <p:pic>
        <p:nvPicPr>
          <p:cNvPr id="39" name="Graphic 38" descr="Server">
            <a:extLst>
              <a:ext uri="{FF2B5EF4-FFF2-40B4-BE49-F238E27FC236}">
                <a16:creationId xmlns:a16="http://schemas.microsoft.com/office/drawing/2014/main" id="{0391D2BE-D3A4-A5CF-EA81-196F7EA2F45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22428" y="23933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3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879E-275C-F325-6475-1D1FB05F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673C-5A24-3872-AE85-79B49F08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Track files and changes (offline)</a:t>
            </a:r>
          </a:p>
          <a:p>
            <a:r>
              <a:rPr lang="en-US" dirty="0"/>
              <a:t>Collaborate between with different people</a:t>
            </a:r>
          </a:p>
          <a:p>
            <a:r>
              <a:rPr lang="en-US" dirty="0"/>
              <a:t>Recall/undo previous changes (offline)</a:t>
            </a:r>
          </a:p>
        </p:txBody>
      </p:sp>
    </p:spTree>
    <p:extLst>
      <p:ext uri="{BB962C8B-B14F-4D97-AF65-F5344CB8AC3E}">
        <p14:creationId xmlns:p14="http://schemas.microsoft.com/office/powerpoint/2010/main" val="251827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6F5E-3BF4-D93A-DED2-5E2E8B34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After Years of Abusive E-mails, the Creator of Linux Steps Aside | The New  Yorker">
            <a:extLst>
              <a:ext uri="{FF2B5EF4-FFF2-40B4-BE49-F238E27FC236}">
                <a16:creationId xmlns:a16="http://schemas.microsoft.com/office/drawing/2014/main" id="{CFBFD0F4-0427-74D8-C154-00C25E6818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8354"/>
            <a:ext cx="66294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C633E-CDD1-8C8A-7080-FF879E5ABF64}"/>
              </a:ext>
            </a:extLst>
          </p:cNvPr>
          <p:cNvSpPr txBox="1"/>
          <p:nvPr/>
        </p:nvSpPr>
        <p:spPr>
          <a:xfrm>
            <a:off x="7716415" y="2967134"/>
            <a:ext cx="4049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Linus Torvalds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Responsible for Linux among other things</a:t>
            </a:r>
          </a:p>
        </p:txBody>
      </p:sp>
    </p:spTree>
    <p:extLst>
      <p:ext uri="{BB962C8B-B14F-4D97-AF65-F5344CB8AC3E}">
        <p14:creationId xmlns:p14="http://schemas.microsoft.com/office/powerpoint/2010/main" val="61162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209F5-C511-40D1-D0B8-26778660A5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Github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Git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209F5-C511-40D1-D0B8-26778660A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55-5199-1510-B34D-E32079E2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online repository hosting service owned by Microsoft which uses git.</a:t>
            </a:r>
          </a:p>
          <a:p>
            <a:r>
              <a:rPr lang="en-US" dirty="0"/>
              <a:t>Gitlab, Bitbucket are alternatives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addition to being a Git hosting service, </a:t>
            </a:r>
            <a:r>
              <a:rPr lang="en-US" dirty="0" err="1"/>
              <a:t>Github</a:t>
            </a:r>
            <a:r>
              <a:rPr lang="en-US" dirty="0"/>
              <a:t> also introduces:</a:t>
            </a:r>
          </a:p>
          <a:p>
            <a:r>
              <a:rPr lang="en-US" dirty="0"/>
              <a:t>Issue tracking</a:t>
            </a:r>
          </a:p>
          <a:p>
            <a:r>
              <a:rPr lang="en-US" dirty="0"/>
              <a:t>Projects and feature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359329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FF42-521D-E792-59F9-093F8EF6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58A2-AAA9-A92B-CB54-C6838AD2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Modify a few files on a repository</a:t>
            </a:r>
          </a:p>
          <a:p>
            <a:r>
              <a:rPr lang="en-US" dirty="0"/>
              <a:t>Learn a bit of HTML</a:t>
            </a:r>
          </a:p>
          <a:p>
            <a:r>
              <a:rPr lang="en-US" dirty="0"/>
              <a:t>Make a draft resume</a:t>
            </a:r>
          </a:p>
          <a:p>
            <a:r>
              <a:rPr lang="en-US" dirty="0"/>
              <a:t>Use git for managing your resume project</a:t>
            </a:r>
          </a:p>
        </p:txBody>
      </p:sp>
    </p:spTree>
    <p:extLst>
      <p:ext uri="{BB962C8B-B14F-4D97-AF65-F5344CB8AC3E}">
        <p14:creationId xmlns:p14="http://schemas.microsoft.com/office/powerpoint/2010/main" val="227750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your own Website with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2 </a:t>
            </a:r>
          </a:p>
          <a:p>
            <a:r>
              <a:rPr lang="en-US" dirty="0"/>
              <a:t>HTML + CSS = nice looking webpages</a:t>
            </a:r>
          </a:p>
        </p:txBody>
      </p:sp>
    </p:spTree>
    <p:extLst>
      <p:ext uri="{BB962C8B-B14F-4D97-AF65-F5344CB8AC3E}">
        <p14:creationId xmlns:p14="http://schemas.microsoft.com/office/powerpoint/2010/main" val="373220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08FA-0338-6D51-7024-9055D85A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1EB2-DAD5-9B4D-51C9-FC7787A7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 good webpage have?</a:t>
            </a:r>
          </a:p>
          <a:p>
            <a:r>
              <a:rPr lang="en-US" dirty="0"/>
              <a:t>Add some meaningful content on a website</a:t>
            </a:r>
          </a:p>
          <a:p>
            <a:pPr lvl="1"/>
            <a:r>
              <a:rPr lang="en-US" dirty="0"/>
              <a:t>Include</a:t>
            </a:r>
          </a:p>
          <a:p>
            <a:pPr lvl="2"/>
            <a:r>
              <a:rPr lang="en-US" dirty="0"/>
              <a:t>A list</a:t>
            </a:r>
          </a:p>
          <a:p>
            <a:pPr lvl="2"/>
            <a:r>
              <a:rPr lang="en-US" dirty="0"/>
              <a:t>A paragraph</a:t>
            </a:r>
          </a:p>
          <a:p>
            <a:pPr lvl="2"/>
            <a:r>
              <a:rPr lang="en-US" dirty="0"/>
              <a:t>A main header, 2 subsections (based on </a:t>
            </a:r>
            <a:r>
              <a:rPr lang="en-US" dirty="0" err="1"/>
              <a:t>divs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Interests</a:t>
            </a:r>
          </a:p>
          <a:p>
            <a:pPr lvl="3"/>
            <a:r>
              <a:rPr lang="en-US" dirty="0"/>
              <a:t>Social media handles (add icons next to them later)</a:t>
            </a:r>
          </a:p>
          <a:p>
            <a:pPr lvl="2"/>
            <a:r>
              <a:rPr lang="en-US" dirty="0"/>
              <a:t>Links to social media handles</a:t>
            </a:r>
          </a:p>
          <a:p>
            <a:pPr lvl="2"/>
            <a:r>
              <a:rPr lang="en-US" dirty="0"/>
              <a:t>An image of your avatar</a:t>
            </a:r>
          </a:p>
          <a:p>
            <a:r>
              <a:rPr lang="en-US" dirty="0"/>
              <a:t>Use CSS to make it all go cohesively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6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08FA-0338-6D51-7024-9055D85A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1EB2-DAD5-9B4D-51C9-FC7787A7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proper HTML formatting</a:t>
            </a:r>
          </a:p>
          <a:p>
            <a:r>
              <a:rPr lang="en-US" dirty="0"/>
              <a:t>Explore new HTML tags</a:t>
            </a:r>
          </a:p>
          <a:p>
            <a:r>
              <a:rPr lang="en-US" dirty="0"/>
              <a:t>Learn about CSS styling</a:t>
            </a:r>
          </a:p>
          <a:p>
            <a:r>
              <a:rPr lang="en-US" dirty="0"/>
              <a:t>Position elements using CSS</a:t>
            </a:r>
          </a:p>
          <a:p>
            <a:r>
              <a:rPr lang="en-US" dirty="0"/>
              <a:t>Customize elements using CSS</a:t>
            </a:r>
          </a:p>
          <a:p>
            <a:r>
              <a:rPr lang="en-US" dirty="0"/>
              <a:t>Create an avatar</a:t>
            </a:r>
          </a:p>
          <a:p>
            <a:r>
              <a:rPr lang="en-US" dirty="0"/>
              <a:t>Set up a basic landing page</a:t>
            </a:r>
          </a:p>
        </p:txBody>
      </p:sp>
    </p:spTree>
    <p:extLst>
      <p:ext uri="{BB962C8B-B14F-4D97-AF65-F5344CB8AC3E}">
        <p14:creationId xmlns:p14="http://schemas.microsoft.com/office/powerpoint/2010/main" val="253773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BE4D-958B-F8EF-47E0-29894294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 for today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B503372-2C34-0FD0-5F09-69EC8D0DF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55" t="10776" r="11255" b="10776"/>
          <a:stretch/>
        </p:blipFill>
        <p:spPr>
          <a:xfrm>
            <a:off x="838200" y="2347171"/>
            <a:ext cx="5736188" cy="341355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E94F5-2A41-A81C-86A4-C6F42E7846AF}"/>
              </a:ext>
            </a:extLst>
          </p:cNvPr>
          <p:cNvSpPr txBox="1"/>
          <p:nvPr/>
        </p:nvSpPr>
        <p:spPr>
          <a:xfrm>
            <a:off x="6877958" y="2347171"/>
            <a:ext cx="4547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Create an avatar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Customize </a:t>
            </a:r>
            <a:r>
              <a:rPr lang="en-US" sz="3200" dirty="0"/>
              <a:t>h1, p, </a:t>
            </a:r>
            <a:r>
              <a:rPr lang="en-US" sz="3200" dirty="0" err="1"/>
              <a:t>img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 images in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Organizing &amp; arranging content</a:t>
            </a:r>
          </a:p>
        </p:txBody>
      </p:sp>
    </p:spTree>
    <p:extLst>
      <p:ext uri="{BB962C8B-B14F-4D97-AF65-F5344CB8AC3E}">
        <p14:creationId xmlns:p14="http://schemas.microsoft.com/office/powerpoint/2010/main" val="340447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79E2-3BFE-B89B-BB83-4D8EA0E7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layout of an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A9F-2835-28F8-C5EF-42B0B799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&lt;head&gt;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… 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&lt;meta&gt; 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&lt;title&gt;&lt;/title&gt;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&lt;script&gt; &lt;style&gt; etc.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…</a:t>
            </a:r>
          </a:p>
          <a:p>
            <a:pPr marL="457200" lvl="1" indent="0"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&lt;/head&gt;</a:t>
            </a:r>
          </a:p>
          <a:p>
            <a:pPr marL="457200" lvl="1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&lt;body&gt;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	… 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	&lt;h1&gt;&lt;/h1&gt; 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66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79E2-3BFE-B89B-BB83-4D8EA0E7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A9F-2835-28F8-C5EF-42B0B799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&lt;div&gt;</a:t>
            </a:r>
          </a:p>
          <a:p>
            <a:pPr marL="914400" lvl="2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	&lt;h2&gt;</a:t>
            </a:r>
          </a:p>
          <a:p>
            <a:pPr marL="914400" lvl="2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	&lt;</a:t>
            </a:r>
            <a:r>
              <a:rPr lang="en-US" sz="3600" dirty="0" err="1">
                <a:latin typeface="Consolas" panose="020B0609020204030204" pitchFamily="49" charset="0"/>
              </a:rPr>
              <a:t>img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	&lt;p&gt;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E68E4-5DA3-35D2-B842-D3028D835B02}"/>
              </a:ext>
            </a:extLst>
          </p:cNvPr>
          <p:cNvSpPr txBox="1"/>
          <p:nvPr/>
        </p:nvSpPr>
        <p:spPr>
          <a:xfrm>
            <a:off x="5371841" y="2419815"/>
            <a:ext cx="598195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Exists as a block – contains other blocks or inline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D4825-B7FE-D7D5-597A-04A4444D58DD}"/>
              </a:ext>
            </a:extLst>
          </p:cNvPr>
          <p:cNvSpPr txBox="1"/>
          <p:nvPr/>
        </p:nvSpPr>
        <p:spPr>
          <a:xfrm>
            <a:off x="7417689" y="3538771"/>
            <a:ext cx="189026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Inline elements:</a:t>
            </a:r>
          </a:p>
          <a:p>
            <a:r>
              <a:rPr lang="en-US" dirty="0"/>
              <a:t>&lt;a&gt;, &lt;</a:t>
            </a:r>
            <a:r>
              <a:rPr lang="en-US" dirty="0" err="1"/>
              <a:t>br</a:t>
            </a:r>
            <a:r>
              <a:rPr lang="en-US" dirty="0"/>
              <a:t>&gt;, 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7067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your own Website with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 to Git, </a:t>
            </a:r>
            <a:r>
              <a:rPr lang="en-US" dirty="0" err="1"/>
              <a:t>Github</a:t>
            </a:r>
            <a:r>
              <a:rPr lang="en-US" dirty="0"/>
              <a:t>, HTML, CSS, JS and ReactJS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1EFE-0AB1-23B3-2BF1-79F99E61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8C49-C0B2-DC7F-B192-F1124E33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How to set fonts</a:t>
            </a:r>
          </a:p>
          <a:p>
            <a:r>
              <a:rPr lang="en-US" dirty="0"/>
              <a:t>RGB coloring and hex values</a:t>
            </a:r>
          </a:p>
          <a:p>
            <a:r>
              <a:rPr lang="en-US" dirty="0"/>
              <a:t>CSS stylesheets</a:t>
            </a:r>
          </a:p>
          <a:p>
            <a:pPr lvl="1"/>
            <a:r>
              <a:rPr lang="en-US" dirty="0"/>
              <a:t>Font-size, color, padding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0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8530-2686-5358-F452-0EA83E5B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7009-61FF-D26B-5A4F-F2273AA6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Background color property</a:t>
            </a:r>
          </a:p>
          <a:p>
            <a:r>
              <a:rPr lang="en-US" dirty="0"/>
              <a:t>What is each element on the page called</a:t>
            </a:r>
          </a:p>
          <a:p>
            <a:r>
              <a:rPr lang="en-US" dirty="0"/>
              <a:t>Block vs flex</a:t>
            </a:r>
          </a:p>
          <a:p>
            <a:pPr lvl="1"/>
            <a:r>
              <a:rPr lang="en-US" dirty="0"/>
              <a:t>Show diagram of blocks being arranged, play around with </a:t>
            </a:r>
            <a:r>
              <a:rPr lang="en-US" dirty="0" err="1"/>
              <a:t>divs</a:t>
            </a:r>
            <a:endParaRPr lang="en-US" dirty="0"/>
          </a:p>
          <a:p>
            <a:r>
              <a:rPr lang="en-US" dirty="0"/>
              <a:t>Centre div </a:t>
            </a:r>
            <a:r>
              <a:rPr lang="en-US"/>
              <a:t>for projects.html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your own Website with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4 </a:t>
            </a:r>
          </a:p>
          <a:p>
            <a:r>
              <a:rPr lang="en-US" dirty="0"/>
              <a:t>Understanding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96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2A5A-D08A-E439-7015-CCF7C65C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2EC0-1073-272E-5630-5FA0E9BC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was </a:t>
            </a:r>
            <a:r>
              <a:rPr lang="en-US" dirty="0" err="1"/>
              <a:t>Github</a:t>
            </a:r>
            <a:r>
              <a:rPr lang="en-US" dirty="0"/>
              <a:t>, again?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Pull, Commit, Push</a:t>
            </a:r>
          </a:p>
          <a:p>
            <a:r>
              <a:rPr lang="en-US" dirty="0"/>
              <a:t>Adding collaborators</a:t>
            </a:r>
          </a:p>
          <a:p>
            <a:r>
              <a:rPr lang="en-US" dirty="0"/>
              <a:t>Forking </a:t>
            </a:r>
          </a:p>
        </p:txBody>
      </p:sp>
    </p:spTree>
    <p:extLst>
      <p:ext uri="{BB962C8B-B14F-4D97-AF65-F5344CB8AC3E}">
        <p14:creationId xmlns:p14="http://schemas.microsoft.com/office/powerpoint/2010/main" val="67550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879E-275C-F325-6475-1D1FB05F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673C-5A24-3872-AE85-79B49F08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Track files and changes (offline)</a:t>
            </a:r>
          </a:p>
          <a:p>
            <a:r>
              <a:rPr lang="en-US" dirty="0"/>
              <a:t>Collaborate between with different people</a:t>
            </a:r>
          </a:p>
          <a:p>
            <a:r>
              <a:rPr lang="en-US" dirty="0"/>
              <a:t>Recall/undo previous changes (offline)</a:t>
            </a:r>
          </a:p>
        </p:txBody>
      </p:sp>
    </p:spTree>
    <p:extLst>
      <p:ext uri="{BB962C8B-B14F-4D97-AF65-F5344CB8AC3E}">
        <p14:creationId xmlns:p14="http://schemas.microsoft.com/office/powerpoint/2010/main" val="1044142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634A-75EF-8FBB-B7D5-1E2D57C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pic>
        <p:nvPicPr>
          <p:cNvPr id="8" name="Content Placeholder 7" descr="Programmer">
            <a:extLst>
              <a:ext uri="{FF2B5EF4-FFF2-40B4-BE49-F238E27FC236}">
                <a16:creationId xmlns:a16="http://schemas.microsoft.com/office/drawing/2014/main" id="{A2F923E1-FF24-47D7-E69E-698401BC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965" y="4079803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7BA514AA-96C7-9E01-83B2-4195AFBE0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765" y="2146336"/>
            <a:ext cx="914400" cy="914400"/>
          </a:xfrm>
          <a:prstGeom prst="rect">
            <a:avLst/>
          </a:prstGeom>
        </p:spPr>
      </p:pic>
      <p:pic>
        <p:nvPicPr>
          <p:cNvPr id="10" name="Content Placeholder 7" descr="Programmer">
            <a:extLst>
              <a:ext uri="{FF2B5EF4-FFF2-40B4-BE49-F238E27FC236}">
                <a16:creationId xmlns:a16="http://schemas.microsoft.com/office/drawing/2014/main" id="{8AF8AEB8-561B-7867-96D7-FEDAA232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2291" y="407980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4B612-1B3E-70D3-6809-21B9BF905DC9}"/>
              </a:ext>
            </a:extLst>
          </p:cNvPr>
          <p:cNvSpPr txBox="1"/>
          <p:nvPr/>
        </p:nvSpPr>
        <p:spPr>
          <a:xfrm>
            <a:off x="4924171" y="30596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F5798-0954-2DEA-E352-34BB6FF587FA}"/>
              </a:ext>
            </a:extLst>
          </p:cNvPr>
          <p:cNvCxnSpPr>
            <a:cxnSpLocks/>
          </p:cNvCxnSpPr>
          <p:nvPr/>
        </p:nvCxnSpPr>
        <p:spPr>
          <a:xfrm>
            <a:off x="4627418" y="4537003"/>
            <a:ext cx="246610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65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08C2F9-CCCE-B302-F66F-7767E55937F3}"/>
              </a:ext>
            </a:extLst>
          </p:cNvPr>
          <p:cNvCxnSpPr>
            <a:cxnSpLocks/>
          </p:cNvCxnSpPr>
          <p:nvPr/>
        </p:nvCxnSpPr>
        <p:spPr>
          <a:xfrm flipH="1">
            <a:off x="4670896" y="4537003"/>
            <a:ext cx="256117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65634A-75EF-8FBB-B7D5-1E2D57C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pic>
        <p:nvPicPr>
          <p:cNvPr id="8" name="Content Placeholder 7" descr="Programmer">
            <a:extLst>
              <a:ext uri="{FF2B5EF4-FFF2-40B4-BE49-F238E27FC236}">
                <a16:creationId xmlns:a16="http://schemas.microsoft.com/office/drawing/2014/main" id="{A2F923E1-FF24-47D7-E69E-698401BC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965" y="4079803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7BA514AA-96C7-9E01-83B2-4195AFBE0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765" y="2146336"/>
            <a:ext cx="914400" cy="914400"/>
          </a:xfrm>
          <a:prstGeom prst="rect">
            <a:avLst/>
          </a:prstGeom>
        </p:spPr>
      </p:pic>
      <p:pic>
        <p:nvPicPr>
          <p:cNvPr id="10" name="Content Placeholder 7" descr="Programmer">
            <a:extLst>
              <a:ext uri="{FF2B5EF4-FFF2-40B4-BE49-F238E27FC236}">
                <a16:creationId xmlns:a16="http://schemas.microsoft.com/office/drawing/2014/main" id="{8AF8AEB8-561B-7867-96D7-FEDAA232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2291" y="407980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4B612-1B3E-70D3-6809-21B9BF905DC9}"/>
              </a:ext>
            </a:extLst>
          </p:cNvPr>
          <p:cNvSpPr txBox="1"/>
          <p:nvPr/>
        </p:nvSpPr>
        <p:spPr>
          <a:xfrm>
            <a:off x="4924171" y="30596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</a:t>
            </a:r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9B6744EA-5BC0-C2B7-4880-493A58B4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765" y="4178336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7418B-D5F6-6038-01E4-7E9D1A14FCAF}"/>
              </a:ext>
            </a:extLst>
          </p:cNvPr>
          <p:cNvSpPr txBox="1"/>
          <p:nvPr/>
        </p:nvSpPr>
        <p:spPr>
          <a:xfrm>
            <a:off x="4670896" y="509273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 (2)</a:t>
            </a:r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38CC3153-B4F2-5EA9-CFD2-CDF8D524D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2428" y="7762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3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08C2F9-CCCE-B302-F66F-7767E55937F3}"/>
              </a:ext>
            </a:extLst>
          </p:cNvPr>
          <p:cNvCxnSpPr>
            <a:cxnSpLocks/>
          </p:cNvCxnSpPr>
          <p:nvPr/>
        </p:nvCxnSpPr>
        <p:spPr>
          <a:xfrm flipH="1">
            <a:off x="4661660" y="4324566"/>
            <a:ext cx="256117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65634A-75EF-8FBB-B7D5-1E2D57C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pic>
        <p:nvPicPr>
          <p:cNvPr id="8" name="Content Placeholder 7" descr="Programmer">
            <a:extLst>
              <a:ext uri="{FF2B5EF4-FFF2-40B4-BE49-F238E27FC236}">
                <a16:creationId xmlns:a16="http://schemas.microsoft.com/office/drawing/2014/main" id="{A2F923E1-FF24-47D7-E69E-698401BC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965" y="4079803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7BA514AA-96C7-9E01-83B2-4195AFBE0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765" y="2146336"/>
            <a:ext cx="914400" cy="914400"/>
          </a:xfrm>
          <a:prstGeom prst="rect">
            <a:avLst/>
          </a:prstGeom>
        </p:spPr>
      </p:pic>
      <p:pic>
        <p:nvPicPr>
          <p:cNvPr id="10" name="Content Placeholder 7" descr="Programmer">
            <a:extLst>
              <a:ext uri="{FF2B5EF4-FFF2-40B4-BE49-F238E27FC236}">
                <a16:creationId xmlns:a16="http://schemas.microsoft.com/office/drawing/2014/main" id="{8AF8AEB8-561B-7867-96D7-FEDAA232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2291" y="407980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4B612-1B3E-70D3-6809-21B9BF905DC9}"/>
              </a:ext>
            </a:extLst>
          </p:cNvPr>
          <p:cNvSpPr txBox="1"/>
          <p:nvPr/>
        </p:nvSpPr>
        <p:spPr>
          <a:xfrm>
            <a:off x="4924171" y="30596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</a:t>
            </a:r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38CC3153-B4F2-5EA9-CFD2-CDF8D524D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2428" y="776288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B1C9D6-328C-2356-D180-79B832BCFAF0}"/>
              </a:ext>
            </a:extLst>
          </p:cNvPr>
          <p:cNvCxnSpPr>
            <a:cxnSpLocks/>
          </p:cNvCxnSpPr>
          <p:nvPr/>
        </p:nvCxnSpPr>
        <p:spPr>
          <a:xfrm>
            <a:off x="4756728" y="4555475"/>
            <a:ext cx="246610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439DB-9C9E-03E1-1999-4E5846E33CBF}"/>
              </a:ext>
            </a:extLst>
          </p:cNvPr>
          <p:cNvCxnSpPr>
            <a:cxnSpLocks/>
          </p:cNvCxnSpPr>
          <p:nvPr/>
        </p:nvCxnSpPr>
        <p:spPr>
          <a:xfrm>
            <a:off x="4756728" y="5035766"/>
            <a:ext cx="246610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D1DF07-6303-79EA-DC21-C84B00881BEA}"/>
              </a:ext>
            </a:extLst>
          </p:cNvPr>
          <p:cNvCxnSpPr>
            <a:cxnSpLocks/>
          </p:cNvCxnSpPr>
          <p:nvPr/>
        </p:nvCxnSpPr>
        <p:spPr>
          <a:xfrm flipH="1">
            <a:off x="4661660" y="4781766"/>
            <a:ext cx="256117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582C0561-2150-C6D4-4D09-667C80A4F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1597" y="528976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3D78B2-2C6C-C2CF-26B6-D9D062BAB52E}"/>
              </a:ext>
            </a:extLst>
          </p:cNvPr>
          <p:cNvSpPr txBox="1"/>
          <p:nvPr/>
        </p:nvSpPr>
        <p:spPr>
          <a:xfrm>
            <a:off x="3787515" y="6176291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 (finalFinal2PakkawaalaFinal)</a:t>
            </a:r>
          </a:p>
        </p:txBody>
      </p:sp>
    </p:spTree>
    <p:extLst>
      <p:ext uri="{BB962C8B-B14F-4D97-AF65-F5344CB8AC3E}">
        <p14:creationId xmlns:p14="http://schemas.microsoft.com/office/powerpoint/2010/main" val="191537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634A-75EF-8FBB-B7D5-1E2D57C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pic>
        <p:nvPicPr>
          <p:cNvPr id="8" name="Content Placeholder 7" descr="Programmer">
            <a:extLst>
              <a:ext uri="{FF2B5EF4-FFF2-40B4-BE49-F238E27FC236}">
                <a16:creationId xmlns:a16="http://schemas.microsoft.com/office/drawing/2014/main" id="{A2F923E1-FF24-47D7-E69E-698401BC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11" y="3691876"/>
            <a:ext cx="914400" cy="914400"/>
          </a:xfrm>
          <a:prstGeom prst="rect">
            <a:avLst/>
          </a:prstGeom>
        </p:spPr>
      </p:pic>
      <p:pic>
        <p:nvPicPr>
          <p:cNvPr id="10" name="Content Placeholder 7" descr="Programmer">
            <a:extLst>
              <a:ext uri="{FF2B5EF4-FFF2-40B4-BE49-F238E27FC236}">
                <a16:creationId xmlns:a16="http://schemas.microsoft.com/office/drawing/2014/main" id="{8AF8AEB8-561B-7867-96D7-FEDAA232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1528" y="2126673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F5798-0954-2DEA-E352-34BB6FF587FA}"/>
              </a:ext>
            </a:extLst>
          </p:cNvPr>
          <p:cNvCxnSpPr>
            <a:cxnSpLocks/>
          </p:cNvCxnSpPr>
          <p:nvPr/>
        </p:nvCxnSpPr>
        <p:spPr>
          <a:xfrm flipV="1">
            <a:off x="2327564" y="2890982"/>
            <a:ext cx="2216727" cy="125809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7" descr="Programmer">
            <a:extLst>
              <a:ext uri="{FF2B5EF4-FFF2-40B4-BE49-F238E27FC236}">
                <a16:creationId xmlns:a16="http://schemas.microsoft.com/office/drawing/2014/main" id="{5CB55ACA-0464-4A23-5D09-C6A5C84B8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383" y="4606276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25F6D0-E87C-C03A-45F5-8F08CD4C40B0}"/>
              </a:ext>
            </a:extLst>
          </p:cNvPr>
          <p:cNvCxnSpPr>
            <a:cxnSpLocks/>
          </p:cNvCxnSpPr>
          <p:nvPr/>
        </p:nvCxnSpPr>
        <p:spPr>
          <a:xfrm>
            <a:off x="2327563" y="4405746"/>
            <a:ext cx="2549238" cy="96058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7BA514AA-96C7-9E01-83B2-4195AFBE0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0099" y="338521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54B612-1B3E-70D3-6809-21B9BF905DC9}"/>
              </a:ext>
            </a:extLst>
          </p:cNvPr>
          <p:cNvSpPr txBox="1"/>
          <p:nvPr/>
        </p:nvSpPr>
        <p:spPr>
          <a:xfrm>
            <a:off x="3018505" y="429855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</a:t>
            </a:r>
          </a:p>
        </p:txBody>
      </p:sp>
      <p:pic>
        <p:nvPicPr>
          <p:cNvPr id="16" name="Graphic 15" descr="Connections">
            <a:extLst>
              <a:ext uri="{FF2B5EF4-FFF2-40B4-BE49-F238E27FC236}">
                <a16:creationId xmlns:a16="http://schemas.microsoft.com/office/drawing/2014/main" id="{08F0356A-96E6-4425-39B3-8C7449116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4690" y="2153368"/>
            <a:ext cx="2145182" cy="2145182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DF3AEF31-F66F-05DD-FB88-1A9CACD04D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5786" y="4360156"/>
            <a:ext cx="914400" cy="914400"/>
          </a:xfrm>
          <a:prstGeom prst="rect">
            <a:avLst/>
          </a:prstGeom>
        </p:spPr>
      </p:pic>
      <p:pic>
        <p:nvPicPr>
          <p:cNvPr id="23" name="Graphic 22" descr="Paper">
            <a:extLst>
              <a:ext uri="{FF2B5EF4-FFF2-40B4-BE49-F238E27FC236}">
                <a16:creationId xmlns:a16="http://schemas.microsoft.com/office/drawing/2014/main" id="{5C07CE17-E7EB-E7F0-1277-CE4DD87981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458" y="4360156"/>
            <a:ext cx="914400" cy="914400"/>
          </a:xfrm>
          <a:prstGeom prst="rect">
            <a:avLst/>
          </a:prstGeom>
        </p:spPr>
      </p:pic>
      <p:pic>
        <p:nvPicPr>
          <p:cNvPr id="25" name="Graphic 24" descr="Paper">
            <a:extLst>
              <a:ext uri="{FF2B5EF4-FFF2-40B4-BE49-F238E27FC236}">
                <a16:creationId xmlns:a16="http://schemas.microsoft.com/office/drawing/2014/main" id="{4DE1BBA5-BE3D-73C8-B2E5-1EE8461DE2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6588" y="4377654"/>
            <a:ext cx="914400" cy="914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0C13A6-F09C-A2DD-761D-C5C18C548891}"/>
              </a:ext>
            </a:extLst>
          </p:cNvPr>
          <p:cNvCxnSpPr>
            <a:cxnSpLocks/>
          </p:cNvCxnSpPr>
          <p:nvPr/>
        </p:nvCxnSpPr>
        <p:spPr>
          <a:xfrm>
            <a:off x="6948384" y="1903445"/>
            <a:ext cx="0" cy="42377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992A52-45CB-A239-7E66-0163AD74800D}"/>
              </a:ext>
            </a:extLst>
          </p:cNvPr>
          <p:cNvSpPr txBox="1"/>
          <p:nvPr/>
        </p:nvSpPr>
        <p:spPr>
          <a:xfrm>
            <a:off x="5358267" y="558732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8BF710-05C1-CF07-828D-888E3CCF5844}"/>
              </a:ext>
            </a:extLst>
          </p:cNvPr>
          <p:cNvSpPr txBox="1"/>
          <p:nvPr/>
        </p:nvSpPr>
        <p:spPr>
          <a:xfrm>
            <a:off x="984850" y="465018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3D088C-3A5D-4C19-878B-BB93B41963D9}"/>
              </a:ext>
            </a:extLst>
          </p:cNvPr>
          <p:cNvSpPr txBox="1"/>
          <p:nvPr/>
        </p:nvSpPr>
        <p:spPr>
          <a:xfrm>
            <a:off x="5358267" y="31077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3209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Programmer">
            <a:extLst>
              <a:ext uri="{FF2B5EF4-FFF2-40B4-BE49-F238E27FC236}">
                <a16:creationId xmlns:a16="http://schemas.microsoft.com/office/drawing/2014/main" id="{20DA599F-6A92-47BE-92BA-D84157875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0424" y="4217290"/>
            <a:ext cx="914400" cy="914400"/>
          </a:xfrm>
          <a:prstGeom prst="rect">
            <a:avLst/>
          </a:prstGeom>
        </p:spPr>
      </p:pic>
      <p:pic>
        <p:nvPicPr>
          <p:cNvPr id="5" name="Content Placeholder 7" descr="Programmer">
            <a:extLst>
              <a:ext uri="{FF2B5EF4-FFF2-40B4-BE49-F238E27FC236}">
                <a16:creationId xmlns:a16="http://schemas.microsoft.com/office/drawing/2014/main" id="{60BBA31F-10DA-AD95-95EB-FD5C45D8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730" y="4231434"/>
            <a:ext cx="914400" cy="914400"/>
          </a:xfrm>
          <a:prstGeom prst="rect">
            <a:avLst/>
          </a:prstGeom>
        </p:spPr>
      </p:pic>
      <p:pic>
        <p:nvPicPr>
          <p:cNvPr id="7" name="Content Placeholder 7" descr="Programmer">
            <a:extLst>
              <a:ext uri="{FF2B5EF4-FFF2-40B4-BE49-F238E27FC236}">
                <a16:creationId xmlns:a16="http://schemas.microsoft.com/office/drawing/2014/main" id="{8E56FE10-6740-D20B-B70E-408B77AEC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6936" y="4231433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7E180B79-2327-5873-3725-8F0926BE6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3851" y="1182335"/>
            <a:ext cx="343698" cy="371986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857CECCD-C31E-911E-0E95-340C7BBE9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631" y="435413"/>
            <a:ext cx="914400" cy="91440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1CF90DE-F4BB-49F0-9B55-025D12F75DD6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16200000" flipH="1">
            <a:off x="4535070" y="2790573"/>
            <a:ext cx="2881621" cy="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2BC21CE-1E81-2B3F-37A5-BD737A5F77C8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5863432" y="1480728"/>
            <a:ext cx="2863103" cy="26383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A9F3E4B-C053-E48F-AE5B-0FC5742AE466}"/>
              </a:ext>
            </a:extLst>
          </p:cNvPr>
          <p:cNvCxnSpPr>
            <a:cxnSpLocks/>
            <a:endCxn id="4" idx="0"/>
          </p:cNvCxnSpPr>
          <p:nvPr/>
        </p:nvCxnSpPr>
        <p:spPr>
          <a:xfrm rot="5400000">
            <a:off x="3232250" y="1473704"/>
            <a:ext cx="2848961" cy="26382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2E04CE-6D49-7A1B-84CE-B04C9DF1BCA5}"/>
              </a:ext>
            </a:extLst>
          </p:cNvPr>
          <p:cNvSpPr txBox="1"/>
          <p:nvPr/>
        </p:nvSpPr>
        <p:spPr>
          <a:xfrm>
            <a:off x="2395230" y="5145833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feature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3EF7F3-E68A-8BDE-708E-E2A2130174EF}"/>
              </a:ext>
            </a:extLst>
          </p:cNvPr>
          <p:cNvSpPr txBox="1"/>
          <p:nvPr/>
        </p:nvSpPr>
        <p:spPr>
          <a:xfrm>
            <a:off x="7590971" y="5145833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feature B</a:t>
            </a:r>
          </a:p>
        </p:txBody>
      </p:sp>
      <p:pic>
        <p:nvPicPr>
          <p:cNvPr id="30" name="Graphic 29" descr="Crown">
            <a:extLst>
              <a:ext uri="{FF2B5EF4-FFF2-40B4-BE49-F238E27FC236}">
                <a16:creationId xmlns:a16="http://schemas.microsoft.com/office/drawing/2014/main" id="{916CE020-BBF7-7F52-085C-5701C7D3A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707011">
            <a:off x="5654186" y="4108492"/>
            <a:ext cx="371986" cy="3719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F8FA2E-6676-04C0-67DC-B0F04D184813}"/>
              </a:ext>
            </a:extLst>
          </p:cNvPr>
          <p:cNvSpPr txBox="1"/>
          <p:nvPr/>
        </p:nvSpPr>
        <p:spPr>
          <a:xfrm>
            <a:off x="4851351" y="5159978"/>
            <a:ext cx="22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Reviews files, approves, comments, makes changes</a:t>
            </a:r>
          </a:p>
        </p:txBody>
      </p:sp>
    </p:spTree>
    <p:extLst>
      <p:ext uri="{BB962C8B-B14F-4D97-AF65-F5344CB8AC3E}">
        <p14:creationId xmlns:p14="http://schemas.microsoft.com/office/powerpoint/2010/main" val="311159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92 IT Solutions - HTML, CSS and JavaScript">
            <a:extLst>
              <a:ext uri="{FF2B5EF4-FFF2-40B4-BE49-F238E27FC236}">
                <a16:creationId xmlns:a16="http://schemas.microsoft.com/office/drawing/2014/main" id="{E4552A76-0E8C-2217-91BC-CB6DBDB2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48" y="92245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86E49-A820-5BCD-5097-A35EC83D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be covering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ECEF04-154B-438C-76ED-D64B0DDA6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5268" y="3910335"/>
            <a:ext cx="1858959" cy="1858959"/>
          </a:xfrm>
        </p:spPr>
      </p:pic>
      <p:pic>
        <p:nvPicPr>
          <p:cNvPr id="5" name="Picture 4" descr="File:React-icon.svg - Wikipedia">
            <a:extLst>
              <a:ext uri="{FF2B5EF4-FFF2-40B4-BE49-F238E27FC236}">
                <a16:creationId xmlns:a16="http://schemas.microsoft.com/office/drawing/2014/main" id="{C89BF1D6-CFA6-4125-A574-31C193648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695" y="2149582"/>
            <a:ext cx="2439117" cy="2120971"/>
          </a:xfrm>
          <a:prstGeom prst="rect">
            <a:avLst/>
          </a:prstGeom>
        </p:spPr>
      </p:pic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D41DE4F4-B973-7A45-3422-BF5E604D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31" y="169068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9D059B-3E75-E63F-6CD9-DCF74639DA41}"/>
              </a:ext>
            </a:extLst>
          </p:cNvPr>
          <p:cNvSpPr txBox="1"/>
          <p:nvPr/>
        </p:nvSpPr>
        <p:spPr>
          <a:xfrm>
            <a:off x="2142427" y="4357688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B565-6991-616C-7050-FB0263926096}"/>
              </a:ext>
            </a:extLst>
          </p:cNvPr>
          <p:cNvSpPr txBox="1"/>
          <p:nvPr/>
        </p:nvSpPr>
        <p:spPr>
          <a:xfrm>
            <a:off x="5402740" y="5769294"/>
            <a:ext cx="1544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/>
              <a:t>Github</a:t>
            </a:r>
            <a:endParaRPr lang="en-US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604E46-0268-B804-A14B-1C35F6166798}"/>
              </a:ext>
            </a:extLst>
          </p:cNvPr>
          <p:cNvCxnSpPr/>
          <p:nvPr/>
        </p:nvCxnSpPr>
        <p:spPr>
          <a:xfrm>
            <a:off x="8515927" y="1027906"/>
            <a:ext cx="0" cy="51419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23BBF7-7C30-001B-EF33-49B6A55734AD}"/>
              </a:ext>
            </a:extLst>
          </p:cNvPr>
          <p:cNvSpPr txBox="1"/>
          <p:nvPr/>
        </p:nvSpPr>
        <p:spPr>
          <a:xfrm>
            <a:off x="9648922" y="4446339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ReactJS</a:t>
            </a:r>
          </a:p>
          <a:p>
            <a:pPr algn="ctr"/>
            <a:r>
              <a:rPr lang="en-US" sz="20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6594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209F5-C511-40D1-D0B8-26778660A5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Github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Git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209F5-C511-40D1-D0B8-26778660A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55-5199-1510-B34D-E32079E2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online repository hosting service owned by Microsoft which uses git.</a:t>
            </a:r>
          </a:p>
          <a:p>
            <a:r>
              <a:rPr lang="en-US" dirty="0"/>
              <a:t>Gitlab, Bitbucket are alternatives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addition to being a Git hosting service, </a:t>
            </a:r>
            <a:r>
              <a:rPr lang="en-US" dirty="0" err="1"/>
              <a:t>Github</a:t>
            </a:r>
            <a:r>
              <a:rPr lang="en-US" dirty="0"/>
              <a:t> also introduces:</a:t>
            </a:r>
          </a:p>
          <a:p>
            <a:r>
              <a:rPr lang="en-US" dirty="0"/>
              <a:t>Issue tracking</a:t>
            </a:r>
          </a:p>
          <a:p>
            <a:r>
              <a:rPr lang="en-US" dirty="0"/>
              <a:t>Projects and feature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597205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D0EABE-94D1-C16C-539C-F96638679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0"/>
            <a:ext cx="4741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02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848F97-4B73-CE98-9EA5-69B742530912}"/>
              </a:ext>
            </a:extLst>
          </p:cNvPr>
          <p:cNvCxnSpPr/>
          <p:nvPr/>
        </p:nvCxnSpPr>
        <p:spPr>
          <a:xfrm>
            <a:off x="4592314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3BBBA-E133-040C-6BFE-9A6021BA997A}"/>
              </a:ext>
            </a:extLst>
          </p:cNvPr>
          <p:cNvCxnSpPr/>
          <p:nvPr/>
        </p:nvCxnSpPr>
        <p:spPr>
          <a:xfrm>
            <a:off x="6936187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88B77-5672-F77C-8814-7578F0A66C03}"/>
              </a:ext>
            </a:extLst>
          </p:cNvPr>
          <p:cNvCxnSpPr/>
          <p:nvPr/>
        </p:nvCxnSpPr>
        <p:spPr>
          <a:xfrm>
            <a:off x="9211402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27526-33A4-365D-3705-6247C7A93C51}"/>
              </a:ext>
            </a:extLst>
          </p:cNvPr>
          <p:cNvCxnSpPr/>
          <p:nvPr/>
        </p:nvCxnSpPr>
        <p:spPr>
          <a:xfrm>
            <a:off x="2248441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05D61D-386A-13CD-BECB-FD58A154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in git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1F5605-C741-A957-1331-9ABD9AA3097F}"/>
              </a:ext>
            </a:extLst>
          </p:cNvPr>
          <p:cNvCxnSpPr/>
          <p:nvPr/>
        </p:nvCxnSpPr>
        <p:spPr>
          <a:xfrm>
            <a:off x="1145894" y="3576577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1F779-86B4-84BE-BF9C-4224307A9865}"/>
              </a:ext>
            </a:extLst>
          </p:cNvPr>
          <p:cNvSpPr txBox="1"/>
          <p:nvPr/>
        </p:nvSpPr>
        <p:spPr>
          <a:xfrm>
            <a:off x="4930815" y="3314967"/>
            <a:ext cx="1497826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branch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95287-11B1-B227-9387-EF00B3826D41}"/>
              </a:ext>
            </a:extLst>
          </p:cNvPr>
          <p:cNvSpPr/>
          <p:nvPr/>
        </p:nvSpPr>
        <p:spPr>
          <a:xfrm>
            <a:off x="1516284" y="4341690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6742B-21E8-C0C1-9401-1AF21F1BBE78}"/>
              </a:ext>
            </a:extLst>
          </p:cNvPr>
          <p:cNvSpPr/>
          <p:nvPr/>
        </p:nvSpPr>
        <p:spPr>
          <a:xfrm>
            <a:off x="3860157" y="4341691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98A5C-627E-B3DE-5543-CF8EF0033D1D}"/>
              </a:ext>
            </a:extLst>
          </p:cNvPr>
          <p:cNvSpPr/>
          <p:nvPr/>
        </p:nvSpPr>
        <p:spPr>
          <a:xfrm>
            <a:off x="6204030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55485D-54AB-2845-05E1-F6FD45F06CD6}"/>
              </a:ext>
            </a:extLst>
          </p:cNvPr>
          <p:cNvSpPr/>
          <p:nvPr/>
        </p:nvSpPr>
        <p:spPr>
          <a:xfrm>
            <a:off x="8479245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8D674-5524-0443-60CD-53B43FD01572}"/>
              </a:ext>
            </a:extLst>
          </p:cNvPr>
          <p:cNvSpPr txBox="1"/>
          <p:nvPr/>
        </p:nvSpPr>
        <p:spPr>
          <a:xfrm>
            <a:off x="172058" y="6060989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A1F01-A87A-C2FA-FB35-19EC02A63E6A}"/>
              </a:ext>
            </a:extLst>
          </p:cNvPr>
          <p:cNvSpPr txBox="1"/>
          <p:nvPr/>
        </p:nvSpPr>
        <p:spPr>
          <a:xfrm>
            <a:off x="2526183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30745-30A1-A7EB-AC46-1E416C51BFA0}"/>
              </a:ext>
            </a:extLst>
          </p:cNvPr>
          <p:cNvSpPr txBox="1"/>
          <p:nvPr/>
        </p:nvSpPr>
        <p:spPr>
          <a:xfrm>
            <a:off x="4901945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287CA-C4A3-DD52-6B86-B65956C91655}"/>
              </a:ext>
            </a:extLst>
          </p:cNvPr>
          <p:cNvSpPr txBox="1"/>
          <p:nvPr/>
        </p:nvSpPr>
        <p:spPr>
          <a:xfrm>
            <a:off x="7396471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</p:spTree>
    <p:extLst>
      <p:ext uri="{BB962C8B-B14F-4D97-AF65-F5344CB8AC3E}">
        <p14:creationId xmlns:p14="http://schemas.microsoft.com/office/powerpoint/2010/main" val="3238758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848F97-4B73-CE98-9EA5-69B742530912}"/>
              </a:ext>
            </a:extLst>
          </p:cNvPr>
          <p:cNvCxnSpPr/>
          <p:nvPr/>
        </p:nvCxnSpPr>
        <p:spPr>
          <a:xfrm>
            <a:off x="4592314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3BBBA-E133-040C-6BFE-9A6021BA997A}"/>
              </a:ext>
            </a:extLst>
          </p:cNvPr>
          <p:cNvCxnSpPr/>
          <p:nvPr/>
        </p:nvCxnSpPr>
        <p:spPr>
          <a:xfrm>
            <a:off x="6936187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88B77-5672-F77C-8814-7578F0A66C03}"/>
              </a:ext>
            </a:extLst>
          </p:cNvPr>
          <p:cNvCxnSpPr/>
          <p:nvPr/>
        </p:nvCxnSpPr>
        <p:spPr>
          <a:xfrm>
            <a:off x="9211402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27526-33A4-365D-3705-6247C7A93C51}"/>
              </a:ext>
            </a:extLst>
          </p:cNvPr>
          <p:cNvCxnSpPr/>
          <p:nvPr/>
        </p:nvCxnSpPr>
        <p:spPr>
          <a:xfrm>
            <a:off x="2248441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05D61D-386A-13CD-BECB-FD58A154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branches in git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1F5605-C741-A957-1331-9ABD9AA3097F}"/>
              </a:ext>
            </a:extLst>
          </p:cNvPr>
          <p:cNvCxnSpPr/>
          <p:nvPr/>
        </p:nvCxnSpPr>
        <p:spPr>
          <a:xfrm>
            <a:off x="1145894" y="3576577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1F779-86B4-84BE-BF9C-4224307A9865}"/>
              </a:ext>
            </a:extLst>
          </p:cNvPr>
          <p:cNvSpPr txBox="1"/>
          <p:nvPr/>
        </p:nvSpPr>
        <p:spPr>
          <a:xfrm>
            <a:off x="4930815" y="3314967"/>
            <a:ext cx="1497826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branch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95287-11B1-B227-9387-EF00B3826D41}"/>
              </a:ext>
            </a:extLst>
          </p:cNvPr>
          <p:cNvSpPr/>
          <p:nvPr/>
        </p:nvSpPr>
        <p:spPr>
          <a:xfrm>
            <a:off x="1516284" y="4341690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6742B-21E8-C0C1-9401-1AF21F1BBE78}"/>
              </a:ext>
            </a:extLst>
          </p:cNvPr>
          <p:cNvSpPr/>
          <p:nvPr/>
        </p:nvSpPr>
        <p:spPr>
          <a:xfrm>
            <a:off x="3860157" y="4341691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98A5C-627E-B3DE-5543-CF8EF0033D1D}"/>
              </a:ext>
            </a:extLst>
          </p:cNvPr>
          <p:cNvSpPr/>
          <p:nvPr/>
        </p:nvSpPr>
        <p:spPr>
          <a:xfrm>
            <a:off x="6204030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55485D-54AB-2845-05E1-F6FD45F06CD6}"/>
              </a:ext>
            </a:extLst>
          </p:cNvPr>
          <p:cNvSpPr/>
          <p:nvPr/>
        </p:nvSpPr>
        <p:spPr>
          <a:xfrm>
            <a:off x="8479245" y="4341689"/>
            <a:ext cx="1464314" cy="1382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8D674-5524-0443-60CD-53B43FD01572}"/>
              </a:ext>
            </a:extLst>
          </p:cNvPr>
          <p:cNvSpPr txBox="1"/>
          <p:nvPr/>
        </p:nvSpPr>
        <p:spPr>
          <a:xfrm>
            <a:off x="172058" y="6060989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A1F01-A87A-C2FA-FB35-19EC02A63E6A}"/>
              </a:ext>
            </a:extLst>
          </p:cNvPr>
          <p:cNvSpPr txBox="1"/>
          <p:nvPr/>
        </p:nvSpPr>
        <p:spPr>
          <a:xfrm>
            <a:off x="2526183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30745-30A1-A7EB-AC46-1E416C51BFA0}"/>
              </a:ext>
            </a:extLst>
          </p:cNvPr>
          <p:cNvSpPr txBox="1"/>
          <p:nvPr/>
        </p:nvSpPr>
        <p:spPr>
          <a:xfrm>
            <a:off x="4901945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287CA-C4A3-DD52-6B86-B65956C91655}"/>
              </a:ext>
            </a:extLst>
          </p:cNvPr>
          <p:cNvSpPr txBox="1"/>
          <p:nvPr/>
        </p:nvSpPr>
        <p:spPr>
          <a:xfrm>
            <a:off x="7396471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</p:spTree>
    <p:extLst>
      <p:ext uri="{BB962C8B-B14F-4D97-AF65-F5344CB8AC3E}">
        <p14:creationId xmlns:p14="http://schemas.microsoft.com/office/powerpoint/2010/main" val="2878298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848F97-4B73-CE98-9EA5-69B742530912}"/>
              </a:ext>
            </a:extLst>
          </p:cNvPr>
          <p:cNvCxnSpPr/>
          <p:nvPr/>
        </p:nvCxnSpPr>
        <p:spPr>
          <a:xfrm>
            <a:off x="4592314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3BBBA-E133-040C-6BFE-9A6021BA997A}"/>
              </a:ext>
            </a:extLst>
          </p:cNvPr>
          <p:cNvCxnSpPr/>
          <p:nvPr/>
        </p:nvCxnSpPr>
        <p:spPr>
          <a:xfrm>
            <a:off x="6936187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88B77-5672-F77C-8814-7578F0A66C03}"/>
              </a:ext>
            </a:extLst>
          </p:cNvPr>
          <p:cNvCxnSpPr/>
          <p:nvPr/>
        </p:nvCxnSpPr>
        <p:spPr>
          <a:xfrm>
            <a:off x="9211402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27526-33A4-365D-3705-6247C7A93C51}"/>
              </a:ext>
            </a:extLst>
          </p:cNvPr>
          <p:cNvCxnSpPr/>
          <p:nvPr/>
        </p:nvCxnSpPr>
        <p:spPr>
          <a:xfrm>
            <a:off x="2248441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05D61D-386A-13CD-BECB-FD58A154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branches in git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1F5605-C741-A957-1331-9ABD9AA3097F}"/>
              </a:ext>
            </a:extLst>
          </p:cNvPr>
          <p:cNvCxnSpPr/>
          <p:nvPr/>
        </p:nvCxnSpPr>
        <p:spPr>
          <a:xfrm>
            <a:off x="1145894" y="3576577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1F779-86B4-84BE-BF9C-4224307A9865}"/>
              </a:ext>
            </a:extLst>
          </p:cNvPr>
          <p:cNvSpPr txBox="1"/>
          <p:nvPr/>
        </p:nvSpPr>
        <p:spPr>
          <a:xfrm>
            <a:off x="4930815" y="3314967"/>
            <a:ext cx="1497826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branch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95287-11B1-B227-9387-EF00B3826D41}"/>
              </a:ext>
            </a:extLst>
          </p:cNvPr>
          <p:cNvSpPr/>
          <p:nvPr/>
        </p:nvSpPr>
        <p:spPr>
          <a:xfrm>
            <a:off x="1516284" y="4341690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6742B-21E8-C0C1-9401-1AF21F1BBE78}"/>
              </a:ext>
            </a:extLst>
          </p:cNvPr>
          <p:cNvSpPr/>
          <p:nvPr/>
        </p:nvSpPr>
        <p:spPr>
          <a:xfrm>
            <a:off x="3860157" y="4341691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98A5C-627E-B3DE-5543-CF8EF0033D1D}"/>
              </a:ext>
            </a:extLst>
          </p:cNvPr>
          <p:cNvSpPr/>
          <p:nvPr/>
        </p:nvSpPr>
        <p:spPr>
          <a:xfrm>
            <a:off x="6204030" y="4341689"/>
            <a:ext cx="1464314" cy="1382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55485D-54AB-2845-05E1-F6FD45F06CD6}"/>
              </a:ext>
            </a:extLst>
          </p:cNvPr>
          <p:cNvSpPr/>
          <p:nvPr/>
        </p:nvSpPr>
        <p:spPr>
          <a:xfrm>
            <a:off x="8479245" y="4341689"/>
            <a:ext cx="1464314" cy="1382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8D674-5524-0443-60CD-53B43FD01572}"/>
              </a:ext>
            </a:extLst>
          </p:cNvPr>
          <p:cNvSpPr txBox="1"/>
          <p:nvPr/>
        </p:nvSpPr>
        <p:spPr>
          <a:xfrm>
            <a:off x="172058" y="6060989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A1F01-A87A-C2FA-FB35-19EC02A63E6A}"/>
              </a:ext>
            </a:extLst>
          </p:cNvPr>
          <p:cNvSpPr txBox="1"/>
          <p:nvPr/>
        </p:nvSpPr>
        <p:spPr>
          <a:xfrm>
            <a:off x="2526183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30745-30A1-A7EB-AC46-1E416C51BFA0}"/>
              </a:ext>
            </a:extLst>
          </p:cNvPr>
          <p:cNvSpPr txBox="1"/>
          <p:nvPr/>
        </p:nvSpPr>
        <p:spPr>
          <a:xfrm>
            <a:off x="4901945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A9AD1-0CA9-0674-0DD2-D6A5680011B0}"/>
              </a:ext>
            </a:extLst>
          </p:cNvPr>
          <p:cNvSpPr txBox="1"/>
          <p:nvPr/>
        </p:nvSpPr>
        <p:spPr>
          <a:xfrm>
            <a:off x="7277707" y="6073690"/>
            <a:ext cx="2165547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Saved changes</a:t>
            </a:r>
          </a:p>
        </p:txBody>
      </p:sp>
    </p:spTree>
    <p:extLst>
      <p:ext uri="{BB962C8B-B14F-4D97-AF65-F5344CB8AC3E}">
        <p14:creationId xmlns:p14="http://schemas.microsoft.com/office/powerpoint/2010/main" val="312202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848F97-4B73-CE98-9EA5-69B742530912}"/>
              </a:ext>
            </a:extLst>
          </p:cNvPr>
          <p:cNvCxnSpPr/>
          <p:nvPr/>
        </p:nvCxnSpPr>
        <p:spPr>
          <a:xfrm>
            <a:off x="4592314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3BBBA-E133-040C-6BFE-9A6021BA997A}"/>
              </a:ext>
            </a:extLst>
          </p:cNvPr>
          <p:cNvCxnSpPr/>
          <p:nvPr/>
        </p:nvCxnSpPr>
        <p:spPr>
          <a:xfrm>
            <a:off x="6936187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27526-33A4-365D-3705-6247C7A93C51}"/>
              </a:ext>
            </a:extLst>
          </p:cNvPr>
          <p:cNvCxnSpPr/>
          <p:nvPr/>
        </p:nvCxnSpPr>
        <p:spPr>
          <a:xfrm>
            <a:off x="2248441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05D61D-386A-13CD-BECB-FD58A154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branches in git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1F5605-C741-A957-1331-9ABD9AA3097F}"/>
              </a:ext>
            </a:extLst>
          </p:cNvPr>
          <p:cNvCxnSpPr/>
          <p:nvPr/>
        </p:nvCxnSpPr>
        <p:spPr>
          <a:xfrm>
            <a:off x="1145894" y="3576577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1F779-86B4-84BE-BF9C-4224307A9865}"/>
              </a:ext>
            </a:extLst>
          </p:cNvPr>
          <p:cNvSpPr txBox="1"/>
          <p:nvPr/>
        </p:nvSpPr>
        <p:spPr>
          <a:xfrm>
            <a:off x="4930815" y="3314967"/>
            <a:ext cx="1497826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branch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95287-11B1-B227-9387-EF00B3826D41}"/>
              </a:ext>
            </a:extLst>
          </p:cNvPr>
          <p:cNvSpPr/>
          <p:nvPr/>
        </p:nvSpPr>
        <p:spPr>
          <a:xfrm>
            <a:off x="1516284" y="4341690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6742B-21E8-C0C1-9401-1AF21F1BBE78}"/>
              </a:ext>
            </a:extLst>
          </p:cNvPr>
          <p:cNvSpPr/>
          <p:nvPr/>
        </p:nvSpPr>
        <p:spPr>
          <a:xfrm>
            <a:off x="3860157" y="4341691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98A5C-627E-B3DE-5543-CF8EF0033D1D}"/>
              </a:ext>
            </a:extLst>
          </p:cNvPr>
          <p:cNvSpPr/>
          <p:nvPr/>
        </p:nvSpPr>
        <p:spPr>
          <a:xfrm>
            <a:off x="6204030" y="4341689"/>
            <a:ext cx="1464314" cy="1382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8D674-5524-0443-60CD-53B43FD01572}"/>
              </a:ext>
            </a:extLst>
          </p:cNvPr>
          <p:cNvSpPr txBox="1"/>
          <p:nvPr/>
        </p:nvSpPr>
        <p:spPr>
          <a:xfrm>
            <a:off x="172058" y="6060989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A1F01-A87A-C2FA-FB35-19EC02A63E6A}"/>
              </a:ext>
            </a:extLst>
          </p:cNvPr>
          <p:cNvSpPr txBox="1"/>
          <p:nvPr/>
        </p:nvSpPr>
        <p:spPr>
          <a:xfrm>
            <a:off x="2526183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30745-30A1-A7EB-AC46-1E416C51BFA0}"/>
              </a:ext>
            </a:extLst>
          </p:cNvPr>
          <p:cNvSpPr txBox="1"/>
          <p:nvPr/>
        </p:nvSpPr>
        <p:spPr>
          <a:xfrm>
            <a:off x="4901945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</p:spTree>
    <p:extLst>
      <p:ext uri="{BB962C8B-B14F-4D97-AF65-F5344CB8AC3E}">
        <p14:creationId xmlns:p14="http://schemas.microsoft.com/office/powerpoint/2010/main" val="3446817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848F97-4B73-CE98-9EA5-69B742530912}"/>
              </a:ext>
            </a:extLst>
          </p:cNvPr>
          <p:cNvCxnSpPr/>
          <p:nvPr/>
        </p:nvCxnSpPr>
        <p:spPr>
          <a:xfrm>
            <a:off x="4592314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3BBBA-E133-040C-6BFE-9A6021BA997A}"/>
              </a:ext>
            </a:extLst>
          </p:cNvPr>
          <p:cNvCxnSpPr/>
          <p:nvPr/>
        </p:nvCxnSpPr>
        <p:spPr>
          <a:xfrm>
            <a:off x="6936187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88B77-5672-F77C-8814-7578F0A66C03}"/>
              </a:ext>
            </a:extLst>
          </p:cNvPr>
          <p:cNvCxnSpPr/>
          <p:nvPr/>
        </p:nvCxnSpPr>
        <p:spPr>
          <a:xfrm>
            <a:off x="9211402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27526-33A4-365D-3705-6247C7A93C51}"/>
              </a:ext>
            </a:extLst>
          </p:cNvPr>
          <p:cNvCxnSpPr/>
          <p:nvPr/>
        </p:nvCxnSpPr>
        <p:spPr>
          <a:xfrm>
            <a:off x="2248441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05D61D-386A-13CD-BECB-FD58A154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in git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1F5605-C741-A957-1331-9ABD9AA3097F}"/>
              </a:ext>
            </a:extLst>
          </p:cNvPr>
          <p:cNvCxnSpPr/>
          <p:nvPr/>
        </p:nvCxnSpPr>
        <p:spPr>
          <a:xfrm>
            <a:off x="1145894" y="3576577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1F779-86B4-84BE-BF9C-4224307A9865}"/>
              </a:ext>
            </a:extLst>
          </p:cNvPr>
          <p:cNvSpPr txBox="1"/>
          <p:nvPr/>
        </p:nvSpPr>
        <p:spPr>
          <a:xfrm>
            <a:off x="4930815" y="3314967"/>
            <a:ext cx="1497826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branch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95287-11B1-B227-9387-EF00B3826D41}"/>
              </a:ext>
            </a:extLst>
          </p:cNvPr>
          <p:cNvSpPr/>
          <p:nvPr/>
        </p:nvSpPr>
        <p:spPr>
          <a:xfrm>
            <a:off x="1516284" y="4341690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6742B-21E8-C0C1-9401-1AF21F1BBE78}"/>
              </a:ext>
            </a:extLst>
          </p:cNvPr>
          <p:cNvSpPr/>
          <p:nvPr/>
        </p:nvSpPr>
        <p:spPr>
          <a:xfrm>
            <a:off x="3860157" y="4341691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98A5C-627E-B3DE-5543-CF8EF0033D1D}"/>
              </a:ext>
            </a:extLst>
          </p:cNvPr>
          <p:cNvSpPr/>
          <p:nvPr/>
        </p:nvSpPr>
        <p:spPr>
          <a:xfrm>
            <a:off x="6204030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55485D-54AB-2845-05E1-F6FD45F06CD6}"/>
              </a:ext>
            </a:extLst>
          </p:cNvPr>
          <p:cNvSpPr/>
          <p:nvPr/>
        </p:nvSpPr>
        <p:spPr>
          <a:xfrm>
            <a:off x="8479245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8D674-5524-0443-60CD-53B43FD01572}"/>
              </a:ext>
            </a:extLst>
          </p:cNvPr>
          <p:cNvSpPr txBox="1"/>
          <p:nvPr/>
        </p:nvSpPr>
        <p:spPr>
          <a:xfrm>
            <a:off x="172058" y="6060989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A1F01-A87A-C2FA-FB35-19EC02A63E6A}"/>
              </a:ext>
            </a:extLst>
          </p:cNvPr>
          <p:cNvSpPr txBox="1"/>
          <p:nvPr/>
        </p:nvSpPr>
        <p:spPr>
          <a:xfrm>
            <a:off x="2526183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30745-30A1-A7EB-AC46-1E416C51BFA0}"/>
              </a:ext>
            </a:extLst>
          </p:cNvPr>
          <p:cNvSpPr txBox="1"/>
          <p:nvPr/>
        </p:nvSpPr>
        <p:spPr>
          <a:xfrm>
            <a:off x="4901945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287CA-C4A3-DD52-6B86-B65956C91655}"/>
              </a:ext>
            </a:extLst>
          </p:cNvPr>
          <p:cNvSpPr txBox="1"/>
          <p:nvPr/>
        </p:nvSpPr>
        <p:spPr>
          <a:xfrm>
            <a:off x="7396471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pic>
        <p:nvPicPr>
          <p:cNvPr id="3" name="Graphic 2" descr="Male profile">
            <a:extLst>
              <a:ext uri="{FF2B5EF4-FFF2-40B4-BE49-F238E27FC236}">
                <a16:creationId xmlns:a16="http://schemas.microsoft.com/office/drawing/2014/main" id="{7E6A7E76-1D92-4917-2900-909C2C43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2485" y="4912612"/>
            <a:ext cx="914400" cy="914400"/>
          </a:xfrm>
          <a:prstGeom prst="rect">
            <a:avLst/>
          </a:prstGeom>
        </p:spPr>
      </p:pic>
      <p:pic>
        <p:nvPicPr>
          <p:cNvPr id="5" name="Graphic 4" descr="Female Profile">
            <a:extLst>
              <a:ext uri="{FF2B5EF4-FFF2-40B4-BE49-F238E27FC236}">
                <a16:creationId xmlns:a16="http://schemas.microsoft.com/office/drawing/2014/main" id="{AA542380-00D0-8EF9-4065-D42681CA4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9347" y="4884320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">
            <a:extLst>
              <a:ext uri="{FF2B5EF4-FFF2-40B4-BE49-F238E27FC236}">
                <a16:creationId xmlns:a16="http://schemas.microsoft.com/office/drawing/2014/main" id="{A23BB5D7-90DC-5DC1-A864-465D774BB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2276" y="4936545"/>
            <a:ext cx="914400" cy="914400"/>
          </a:xfrm>
          <a:prstGeom prst="rect">
            <a:avLst/>
          </a:prstGeom>
        </p:spPr>
      </p:pic>
      <p:pic>
        <p:nvPicPr>
          <p:cNvPr id="10" name="Graphic 9" descr="Female Profile">
            <a:extLst>
              <a:ext uri="{FF2B5EF4-FFF2-40B4-BE49-F238E27FC236}">
                <a16:creationId xmlns:a16="http://schemas.microsoft.com/office/drawing/2014/main" id="{3B2C3861-9CD3-1935-6E3B-B77855C1D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5237" y="48843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15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848F97-4B73-CE98-9EA5-69B742530912}"/>
              </a:ext>
            </a:extLst>
          </p:cNvPr>
          <p:cNvCxnSpPr/>
          <p:nvPr/>
        </p:nvCxnSpPr>
        <p:spPr>
          <a:xfrm>
            <a:off x="4592314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3BBBA-E133-040C-6BFE-9A6021BA997A}"/>
              </a:ext>
            </a:extLst>
          </p:cNvPr>
          <p:cNvCxnSpPr/>
          <p:nvPr/>
        </p:nvCxnSpPr>
        <p:spPr>
          <a:xfrm>
            <a:off x="6936187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88B77-5672-F77C-8814-7578F0A66C03}"/>
              </a:ext>
            </a:extLst>
          </p:cNvPr>
          <p:cNvCxnSpPr/>
          <p:nvPr/>
        </p:nvCxnSpPr>
        <p:spPr>
          <a:xfrm>
            <a:off x="9211402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27526-33A4-365D-3705-6247C7A93C51}"/>
              </a:ext>
            </a:extLst>
          </p:cNvPr>
          <p:cNvCxnSpPr/>
          <p:nvPr/>
        </p:nvCxnSpPr>
        <p:spPr>
          <a:xfrm>
            <a:off x="2248441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05D61D-386A-13CD-BECB-FD58A154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branches in git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1F5605-C741-A957-1331-9ABD9AA3097F}"/>
              </a:ext>
            </a:extLst>
          </p:cNvPr>
          <p:cNvCxnSpPr/>
          <p:nvPr/>
        </p:nvCxnSpPr>
        <p:spPr>
          <a:xfrm>
            <a:off x="1145894" y="3576577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1F779-86B4-84BE-BF9C-4224307A9865}"/>
              </a:ext>
            </a:extLst>
          </p:cNvPr>
          <p:cNvSpPr txBox="1"/>
          <p:nvPr/>
        </p:nvSpPr>
        <p:spPr>
          <a:xfrm>
            <a:off x="4930815" y="3314967"/>
            <a:ext cx="1497826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branch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95287-11B1-B227-9387-EF00B3826D41}"/>
              </a:ext>
            </a:extLst>
          </p:cNvPr>
          <p:cNvSpPr/>
          <p:nvPr/>
        </p:nvSpPr>
        <p:spPr>
          <a:xfrm>
            <a:off x="1516284" y="4341690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6742B-21E8-C0C1-9401-1AF21F1BBE78}"/>
              </a:ext>
            </a:extLst>
          </p:cNvPr>
          <p:cNvSpPr/>
          <p:nvPr/>
        </p:nvSpPr>
        <p:spPr>
          <a:xfrm>
            <a:off x="3860157" y="4341691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98A5C-627E-B3DE-5543-CF8EF0033D1D}"/>
              </a:ext>
            </a:extLst>
          </p:cNvPr>
          <p:cNvSpPr/>
          <p:nvPr/>
        </p:nvSpPr>
        <p:spPr>
          <a:xfrm>
            <a:off x="6204030" y="4341689"/>
            <a:ext cx="1464314" cy="1382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55485D-54AB-2845-05E1-F6FD45F06CD6}"/>
              </a:ext>
            </a:extLst>
          </p:cNvPr>
          <p:cNvSpPr/>
          <p:nvPr/>
        </p:nvSpPr>
        <p:spPr>
          <a:xfrm>
            <a:off x="8479245" y="4341689"/>
            <a:ext cx="1464314" cy="1382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8D674-5524-0443-60CD-53B43FD01572}"/>
              </a:ext>
            </a:extLst>
          </p:cNvPr>
          <p:cNvSpPr txBox="1"/>
          <p:nvPr/>
        </p:nvSpPr>
        <p:spPr>
          <a:xfrm>
            <a:off x="172058" y="6060989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A1F01-A87A-C2FA-FB35-19EC02A63E6A}"/>
              </a:ext>
            </a:extLst>
          </p:cNvPr>
          <p:cNvSpPr txBox="1"/>
          <p:nvPr/>
        </p:nvSpPr>
        <p:spPr>
          <a:xfrm>
            <a:off x="2526183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30745-30A1-A7EB-AC46-1E416C51BFA0}"/>
              </a:ext>
            </a:extLst>
          </p:cNvPr>
          <p:cNvSpPr txBox="1"/>
          <p:nvPr/>
        </p:nvSpPr>
        <p:spPr>
          <a:xfrm>
            <a:off x="4901945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A9AD1-0CA9-0674-0DD2-D6A5680011B0}"/>
              </a:ext>
            </a:extLst>
          </p:cNvPr>
          <p:cNvSpPr txBox="1"/>
          <p:nvPr/>
        </p:nvSpPr>
        <p:spPr>
          <a:xfrm>
            <a:off x="7277707" y="6073690"/>
            <a:ext cx="2165547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Saved changes</a:t>
            </a:r>
          </a:p>
        </p:txBody>
      </p:sp>
      <p:pic>
        <p:nvPicPr>
          <p:cNvPr id="3" name="Graphic 2" descr="Male profile">
            <a:extLst>
              <a:ext uri="{FF2B5EF4-FFF2-40B4-BE49-F238E27FC236}">
                <a16:creationId xmlns:a16="http://schemas.microsoft.com/office/drawing/2014/main" id="{0D338CF5-F287-52E8-9662-8F178C5A3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2485" y="4912612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">
            <a:extLst>
              <a:ext uri="{FF2B5EF4-FFF2-40B4-BE49-F238E27FC236}">
                <a16:creationId xmlns:a16="http://schemas.microsoft.com/office/drawing/2014/main" id="{A194F0E4-6811-D424-EEED-89E224694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9347" y="4884320"/>
            <a:ext cx="914400" cy="914400"/>
          </a:xfrm>
          <a:prstGeom prst="rect">
            <a:avLst/>
          </a:prstGeom>
        </p:spPr>
      </p:pic>
      <p:pic>
        <p:nvPicPr>
          <p:cNvPr id="10" name="Graphic 9" descr="Female Profile">
            <a:extLst>
              <a:ext uri="{FF2B5EF4-FFF2-40B4-BE49-F238E27FC236}">
                <a16:creationId xmlns:a16="http://schemas.microsoft.com/office/drawing/2014/main" id="{37E507EA-0F0F-ADAB-1F0B-748242367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2276" y="4936545"/>
            <a:ext cx="914400" cy="914400"/>
          </a:xfrm>
          <a:prstGeom prst="rect">
            <a:avLst/>
          </a:prstGeom>
        </p:spPr>
      </p:pic>
      <p:pic>
        <p:nvPicPr>
          <p:cNvPr id="14" name="Graphic 13" descr="Female Profile">
            <a:extLst>
              <a:ext uri="{FF2B5EF4-FFF2-40B4-BE49-F238E27FC236}">
                <a16:creationId xmlns:a16="http://schemas.microsoft.com/office/drawing/2014/main" id="{EB8909C6-FE29-080C-F119-411308397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5237" y="488432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2203A5-1D06-7A17-AF78-B6A946BF7975}"/>
              </a:ext>
            </a:extLst>
          </p:cNvPr>
          <p:cNvSpPr txBox="1"/>
          <p:nvPr/>
        </p:nvSpPr>
        <p:spPr>
          <a:xfrm>
            <a:off x="9599943" y="500048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😢</a:t>
            </a:r>
          </a:p>
        </p:txBody>
      </p:sp>
    </p:spTree>
    <p:extLst>
      <p:ext uri="{BB962C8B-B14F-4D97-AF65-F5344CB8AC3E}">
        <p14:creationId xmlns:p14="http://schemas.microsoft.com/office/powerpoint/2010/main" val="463939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1998-BD8E-D5C3-3508-176402E0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branch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B19CB-3545-24F5-B823-2C913ECEC926}"/>
              </a:ext>
            </a:extLst>
          </p:cNvPr>
          <p:cNvCxnSpPr/>
          <p:nvPr/>
        </p:nvCxnSpPr>
        <p:spPr>
          <a:xfrm>
            <a:off x="1145894" y="3576577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62349-A71B-C42D-F103-CE3874AB7A8A}"/>
              </a:ext>
            </a:extLst>
          </p:cNvPr>
          <p:cNvSpPr txBox="1"/>
          <p:nvPr/>
        </p:nvSpPr>
        <p:spPr>
          <a:xfrm>
            <a:off x="5197865" y="3314967"/>
            <a:ext cx="963725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504792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1998-BD8E-D5C3-3508-176402E0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branch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B19CB-3545-24F5-B823-2C913ECEC926}"/>
              </a:ext>
            </a:extLst>
          </p:cNvPr>
          <p:cNvCxnSpPr/>
          <p:nvPr/>
        </p:nvCxnSpPr>
        <p:spPr>
          <a:xfrm>
            <a:off x="1080304" y="2187615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62349-A71B-C42D-F103-CE3874AB7A8A}"/>
              </a:ext>
            </a:extLst>
          </p:cNvPr>
          <p:cNvSpPr txBox="1"/>
          <p:nvPr/>
        </p:nvSpPr>
        <p:spPr>
          <a:xfrm>
            <a:off x="5132275" y="1926005"/>
            <a:ext cx="963725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09228A-357E-3C22-D4A8-030E9573DCBF}"/>
              </a:ext>
            </a:extLst>
          </p:cNvPr>
          <p:cNvCxnSpPr>
            <a:cxnSpLocks/>
          </p:cNvCxnSpPr>
          <p:nvPr/>
        </p:nvCxnSpPr>
        <p:spPr>
          <a:xfrm>
            <a:off x="2689189" y="3472405"/>
            <a:ext cx="0" cy="123849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AEEE1E-B57B-720F-A9A9-594FECB04680}"/>
              </a:ext>
            </a:extLst>
          </p:cNvPr>
          <p:cNvCxnSpPr>
            <a:cxnSpLocks/>
          </p:cNvCxnSpPr>
          <p:nvPr/>
        </p:nvCxnSpPr>
        <p:spPr>
          <a:xfrm>
            <a:off x="2182851" y="2187615"/>
            <a:ext cx="2369858" cy="1284790"/>
          </a:xfrm>
          <a:prstGeom prst="bentConnector3">
            <a:avLst>
              <a:gd name="adj1" fmla="val 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468D6D-0A95-35BE-925A-8621F2F2B6AC}"/>
              </a:ext>
            </a:extLst>
          </p:cNvPr>
          <p:cNvSpPr/>
          <p:nvPr/>
        </p:nvSpPr>
        <p:spPr>
          <a:xfrm>
            <a:off x="2349894" y="4295392"/>
            <a:ext cx="678591" cy="640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1E3FE5-548C-67F5-62B4-F392E2054F3F}"/>
              </a:ext>
            </a:extLst>
          </p:cNvPr>
          <p:cNvCxnSpPr>
            <a:cxnSpLocks/>
          </p:cNvCxnSpPr>
          <p:nvPr/>
        </p:nvCxnSpPr>
        <p:spPr>
          <a:xfrm>
            <a:off x="3679623" y="3472405"/>
            <a:ext cx="0" cy="1143299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B5DB091-C555-7AB8-0251-724A400EB02E}"/>
              </a:ext>
            </a:extLst>
          </p:cNvPr>
          <p:cNvSpPr/>
          <p:nvPr/>
        </p:nvSpPr>
        <p:spPr>
          <a:xfrm>
            <a:off x="3333060" y="4295392"/>
            <a:ext cx="678591" cy="640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7AC075-C5F2-32B3-DC52-67B44071FE81}"/>
              </a:ext>
            </a:extLst>
          </p:cNvPr>
          <p:cNvCxnSpPr>
            <a:cxnSpLocks/>
          </p:cNvCxnSpPr>
          <p:nvPr/>
        </p:nvCxnSpPr>
        <p:spPr>
          <a:xfrm flipV="1">
            <a:off x="4622157" y="2314937"/>
            <a:ext cx="0" cy="1157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B5928B-C091-AB6E-6A8D-522AC41F1416}"/>
              </a:ext>
            </a:extLst>
          </p:cNvPr>
          <p:cNvSpPr txBox="1"/>
          <p:nvPr/>
        </p:nvSpPr>
        <p:spPr>
          <a:xfrm>
            <a:off x="2390093" y="3322782"/>
            <a:ext cx="2005812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sz="1400" dirty="0"/>
              <a:t>HTML branch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8EC320-F136-1336-0111-CA195C86BDA4}"/>
              </a:ext>
            </a:extLst>
          </p:cNvPr>
          <p:cNvCxnSpPr>
            <a:cxnSpLocks/>
          </p:cNvCxnSpPr>
          <p:nvPr/>
        </p:nvCxnSpPr>
        <p:spPr>
          <a:xfrm>
            <a:off x="2182851" y="2187614"/>
            <a:ext cx="4997311" cy="3430232"/>
          </a:xfrm>
          <a:prstGeom prst="bentConnector3">
            <a:avLst>
              <a:gd name="adj1" fmla="val 4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D5A26E-8756-506C-2772-E2CAF3976894}"/>
              </a:ext>
            </a:extLst>
          </p:cNvPr>
          <p:cNvCxnSpPr>
            <a:cxnSpLocks/>
          </p:cNvCxnSpPr>
          <p:nvPr/>
        </p:nvCxnSpPr>
        <p:spPr>
          <a:xfrm>
            <a:off x="3202241" y="5256777"/>
            <a:ext cx="0" cy="1208669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C8D91C5-2FA2-8C49-4615-DE6CB34DECA7}"/>
              </a:ext>
            </a:extLst>
          </p:cNvPr>
          <p:cNvSpPr/>
          <p:nvPr/>
        </p:nvSpPr>
        <p:spPr>
          <a:xfrm>
            <a:off x="2862946" y="6049942"/>
            <a:ext cx="678591" cy="640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3200" dirty="0">
                <a:solidFill>
                  <a:sysClr val="windowText" lastClr="000000"/>
                </a:solidFill>
              </a:rPr>
              <a:t>ا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91ADB5-0F4F-9E51-F1BD-9285A44B59DD}"/>
              </a:ext>
            </a:extLst>
          </p:cNvPr>
          <p:cNvCxnSpPr>
            <a:cxnSpLocks/>
          </p:cNvCxnSpPr>
          <p:nvPr/>
        </p:nvCxnSpPr>
        <p:spPr>
          <a:xfrm>
            <a:off x="4403173" y="5256777"/>
            <a:ext cx="0" cy="1143299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5D3DAFE-1408-68D9-8A6D-C5A36EA021E2}"/>
              </a:ext>
            </a:extLst>
          </p:cNvPr>
          <p:cNvSpPr/>
          <p:nvPr/>
        </p:nvSpPr>
        <p:spPr>
          <a:xfrm>
            <a:off x="4056610" y="6079764"/>
            <a:ext cx="678591" cy="640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3200" dirty="0">
                <a:solidFill>
                  <a:sysClr val="windowText" lastClr="000000"/>
                </a:solidFill>
              </a:rPr>
              <a:t>ب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C19876-53FA-46F5-CC47-8AE6FC94F87C}"/>
              </a:ext>
            </a:extLst>
          </p:cNvPr>
          <p:cNvCxnSpPr>
            <a:cxnSpLocks/>
          </p:cNvCxnSpPr>
          <p:nvPr/>
        </p:nvCxnSpPr>
        <p:spPr>
          <a:xfrm flipV="1">
            <a:off x="7101871" y="2314937"/>
            <a:ext cx="0" cy="33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5582CE-299A-D60A-EC3D-BD29D06D8D9B}"/>
              </a:ext>
            </a:extLst>
          </p:cNvPr>
          <p:cNvCxnSpPr>
            <a:cxnSpLocks/>
          </p:cNvCxnSpPr>
          <p:nvPr/>
        </p:nvCxnSpPr>
        <p:spPr>
          <a:xfrm>
            <a:off x="5576744" y="5256777"/>
            <a:ext cx="0" cy="1143299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32DC268-0973-B6BC-D8BC-415BE813DD69}"/>
              </a:ext>
            </a:extLst>
          </p:cNvPr>
          <p:cNvSpPr/>
          <p:nvPr/>
        </p:nvSpPr>
        <p:spPr>
          <a:xfrm>
            <a:off x="5230181" y="6079764"/>
            <a:ext cx="678591" cy="640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3200" dirty="0">
                <a:solidFill>
                  <a:sysClr val="windowText" lastClr="000000"/>
                </a:solidFill>
              </a:rPr>
              <a:t>پ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C6B3-499E-FA9C-86A2-5787AAEB9D8E}"/>
              </a:ext>
            </a:extLst>
          </p:cNvPr>
          <p:cNvSpPr txBox="1"/>
          <p:nvPr/>
        </p:nvSpPr>
        <p:spPr>
          <a:xfrm>
            <a:off x="3367780" y="5437390"/>
            <a:ext cx="2005812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sz="1400" dirty="0"/>
              <a:t>CSS branch</a:t>
            </a:r>
          </a:p>
        </p:txBody>
      </p:sp>
    </p:spTree>
    <p:extLst>
      <p:ext uri="{BB962C8B-B14F-4D97-AF65-F5344CB8AC3E}">
        <p14:creationId xmlns:p14="http://schemas.microsoft.com/office/powerpoint/2010/main" val="257234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6C92-51EC-6AA3-EB59-C1C197AD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A9E7-B576-CDB0-4E56-4B6F9CA6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share files for a project you’re working on with a group of friends?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03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1998-BD8E-D5C3-3508-176402E0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and pushing changes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B19CB-3545-24F5-B823-2C913ECEC926}"/>
              </a:ext>
            </a:extLst>
          </p:cNvPr>
          <p:cNvCxnSpPr/>
          <p:nvPr/>
        </p:nvCxnSpPr>
        <p:spPr>
          <a:xfrm>
            <a:off x="1080304" y="2187615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62349-A71B-C42D-F103-CE3874AB7A8A}"/>
              </a:ext>
            </a:extLst>
          </p:cNvPr>
          <p:cNvSpPr txBox="1"/>
          <p:nvPr/>
        </p:nvSpPr>
        <p:spPr>
          <a:xfrm>
            <a:off x="5132275" y="1926005"/>
            <a:ext cx="963725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09228A-357E-3C22-D4A8-030E9573DCBF}"/>
              </a:ext>
            </a:extLst>
          </p:cNvPr>
          <p:cNvCxnSpPr>
            <a:cxnSpLocks/>
          </p:cNvCxnSpPr>
          <p:nvPr/>
        </p:nvCxnSpPr>
        <p:spPr>
          <a:xfrm>
            <a:off x="2689189" y="3472405"/>
            <a:ext cx="0" cy="123849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AEEE1E-B57B-720F-A9A9-594FECB04680}"/>
              </a:ext>
            </a:extLst>
          </p:cNvPr>
          <p:cNvCxnSpPr>
            <a:cxnSpLocks/>
          </p:cNvCxnSpPr>
          <p:nvPr/>
        </p:nvCxnSpPr>
        <p:spPr>
          <a:xfrm>
            <a:off x="2182851" y="2187615"/>
            <a:ext cx="2369858" cy="1284790"/>
          </a:xfrm>
          <a:prstGeom prst="bentConnector3">
            <a:avLst>
              <a:gd name="adj1" fmla="val 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468D6D-0A95-35BE-925A-8621F2F2B6AC}"/>
              </a:ext>
            </a:extLst>
          </p:cNvPr>
          <p:cNvSpPr/>
          <p:nvPr/>
        </p:nvSpPr>
        <p:spPr>
          <a:xfrm>
            <a:off x="2349894" y="4295392"/>
            <a:ext cx="678591" cy="640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1E3FE5-548C-67F5-62B4-F392E2054F3F}"/>
              </a:ext>
            </a:extLst>
          </p:cNvPr>
          <p:cNvCxnSpPr>
            <a:cxnSpLocks/>
          </p:cNvCxnSpPr>
          <p:nvPr/>
        </p:nvCxnSpPr>
        <p:spPr>
          <a:xfrm>
            <a:off x="3679623" y="3472405"/>
            <a:ext cx="0" cy="1143299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B5DB091-C555-7AB8-0251-724A400EB02E}"/>
              </a:ext>
            </a:extLst>
          </p:cNvPr>
          <p:cNvSpPr/>
          <p:nvPr/>
        </p:nvSpPr>
        <p:spPr>
          <a:xfrm>
            <a:off x="3333060" y="4295392"/>
            <a:ext cx="678591" cy="640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7AC075-C5F2-32B3-DC52-67B44071FE81}"/>
              </a:ext>
            </a:extLst>
          </p:cNvPr>
          <p:cNvCxnSpPr>
            <a:cxnSpLocks/>
          </p:cNvCxnSpPr>
          <p:nvPr/>
        </p:nvCxnSpPr>
        <p:spPr>
          <a:xfrm flipV="1">
            <a:off x="4622157" y="2314937"/>
            <a:ext cx="0" cy="1157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B5928B-C091-AB6E-6A8D-522AC41F1416}"/>
              </a:ext>
            </a:extLst>
          </p:cNvPr>
          <p:cNvSpPr txBox="1"/>
          <p:nvPr/>
        </p:nvSpPr>
        <p:spPr>
          <a:xfrm>
            <a:off x="2390093" y="3322782"/>
            <a:ext cx="2005812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sz="1400" dirty="0"/>
              <a:t>HTML branch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8EC320-F136-1336-0111-CA195C86BDA4}"/>
              </a:ext>
            </a:extLst>
          </p:cNvPr>
          <p:cNvCxnSpPr>
            <a:cxnSpLocks/>
          </p:cNvCxnSpPr>
          <p:nvPr/>
        </p:nvCxnSpPr>
        <p:spPr>
          <a:xfrm>
            <a:off x="2182851" y="2187614"/>
            <a:ext cx="4997311" cy="3430232"/>
          </a:xfrm>
          <a:prstGeom prst="bentConnector3">
            <a:avLst>
              <a:gd name="adj1" fmla="val 4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D5A26E-8756-506C-2772-E2CAF3976894}"/>
              </a:ext>
            </a:extLst>
          </p:cNvPr>
          <p:cNvCxnSpPr>
            <a:cxnSpLocks/>
          </p:cNvCxnSpPr>
          <p:nvPr/>
        </p:nvCxnSpPr>
        <p:spPr>
          <a:xfrm>
            <a:off x="3202241" y="5256777"/>
            <a:ext cx="0" cy="1208669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C8D91C5-2FA2-8C49-4615-DE6CB34DECA7}"/>
              </a:ext>
            </a:extLst>
          </p:cNvPr>
          <p:cNvSpPr/>
          <p:nvPr/>
        </p:nvSpPr>
        <p:spPr>
          <a:xfrm>
            <a:off x="2862946" y="6049942"/>
            <a:ext cx="678591" cy="640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3200" dirty="0">
                <a:solidFill>
                  <a:sysClr val="windowText" lastClr="000000"/>
                </a:solidFill>
              </a:rPr>
              <a:t>ا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91ADB5-0F4F-9E51-F1BD-9285A44B59DD}"/>
              </a:ext>
            </a:extLst>
          </p:cNvPr>
          <p:cNvCxnSpPr>
            <a:cxnSpLocks/>
          </p:cNvCxnSpPr>
          <p:nvPr/>
        </p:nvCxnSpPr>
        <p:spPr>
          <a:xfrm>
            <a:off x="4403173" y="5256777"/>
            <a:ext cx="0" cy="1143299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5D3DAFE-1408-68D9-8A6D-C5A36EA021E2}"/>
              </a:ext>
            </a:extLst>
          </p:cNvPr>
          <p:cNvSpPr/>
          <p:nvPr/>
        </p:nvSpPr>
        <p:spPr>
          <a:xfrm>
            <a:off x="4056610" y="6079764"/>
            <a:ext cx="678591" cy="640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3200" dirty="0">
                <a:solidFill>
                  <a:sysClr val="windowText" lastClr="000000"/>
                </a:solidFill>
              </a:rPr>
              <a:t>ب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C19876-53FA-46F5-CC47-8AE6FC94F87C}"/>
              </a:ext>
            </a:extLst>
          </p:cNvPr>
          <p:cNvCxnSpPr>
            <a:cxnSpLocks/>
          </p:cNvCxnSpPr>
          <p:nvPr/>
        </p:nvCxnSpPr>
        <p:spPr>
          <a:xfrm flipV="1">
            <a:off x="7101871" y="2314937"/>
            <a:ext cx="0" cy="33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5582CE-299A-D60A-EC3D-BD29D06D8D9B}"/>
              </a:ext>
            </a:extLst>
          </p:cNvPr>
          <p:cNvCxnSpPr>
            <a:cxnSpLocks/>
          </p:cNvCxnSpPr>
          <p:nvPr/>
        </p:nvCxnSpPr>
        <p:spPr>
          <a:xfrm>
            <a:off x="5576744" y="5256777"/>
            <a:ext cx="0" cy="1143299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32DC268-0973-B6BC-D8BC-415BE813DD69}"/>
              </a:ext>
            </a:extLst>
          </p:cNvPr>
          <p:cNvSpPr/>
          <p:nvPr/>
        </p:nvSpPr>
        <p:spPr>
          <a:xfrm>
            <a:off x="5230181" y="6079764"/>
            <a:ext cx="678591" cy="640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3200" dirty="0">
                <a:solidFill>
                  <a:sysClr val="windowText" lastClr="000000"/>
                </a:solidFill>
              </a:rPr>
              <a:t>پ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C6B3-499E-FA9C-86A2-5787AAEB9D8E}"/>
              </a:ext>
            </a:extLst>
          </p:cNvPr>
          <p:cNvSpPr txBox="1"/>
          <p:nvPr/>
        </p:nvSpPr>
        <p:spPr>
          <a:xfrm>
            <a:off x="3367780" y="5437390"/>
            <a:ext cx="2005812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sz="1400" dirty="0"/>
              <a:t>CSS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C097A-83A0-38C5-8119-AD5F88457916}"/>
              </a:ext>
            </a:extLst>
          </p:cNvPr>
          <p:cNvSpPr txBox="1"/>
          <p:nvPr/>
        </p:nvSpPr>
        <p:spPr>
          <a:xfrm rot="16200000">
            <a:off x="1787894" y="3802870"/>
            <a:ext cx="55758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45E52-C484-5D07-2D6C-88C05180C4AD}"/>
              </a:ext>
            </a:extLst>
          </p:cNvPr>
          <p:cNvSpPr txBox="1"/>
          <p:nvPr/>
        </p:nvSpPr>
        <p:spPr>
          <a:xfrm rot="16200000">
            <a:off x="6962553" y="3718064"/>
            <a:ext cx="67781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028522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848F97-4B73-CE98-9EA5-69B742530912}"/>
              </a:ext>
            </a:extLst>
          </p:cNvPr>
          <p:cNvCxnSpPr/>
          <p:nvPr/>
        </p:nvCxnSpPr>
        <p:spPr>
          <a:xfrm>
            <a:off x="4592314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3BBBA-E133-040C-6BFE-9A6021BA997A}"/>
              </a:ext>
            </a:extLst>
          </p:cNvPr>
          <p:cNvCxnSpPr/>
          <p:nvPr/>
        </p:nvCxnSpPr>
        <p:spPr>
          <a:xfrm>
            <a:off x="6936187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88B77-5672-F77C-8814-7578F0A66C03}"/>
              </a:ext>
            </a:extLst>
          </p:cNvPr>
          <p:cNvCxnSpPr/>
          <p:nvPr/>
        </p:nvCxnSpPr>
        <p:spPr>
          <a:xfrm>
            <a:off x="9211402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27526-33A4-365D-3705-6247C7A93C51}"/>
              </a:ext>
            </a:extLst>
          </p:cNvPr>
          <p:cNvCxnSpPr/>
          <p:nvPr/>
        </p:nvCxnSpPr>
        <p:spPr>
          <a:xfrm>
            <a:off x="2248441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05D61D-386A-13CD-BECB-FD58A154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changes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1F5605-C741-A957-1331-9ABD9AA3097F}"/>
              </a:ext>
            </a:extLst>
          </p:cNvPr>
          <p:cNvCxnSpPr/>
          <p:nvPr/>
        </p:nvCxnSpPr>
        <p:spPr>
          <a:xfrm>
            <a:off x="1145894" y="3576577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1F779-86B4-84BE-BF9C-4224307A9865}"/>
              </a:ext>
            </a:extLst>
          </p:cNvPr>
          <p:cNvSpPr txBox="1"/>
          <p:nvPr/>
        </p:nvSpPr>
        <p:spPr>
          <a:xfrm>
            <a:off x="4930815" y="3314967"/>
            <a:ext cx="1497826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branch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95287-11B1-B227-9387-EF00B3826D41}"/>
              </a:ext>
            </a:extLst>
          </p:cNvPr>
          <p:cNvSpPr/>
          <p:nvPr/>
        </p:nvSpPr>
        <p:spPr>
          <a:xfrm>
            <a:off x="1516284" y="4341690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6742B-21E8-C0C1-9401-1AF21F1BBE78}"/>
              </a:ext>
            </a:extLst>
          </p:cNvPr>
          <p:cNvSpPr/>
          <p:nvPr/>
        </p:nvSpPr>
        <p:spPr>
          <a:xfrm>
            <a:off x="3860157" y="4341691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98A5C-627E-B3DE-5543-CF8EF0033D1D}"/>
              </a:ext>
            </a:extLst>
          </p:cNvPr>
          <p:cNvSpPr/>
          <p:nvPr/>
        </p:nvSpPr>
        <p:spPr>
          <a:xfrm>
            <a:off x="6204030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55485D-54AB-2845-05E1-F6FD45F06CD6}"/>
              </a:ext>
            </a:extLst>
          </p:cNvPr>
          <p:cNvSpPr/>
          <p:nvPr/>
        </p:nvSpPr>
        <p:spPr>
          <a:xfrm>
            <a:off x="8479245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8D674-5524-0443-60CD-53B43FD01572}"/>
              </a:ext>
            </a:extLst>
          </p:cNvPr>
          <p:cNvSpPr txBox="1"/>
          <p:nvPr/>
        </p:nvSpPr>
        <p:spPr>
          <a:xfrm>
            <a:off x="172058" y="6060989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A1F01-A87A-C2FA-FB35-19EC02A63E6A}"/>
              </a:ext>
            </a:extLst>
          </p:cNvPr>
          <p:cNvSpPr txBox="1"/>
          <p:nvPr/>
        </p:nvSpPr>
        <p:spPr>
          <a:xfrm>
            <a:off x="2526183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30745-30A1-A7EB-AC46-1E416C51BFA0}"/>
              </a:ext>
            </a:extLst>
          </p:cNvPr>
          <p:cNvSpPr txBox="1"/>
          <p:nvPr/>
        </p:nvSpPr>
        <p:spPr>
          <a:xfrm>
            <a:off x="4901945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287CA-C4A3-DD52-6B86-B65956C91655}"/>
              </a:ext>
            </a:extLst>
          </p:cNvPr>
          <p:cNvSpPr txBox="1"/>
          <p:nvPr/>
        </p:nvSpPr>
        <p:spPr>
          <a:xfrm>
            <a:off x="7396471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</p:spTree>
    <p:extLst>
      <p:ext uri="{BB962C8B-B14F-4D97-AF65-F5344CB8AC3E}">
        <p14:creationId xmlns:p14="http://schemas.microsoft.com/office/powerpoint/2010/main" val="107200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848F97-4B73-CE98-9EA5-69B742530912}"/>
              </a:ext>
            </a:extLst>
          </p:cNvPr>
          <p:cNvCxnSpPr/>
          <p:nvPr/>
        </p:nvCxnSpPr>
        <p:spPr>
          <a:xfrm>
            <a:off x="4592314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3BBBA-E133-040C-6BFE-9A6021BA997A}"/>
              </a:ext>
            </a:extLst>
          </p:cNvPr>
          <p:cNvCxnSpPr/>
          <p:nvPr/>
        </p:nvCxnSpPr>
        <p:spPr>
          <a:xfrm>
            <a:off x="6936187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88B77-5672-F77C-8814-7578F0A66C03}"/>
              </a:ext>
            </a:extLst>
          </p:cNvPr>
          <p:cNvCxnSpPr/>
          <p:nvPr/>
        </p:nvCxnSpPr>
        <p:spPr>
          <a:xfrm>
            <a:off x="9211402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27526-33A4-365D-3705-6247C7A93C51}"/>
              </a:ext>
            </a:extLst>
          </p:cNvPr>
          <p:cNvCxnSpPr/>
          <p:nvPr/>
        </p:nvCxnSpPr>
        <p:spPr>
          <a:xfrm>
            <a:off x="2248441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05D61D-386A-13CD-BECB-FD58A154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changes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1F5605-C741-A957-1331-9ABD9AA3097F}"/>
              </a:ext>
            </a:extLst>
          </p:cNvPr>
          <p:cNvCxnSpPr/>
          <p:nvPr/>
        </p:nvCxnSpPr>
        <p:spPr>
          <a:xfrm>
            <a:off x="1145894" y="3576577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1F779-86B4-84BE-BF9C-4224307A9865}"/>
              </a:ext>
            </a:extLst>
          </p:cNvPr>
          <p:cNvSpPr txBox="1"/>
          <p:nvPr/>
        </p:nvSpPr>
        <p:spPr>
          <a:xfrm>
            <a:off x="4930815" y="3314967"/>
            <a:ext cx="1497826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branch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95287-11B1-B227-9387-EF00B3826D41}"/>
              </a:ext>
            </a:extLst>
          </p:cNvPr>
          <p:cNvSpPr/>
          <p:nvPr/>
        </p:nvSpPr>
        <p:spPr>
          <a:xfrm>
            <a:off x="1516284" y="3838187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6742B-21E8-C0C1-9401-1AF21F1BBE78}"/>
              </a:ext>
            </a:extLst>
          </p:cNvPr>
          <p:cNvSpPr/>
          <p:nvPr/>
        </p:nvSpPr>
        <p:spPr>
          <a:xfrm>
            <a:off x="3860157" y="4341691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98A5C-627E-B3DE-5543-CF8EF0033D1D}"/>
              </a:ext>
            </a:extLst>
          </p:cNvPr>
          <p:cNvSpPr/>
          <p:nvPr/>
        </p:nvSpPr>
        <p:spPr>
          <a:xfrm>
            <a:off x="6204030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55485D-54AB-2845-05E1-F6FD45F06CD6}"/>
              </a:ext>
            </a:extLst>
          </p:cNvPr>
          <p:cNvSpPr/>
          <p:nvPr/>
        </p:nvSpPr>
        <p:spPr>
          <a:xfrm>
            <a:off x="8479245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8D674-5524-0443-60CD-53B43FD01572}"/>
              </a:ext>
            </a:extLst>
          </p:cNvPr>
          <p:cNvSpPr txBox="1"/>
          <p:nvPr/>
        </p:nvSpPr>
        <p:spPr>
          <a:xfrm>
            <a:off x="172058" y="6060989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A1F01-A87A-C2FA-FB35-19EC02A63E6A}"/>
              </a:ext>
            </a:extLst>
          </p:cNvPr>
          <p:cNvSpPr txBox="1"/>
          <p:nvPr/>
        </p:nvSpPr>
        <p:spPr>
          <a:xfrm>
            <a:off x="2526183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30745-30A1-A7EB-AC46-1E416C51BFA0}"/>
              </a:ext>
            </a:extLst>
          </p:cNvPr>
          <p:cNvSpPr txBox="1"/>
          <p:nvPr/>
        </p:nvSpPr>
        <p:spPr>
          <a:xfrm>
            <a:off x="4901945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287CA-C4A3-DD52-6B86-B65956C91655}"/>
              </a:ext>
            </a:extLst>
          </p:cNvPr>
          <p:cNvSpPr txBox="1"/>
          <p:nvPr/>
        </p:nvSpPr>
        <p:spPr>
          <a:xfrm>
            <a:off x="7396471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336C5-ADE7-DFE9-548A-C005C5B0082A}"/>
              </a:ext>
            </a:extLst>
          </p:cNvPr>
          <p:cNvSpPr txBox="1"/>
          <p:nvPr/>
        </p:nvSpPr>
        <p:spPr>
          <a:xfrm>
            <a:off x="1909534" y="5435450"/>
            <a:ext cx="67781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4D6CCA-A7B2-69F0-6663-0C34265E91AB}"/>
              </a:ext>
            </a:extLst>
          </p:cNvPr>
          <p:cNvSpPr/>
          <p:nvPr/>
        </p:nvSpPr>
        <p:spPr>
          <a:xfrm>
            <a:off x="1990393" y="1213596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DF8E25-0593-E7C5-7339-7DB045DD8CAB}"/>
              </a:ext>
            </a:extLst>
          </p:cNvPr>
          <p:cNvSpPr/>
          <p:nvPr/>
        </p:nvSpPr>
        <p:spPr>
          <a:xfrm>
            <a:off x="3747932" y="1180916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pic>
        <p:nvPicPr>
          <p:cNvPr id="14" name="Graphic 13" descr="Male profile">
            <a:extLst>
              <a:ext uri="{FF2B5EF4-FFF2-40B4-BE49-F238E27FC236}">
                <a16:creationId xmlns:a16="http://schemas.microsoft.com/office/drawing/2014/main" id="{08CF8F00-6896-BC1C-9FE5-F47CD4D6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8355" y="1917809"/>
            <a:ext cx="914400" cy="914400"/>
          </a:xfrm>
          <a:prstGeom prst="rect">
            <a:avLst/>
          </a:prstGeom>
        </p:spPr>
      </p:pic>
      <p:pic>
        <p:nvPicPr>
          <p:cNvPr id="15" name="Graphic 14" descr="Female Profile">
            <a:extLst>
              <a:ext uri="{FF2B5EF4-FFF2-40B4-BE49-F238E27FC236}">
                <a16:creationId xmlns:a16="http://schemas.microsoft.com/office/drawing/2014/main" id="{8F7FCD35-B13C-B8F5-BB9B-385E14FA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1071" y="19486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848F97-4B73-CE98-9EA5-69B742530912}"/>
              </a:ext>
            </a:extLst>
          </p:cNvPr>
          <p:cNvCxnSpPr/>
          <p:nvPr/>
        </p:nvCxnSpPr>
        <p:spPr>
          <a:xfrm>
            <a:off x="4592314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3BBBA-E133-040C-6BFE-9A6021BA997A}"/>
              </a:ext>
            </a:extLst>
          </p:cNvPr>
          <p:cNvCxnSpPr/>
          <p:nvPr/>
        </p:nvCxnSpPr>
        <p:spPr>
          <a:xfrm>
            <a:off x="6936187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88B77-5672-F77C-8814-7578F0A66C03}"/>
              </a:ext>
            </a:extLst>
          </p:cNvPr>
          <p:cNvCxnSpPr/>
          <p:nvPr/>
        </p:nvCxnSpPr>
        <p:spPr>
          <a:xfrm>
            <a:off x="9211402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27526-33A4-365D-3705-6247C7A93C51}"/>
              </a:ext>
            </a:extLst>
          </p:cNvPr>
          <p:cNvCxnSpPr/>
          <p:nvPr/>
        </p:nvCxnSpPr>
        <p:spPr>
          <a:xfrm>
            <a:off x="2248441" y="1811635"/>
            <a:ext cx="0" cy="428822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05D61D-386A-13CD-BECB-FD58A154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changes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1F5605-C741-A957-1331-9ABD9AA3097F}"/>
              </a:ext>
            </a:extLst>
          </p:cNvPr>
          <p:cNvCxnSpPr/>
          <p:nvPr/>
        </p:nvCxnSpPr>
        <p:spPr>
          <a:xfrm>
            <a:off x="1145894" y="3576577"/>
            <a:ext cx="10116273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1F779-86B4-84BE-BF9C-4224307A9865}"/>
              </a:ext>
            </a:extLst>
          </p:cNvPr>
          <p:cNvSpPr txBox="1"/>
          <p:nvPr/>
        </p:nvSpPr>
        <p:spPr>
          <a:xfrm>
            <a:off x="4930815" y="3314967"/>
            <a:ext cx="1497826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branch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95287-11B1-B227-9387-EF00B3826D41}"/>
              </a:ext>
            </a:extLst>
          </p:cNvPr>
          <p:cNvSpPr/>
          <p:nvPr/>
        </p:nvSpPr>
        <p:spPr>
          <a:xfrm>
            <a:off x="1516284" y="3838187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6742B-21E8-C0C1-9401-1AF21F1BBE78}"/>
              </a:ext>
            </a:extLst>
          </p:cNvPr>
          <p:cNvSpPr/>
          <p:nvPr/>
        </p:nvSpPr>
        <p:spPr>
          <a:xfrm>
            <a:off x="3860157" y="4341691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98A5C-627E-B3DE-5543-CF8EF0033D1D}"/>
              </a:ext>
            </a:extLst>
          </p:cNvPr>
          <p:cNvSpPr/>
          <p:nvPr/>
        </p:nvSpPr>
        <p:spPr>
          <a:xfrm>
            <a:off x="6204030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55485D-54AB-2845-05E1-F6FD45F06CD6}"/>
              </a:ext>
            </a:extLst>
          </p:cNvPr>
          <p:cNvSpPr/>
          <p:nvPr/>
        </p:nvSpPr>
        <p:spPr>
          <a:xfrm>
            <a:off x="8479245" y="4341689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8D674-5524-0443-60CD-53B43FD01572}"/>
              </a:ext>
            </a:extLst>
          </p:cNvPr>
          <p:cNvSpPr txBox="1"/>
          <p:nvPr/>
        </p:nvSpPr>
        <p:spPr>
          <a:xfrm>
            <a:off x="172058" y="6060989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A1F01-A87A-C2FA-FB35-19EC02A63E6A}"/>
              </a:ext>
            </a:extLst>
          </p:cNvPr>
          <p:cNvSpPr txBox="1"/>
          <p:nvPr/>
        </p:nvSpPr>
        <p:spPr>
          <a:xfrm>
            <a:off x="2526183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30745-30A1-A7EB-AC46-1E416C51BFA0}"/>
              </a:ext>
            </a:extLst>
          </p:cNvPr>
          <p:cNvSpPr txBox="1"/>
          <p:nvPr/>
        </p:nvSpPr>
        <p:spPr>
          <a:xfrm>
            <a:off x="4901945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287CA-C4A3-DD52-6B86-B65956C91655}"/>
              </a:ext>
            </a:extLst>
          </p:cNvPr>
          <p:cNvSpPr txBox="1"/>
          <p:nvPr/>
        </p:nvSpPr>
        <p:spPr>
          <a:xfrm>
            <a:off x="7396471" y="6073690"/>
            <a:ext cx="2165547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Saved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336C5-ADE7-DFE9-548A-C005C5B0082A}"/>
              </a:ext>
            </a:extLst>
          </p:cNvPr>
          <p:cNvSpPr txBox="1"/>
          <p:nvPr/>
        </p:nvSpPr>
        <p:spPr>
          <a:xfrm>
            <a:off x="1909534" y="5435450"/>
            <a:ext cx="67781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4D6CCA-A7B2-69F0-6663-0C34265E91AB}"/>
              </a:ext>
            </a:extLst>
          </p:cNvPr>
          <p:cNvSpPr/>
          <p:nvPr/>
        </p:nvSpPr>
        <p:spPr>
          <a:xfrm>
            <a:off x="2592211" y="1419374"/>
            <a:ext cx="1464314" cy="1382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pic>
        <p:nvPicPr>
          <p:cNvPr id="14" name="Graphic 13" descr="Male profile">
            <a:extLst>
              <a:ext uri="{FF2B5EF4-FFF2-40B4-BE49-F238E27FC236}">
                <a16:creationId xmlns:a16="http://schemas.microsoft.com/office/drawing/2014/main" id="{08CF8F00-6896-BC1C-9FE5-F47CD4D6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915" y="2331926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58D414-F37B-3C95-92A1-04E89232DDE1}"/>
              </a:ext>
            </a:extLst>
          </p:cNvPr>
          <p:cNvSpPr txBox="1"/>
          <p:nvPr/>
        </p:nvSpPr>
        <p:spPr>
          <a:xfrm>
            <a:off x="1956762" y="2935339"/>
            <a:ext cx="557589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AFAE73-9397-EFE5-2967-FD74F4D7B8E4}"/>
              </a:ext>
            </a:extLst>
          </p:cNvPr>
          <p:cNvCxnSpPr>
            <a:cxnSpLocks/>
            <a:stCxn id="26" idx="0"/>
            <a:endCxn id="8" idx="3"/>
          </p:cNvCxnSpPr>
          <p:nvPr/>
        </p:nvCxnSpPr>
        <p:spPr>
          <a:xfrm flipV="1">
            <a:off x="2235557" y="2599313"/>
            <a:ext cx="571098" cy="336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E1FE58-1F5D-48ED-50E9-5590AF5D4D7F}"/>
              </a:ext>
            </a:extLst>
          </p:cNvPr>
          <p:cNvSpPr txBox="1"/>
          <p:nvPr/>
        </p:nvSpPr>
        <p:spPr>
          <a:xfrm>
            <a:off x="4198659" y="2935339"/>
            <a:ext cx="84385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D6E599-6A5F-B56F-95D2-44E03E8CCB49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3842081" y="2599313"/>
            <a:ext cx="778506" cy="336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55E7A6-3C60-138C-35DA-E4F156D57B85}"/>
              </a:ext>
            </a:extLst>
          </p:cNvPr>
          <p:cNvSpPr txBox="1"/>
          <p:nvPr/>
        </p:nvSpPr>
        <p:spPr>
          <a:xfrm>
            <a:off x="4239284" y="3848484"/>
            <a:ext cx="55758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15413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E321-0EA8-1858-36D9-62064996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pic>
        <p:nvPicPr>
          <p:cNvPr id="2052" name="Picture 4" descr="How to Use Git to Track Changes in Translation Files - Transifex">
            <a:extLst>
              <a:ext uri="{FF2B5EF4-FFF2-40B4-BE49-F238E27FC236}">
                <a16:creationId xmlns:a16="http://schemas.microsoft.com/office/drawing/2014/main" id="{7D96D2A9-1E8B-552E-2618-AA2D09E04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709" y="1825625"/>
            <a:ext cx="60645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1DA4D4-C0F6-F50B-D8C5-184D7F587361}"/>
              </a:ext>
            </a:extLst>
          </p:cNvPr>
          <p:cNvSpPr txBox="1"/>
          <p:nvPr/>
        </p:nvSpPr>
        <p:spPr>
          <a:xfrm>
            <a:off x="972274" y="3429000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master/main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DB2ED-4C0B-6DC8-2850-26E98324AD65}"/>
              </a:ext>
            </a:extLst>
          </p:cNvPr>
          <p:cNvCxnSpPr/>
          <p:nvPr/>
        </p:nvCxnSpPr>
        <p:spPr>
          <a:xfrm>
            <a:off x="2439407" y="3633111"/>
            <a:ext cx="624302" cy="1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DA990A-9B73-D206-E773-F1ED3552B186}"/>
              </a:ext>
            </a:extLst>
          </p:cNvPr>
          <p:cNvSpPr txBox="1"/>
          <p:nvPr/>
        </p:nvSpPr>
        <p:spPr>
          <a:xfrm>
            <a:off x="967543" y="4897397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branches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D076E1-4C86-249C-62BA-093DE309F20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51558" y="5082063"/>
            <a:ext cx="485771" cy="1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8064CF-3601-58DD-56A2-BC469FFED4C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751558" y="4154328"/>
            <a:ext cx="485770" cy="927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DFA72E-97B2-F231-91FF-EB55A3C9A28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51558" y="5082063"/>
            <a:ext cx="797921" cy="1010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96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your own Website with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5 </a:t>
            </a:r>
          </a:p>
          <a:p>
            <a:r>
              <a:rPr lang="en-US" dirty="0"/>
              <a:t>Branching, and some quality of life changes</a:t>
            </a:r>
          </a:p>
        </p:txBody>
      </p:sp>
    </p:spTree>
    <p:extLst>
      <p:ext uri="{BB962C8B-B14F-4D97-AF65-F5344CB8AC3E}">
        <p14:creationId xmlns:p14="http://schemas.microsoft.com/office/powerpoint/2010/main" val="14760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366A-9EC6-ED30-944E-274182ED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6CBF-2CA6-3463-2DCB-9A180DD3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extensions</a:t>
            </a:r>
          </a:p>
          <a:p>
            <a:pPr lvl="1"/>
            <a:r>
              <a:rPr lang="en-US" dirty="0"/>
              <a:t>Live server</a:t>
            </a:r>
          </a:p>
          <a:p>
            <a:pPr lvl="1"/>
            <a:r>
              <a:rPr lang="en-US" dirty="0"/>
              <a:t>Prettier </a:t>
            </a:r>
          </a:p>
          <a:p>
            <a:r>
              <a:rPr lang="en-US" dirty="0"/>
              <a:t>Separating HTML &amp; CSS files</a:t>
            </a:r>
          </a:p>
          <a:p>
            <a:r>
              <a:rPr lang="en-US" dirty="0"/>
              <a:t>Branching </a:t>
            </a:r>
          </a:p>
          <a:p>
            <a:pPr lvl="1"/>
            <a:r>
              <a:rPr lang="en-US" dirty="0"/>
              <a:t>Adding a branch</a:t>
            </a:r>
          </a:p>
          <a:p>
            <a:pPr lvl="1"/>
            <a:r>
              <a:rPr lang="en-US" dirty="0"/>
              <a:t>Making changes through a branch</a:t>
            </a:r>
          </a:p>
          <a:p>
            <a:pPr lvl="1"/>
            <a:r>
              <a:rPr lang="en-US" dirty="0"/>
              <a:t>Merging branch</a:t>
            </a:r>
          </a:p>
        </p:txBody>
      </p:sp>
    </p:spTree>
    <p:extLst>
      <p:ext uri="{BB962C8B-B14F-4D97-AF65-F5344CB8AC3E}">
        <p14:creationId xmlns:p14="http://schemas.microsoft.com/office/powerpoint/2010/main" val="2991348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528FC1AA-6874-8CDE-A911-E205110F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55" t="10776" r="11255" b="10776"/>
          <a:stretch/>
        </p:blipFill>
        <p:spPr>
          <a:xfrm>
            <a:off x="1891296" y="926848"/>
            <a:ext cx="8409408" cy="5004303"/>
          </a:xfrm>
        </p:spPr>
      </p:pic>
    </p:spTree>
    <p:extLst>
      <p:ext uri="{BB962C8B-B14F-4D97-AF65-F5344CB8AC3E}">
        <p14:creationId xmlns:p14="http://schemas.microsoft.com/office/powerpoint/2010/main" val="3865093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528FC1AA-6874-8CDE-A911-E205110F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55" t="10776" r="11255" b="10776"/>
          <a:stretch/>
        </p:blipFill>
        <p:spPr>
          <a:xfrm>
            <a:off x="1891296" y="926848"/>
            <a:ext cx="8409408" cy="500430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A19C6-5C0F-E2C4-8EF3-B3FDD910E42E}"/>
              </a:ext>
            </a:extLst>
          </p:cNvPr>
          <p:cNvSpPr/>
          <p:nvPr/>
        </p:nvSpPr>
        <p:spPr>
          <a:xfrm>
            <a:off x="3275763" y="1999622"/>
            <a:ext cx="2699656" cy="308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4E148-7BD6-7BD9-788A-D50AC1BC1396}"/>
              </a:ext>
            </a:extLst>
          </p:cNvPr>
          <p:cNvSpPr/>
          <p:nvPr/>
        </p:nvSpPr>
        <p:spPr>
          <a:xfrm>
            <a:off x="5975419" y="1999622"/>
            <a:ext cx="2699656" cy="308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86F0A-177F-F329-2D48-3675DD1D8E6B}"/>
              </a:ext>
            </a:extLst>
          </p:cNvPr>
          <p:cNvSpPr/>
          <p:nvPr/>
        </p:nvSpPr>
        <p:spPr>
          <a:xfrm>
            <a:off x="5975419" y="2759765"/>
            <a:ext cx="2699656" cy="1354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726E8-7CA9-F529-E136-9067775446A7}"/>
              </a:ext>
            </a:extLst>
          </p:cNvPr>
          <p:cNvSpPr/>
          <p:nvPr/>
        </p:nvSpPr>
        <p:spPr>
          <a:xfrm>
            <a:off x="5975419" y="4114183"/>
            <a:ext cx="2699656" cy="209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5622C-0B43-5BC1-BBDD-08F4591C2AE3}"/>
              </a:ext>
            </a:extLst>
          </p:cNvPr>
          <p:cNvSpPr/>
          <p:nvPr/>
        </p:nvSpPr>
        <p:spPr>
          <a:xfrm>
            <a:off x="5975419" y="2759765"/>
            <a:ext cx="448356" cy="1563758"/>
          </a:xfrm>
          <a:prstGeom prst="rect">
            <a:avLst/>
          </a:prstGeom>
          <a:solidFill>
            <a:schemeClr val="tx2">
              <a:lumMod val="50000"/>
              <a:lumOff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69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528FC1AA-6874-8CDE-A911-E205110F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55" t="10776" r="11255" b="10776"/>
          <a:stretch/>
        </p:blipFill>
        <p:spPr>
          <a:xfrm>
            <a:off x="1891296" y="926848"/>
            <a:ext cx="8409408" cy="500430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A19C6-5C0F-E2C4-8EF3-B3FDD910E42E}"/>
              </a:ext>
            </a:extLst>
          </p:cNvPr>
          <p:cNvSpPr/>
          <p:nvPr/>
        </p:nvSpPr>
        <p:spPr>
          <a:xfrm>
            <a:off x="3275763" y="1999622"/>
            <a:ext cx="2699656" cy="308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4E148-7BD6-7BD9-788A-D50AC1BC1396}"/>
              </a:ext>
            </a:extLst>
          </p:cNvPr>
          <p:cNvSpPr/>
          <p:nvPr/>
        </p:nvSpPr>
        <p:spPr>
          <a:xfrm>
            <a:off x="5975419" y="1999622"/>
            <a:ext cx="2699656" cy="3084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86F0A-177F-F329-2D48-3675DD1D8E6B}"/>
              </a:ext>
            </a:extLst>
          </p:cNvPr>
          <p:cNvSpPr/>
          <p:nvPr/>
        </p:nvSpPr>
        <p:spPr>
          <a:xfrm>
            <a:off x="5975419" y="2759765"/>
            <a:ext cx="2699656" cy="1354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726E8-7CA9-F529-E136-9067775446A7}"/>
              </a:ext>
            </a:extLst>
          </p:cNvPr>
          <p:cNvSpPr/>
          <p:nvPr/>
        </p:nvSpPr>
        <p:spPr>
          <a:xfrm>
            <a:off x="5975419" y="4114183"/>
            <a:ext cx="2699656" cy="209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5622C-0B43-5BC1-BBDD-08F4591C2AE3}"/>
              </a:ext>
            </a:extLst>
          </p:cNvPr>
          <p:cNvSpPr/>
          <p:nvPr/>
        </p:nvSpPr>
        <p:spPr>
          <a:xfrm>
            <a:off x="5975419" y="2759764"/>
            <a:ext cx="448356" cy="1563759"/>
          </a:xfrm>
          <a:prstGeom prst="rect">
            <a:avLst/>
          </a:prstGeom>
          <a:solidFill>
            <a:schemeClr val="tx2">
              <a:lumMod val="50000"/>
              <a:lumOff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1AD85-1E9F-39ED-9822-3AB90B7E627A}"/>
              </a:ext>
            </a:extLst>
          </p:cNvPr>
          <p:cNvSpPr txBox="1"/>
          <p:nvPr/>
        </p:nvSpPr>
        <p:spPr>
          <a:xfrm>
            <a:off x="5975419" y="1669380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C80BF-8FFA-A570-0CA0-624945FFF00B}"/>
              </a:ext>
            </a:extLst>
          </p:cNvPr>
          <p:cNvSpPr txBox="1"/>
          <p:nvPr/>
        </p:nvSpPr>
        <p:spPr>
          <a:xfrm>
            <a:off x="5974908" y="2498321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content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03CB6-8A5A-4069-D66E-EAFF5426D6B3}"/>
              </a:ext>
            </a:extLst>
          </p:cNvPr>
          <p:cNvSpPr txBox="1"/>
          <p:nvPr/>
        </p:nvSpPr>
        <p:spPr>
          <a:xfrm>
            <a:off x="5975418" y="4284698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icons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714F2-9AC7-365E-4D45-01F854AA9128}"/>
              </a:ext>
            </a:extLst>
          </p:cNvPr>
          <p:cNvSpPr txBox="1"/>
          <p:nvPr/>
        </p:nvSpPr>
        <p:spPr>
          <a:xfrm rot="16200000">
            <a:off x="5818324" y="3280762"/>
            <a:ext cx="654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8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634A-75EF-8FBB-B7D5-1E2D57C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pic>
        <p:nvPicPr>
          <p:cNvPr id="8" name="Content Placeholder 7" descr="Programmer">
            <a:extLst>
              <a:ext uri="{FF2B5EF4-FFF2-40B4-BE49-F238E27FC236}">
                <a16:creationId xmlns:a16="http://schemas.microsoft.com/office/drawing/2014/main" id="{A2F923E1-FF24-47D7-E69E-698401BC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965" y="4079803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7BA514AA-96C7-9E01-83B2-4195AFBE0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765" y="2146336"/>
            <a:ext cx="914400" cy="914400"/>
          </a:xfrm>
          <a:prstGeom prst="rect">
            <a:avLst/>
          </a:prstGeom>
        </p:spPr>
      </p:pic>
      <p:pic>
        <p:nvPicPr>
          <p:cNvPr id="10" name="Content Placeholder 7" descr="Programmer">
            <a:extLst>
              <a:ext uri="{FF2B5EF4-FFF2-40B4-BE49-F238E27FC236}">
                <a16:creationId xmlns:a16="http://schemas.microsoft.com/office/drawing/2014/main" id="{8AF8AEB8-561B-7867-96D7-FEDAA232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2291" y="407980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4B612-1B3E-70D3-6809-21B9BF905DC9}"/>
              </a:ext>
            </a:extLst>
          </p:cNvPr>
          <p:cNvSpPr txBox="1"/>
          <p:nvPr/>
        </p:nvSpPr>
        <p:spPr>
          <a:xfrm>
            <a:off x="4924171" y="30596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F5798-0954-2DEA-E352-34BB6FF587FA}"/>
              </a:ext>
            </a:extLst>
          </p:cNvPr>
          <p:cNvCxnSpPr>
            <a:cxnSpLocks/>
          </p:cNvCxnSpPr>
          <p:nvPr/>
        </p:nvCxnSpPr>
        <p:spPr>
          <a:xfrm>
            <a:off x="4627418" y="4537003"/>
            <a:ext cx="246610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46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2CB9-EA13-B4C7-6E73-55766BE9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0D1D-2CD1-0020-381D-CBAE020E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Backend-Frontend</a:t>
            </a:r>
          </a:p>
          <a:p>
            <a:r>
              <a:rPr lang="en-US" dirty="0"/>
              <a:t>What is hosting a website?</a:t>
            </a:r>
          </a:p>
          <a:p>
            <a:r>
              <a:rPr lang="en-US" dirty="0"/>
              <a:t>Hosting using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endParaRPr lang="en-US" dirty="0"/>
          </a:p>
          <a:p>
            <a:r>
              <a:rPr lang="en-US" dirty="0"/>
              <a:t>Narrowing down content for our webpage</a:t>
            </a:r>
          </a:p>
          <a:p>
            <a:r>
              <a:rPr lang="en-US" dirty="0"/>
              <a:t>[optionally] Taking user input</a:t>
            </a:r>
          </a:p>
        </p:txBody>
      </p:sp>
    </p:spTree>
    <p:extLst>
      <p:ext uri="{BB962C8B-B14F-4D97-AF65-F5344CB8AC3E}">
        <p14:creationId xmlns:p14="http://schemas.microsoft.com/office/powerpoint/2010/main" val="2958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B83D-5F59-008A-DA7C-52D0E54B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6A99-1841-7627-C8B3-0532F9A1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https://Instagram.com</a:t>
            </a:r>
            <a:r>
              <a:rPr lang="en-US" dirty="0">
                <a:latin typeface="Consolas" panose="020B0609020204030204" pitchFamily="49" charset="0"/>
              </a:rPr>
              <a:t>&gt; Click here! &lt;/a&gt;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https://Instagram.com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…&gt; &lt;/a&gt;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5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37CE-4595-2CC4-FA4D-97AF8B23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5F31-8021-AA50-5EFC-547E8E0F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295"/>
            <a:ext cx="10515600" cy="4351338"/>
          </a:xfrm>
        </p:spPr>
        <p:txBody>
          <a:bodyPr/>
          <a:lstStyle/>
          <a:p>
            <a:r>
              <a:rPr lang="en-US" dirty="0"/>
              <a:t>A version control system (VCS).</a:t>
            </a:r>
          </a:p>
          <a:p>
            <a:r>
              <a:rPr lang="en-US" dirty="0"/>
              <a:t>What is a VCS? </a:t>
            </a:r>
          </a:p>
          <a:p>
            <a:pPr lvl="1"/>
            <a:r>
              <a:rPr lang="en-US" dirty="0"/>
              <a:t>Subversion, Git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7BF86-2475-B907-F7F2-4E32C4FA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15" y="2901449"/>
            <a:ext cx="4725059" cy="3591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BDB2C-2E81-9614-37C7-7D3F65FA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76" y="1423969"/>
            <a:ext cx="4410691" cy="4439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2C6E56-B5EE-C3E1-1C38-AF58A98477C0}"/>
              </a:ext>
            </a:extLst>
          </p:cNvPr>
          <p:cNvSpPr txBox="1"/>
          <p:nvPr/>
        </p:nvSpPr>
        <p:spPr>
          <a:xfrm>
            <a:off x="2713426" y="6129959"/>
            <a:ext cx="23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Subversion (obsolete)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C85B6-BA7E-9D92-C5B7-0BFF425874F8}"/>
              </a:ext>
            </a:extLst>
          </p:cNvPr>
          <p:cNvSpPr txBox="1"/>
          <p:nvPr/>
        </p:nvSpPr>
        <p:spPr>
          <a:xfrm>
            <a:off x="9257413" y="547225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835184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DBBF-561C-5D96-4120-ACB7B3CE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B7D9-4C96-7559-1441-15B404D7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to clone a repository</a:t>
            </a:r>
          </a:p>
          <a:p>
            <a:r>
              <a:rPr lang="en-US" dirty="0"/>
              <a:t>How to create a new repository</a:t>
            </a:r>
          </a:p>
          <a:p>
            <a:r>
              <a:rPr lang="en-US" dirty="0"/>
              <a:t>Forking repositories</a:t>
            </a:r>
          </a:p>
          <a:p>
            <a:r>
              <a:rPr lang="en-US" dirty="0"/>
              <a:t>Modifying a notepad file (compare with Word, PowerPoint etc. 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57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5B8-9D21-F5F0-4EE4-11740F05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dirty="0" err="1"/>
              <a:t>devs</a:t>
            </a:r>
            <a:r>
              <a:rPr lang="en-US" dirty="0"/>
              <a:t> collaborate?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F53E-3F34-9CEF-40B9-84FAA2DD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7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6945-BB96-4279-9832-89985FD0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You Can Understand Git &amp; Git Commands with These Diagrams | by Shuai Li |  The Journey to AGI">
            <a:extLst>
              <a:ext uri="{FF2B5EF4-FFF2-40B4-BE49-F238E27FC236}">
                <a16:creationId xmlns:a16="http://schemas.microsoft.com/office/drawing/2014/main" id="{B9622E34-F567-DAB6-DFE7-4B3511CB0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749" y="1825625"/>
            <a:ext cx="68525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71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6E37-FC2B-08E2-E201-FF7F83C5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DC7-76FF-82B0-F2B7-8454C52F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slides borrowed from slides created by Ruth Anderson for CSE 390a, and </a:t>
            </a:r>
            <a:r>
              <a:rPr lang="en-US" dirty="0">
                <a:hlinkClick r:id="rId2"/>
              </a:rPr>
              <a:t>CSE403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08C2F9-CCCE-B302-F66F-7767E55937F3}"/>
              </a:ext>
            </a:extLst>
          </p:cNvPr>
          <p:cNvCxnSpPr>
            <a:cxnSpLocks/>
          </p:cNvCxnSpPr>
          <p:nvPr/>
        </p:nvCxnSpPr>
        <p:spPr>
          <a:xfrm flipH="1">
            <a:off x="4670896" y="4537003"/>
            <a:ext cx="256117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65634A-75EF-8FBB-B7D5-1E2D57C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pic>
        <p:nvPicPr>
          <p:cNvPr id="8" name="Content Placeholder 7" descr="Programmer">
            <a:extLst>
              <a:ext uri="{FF2B5EF4-FFF2-40B4-BE49-F238E27FC236}">
                <a16:creationId xmlns:a16="http://schemas.microsoft.com/office/drawing/2014/main" id="{A2F923E1-FF24-47D7-E69E-698401BC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965" y="4079803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7BA514AA-96C7-9E01-83B2-4195AFBE0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765" y="2146336"/>
            <a:ext cx="914400" cy="914400"/>
          </a:xfrm>
          <a:prstGeom prst="rect">
            <a:avLst/>
          </a:prstGeom>
        </p:spPr>
      </p:pic>
      <p:pic>
        <p:nvPicPr>
          <p:cNvPr id="10" name="Content Placeholder 7" descr="Programmer">
            <a:extLst>
              <a:ext uri="{FF2B5EF4-FFF2-40B4-BE49-F238E27FC236}">
                <a16:creationId xmlns:a16="http://schemas.microsoft.com/office/drawing/2014/main" id="{8AF8AEB8-561B-7867-96D7-FEDAA232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2291" y="407980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4B612-1B3E-70D3-6809-21B9BF905DC9}"/>
              </a:ext>
            </a:extLst>
          </p:cNvPr>
          <p:cNvSpPr txBox="1"/>
          <p:nvPr/>
        </p:nvSpPr>
        <p:spPr>
          <a:xfrm>
            <a:off x="4924171" y="30596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</a:t>
            </a:r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9B6744EA-5BC0-C2B7-4880-493A58B4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765" y="4178336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7418B-D5F6-6038-01E4-7E9D1A14FCAF}"/>
              </a:ext>
            </a:extLst>
          </p:cNvPr>
          <p:cNvSpPr txBox="1"/>
          <p:nvPr/>
        </p:nvSpPr>
        <p:spPr>
          <a:xfrm>
            <a:off x="4670896" y="509273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 (2)</a:t>
            </a:r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38CC3153-B4F2-5EA9-CFD2-CDF8D524D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2428" y="7762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1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08C2F9-CCCE-B302-F66F-7767E55937F3}"/>
              </a:ext>
            </a:extLst>
          </p:cNvPr>
          <p:cNvCxnSpPr>
            <a:cxnSpLocks/>
          </p:cNvCxnSpPr>
          <p:nvPr/>
        </p:nvCxnSpPr>
        <p:spPr>
          <a:xfrm flipH="1">
            <a:off x="4661660" y="4324566"/>
            <a:ext cx="256117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65634A-75EF-8FBB-B7D5-1E2D57C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pic>
        <p:nvPicPr>
          <p:cNvPr id="8" name="Content Placeholder 7" descr="Programmer">
            <a:extLst>
              <a:ext uri="{FF2B5EF4-FFF2-40B4-BE49-F238E27FC236}">
                <a16:creationId xmlns:a16="http://schemas.microsoft.com/office/drawing/2014/main" id="{A2F923E1-FF24-47D7-E69E-698401BC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965" y="4079803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7BA514AA-96C7-9E01-83B2-4195AFBE0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765" y="2146336"/>
            <a:ext cx="914400" cy="914400"/>
          </a:xfrm>
          <a:prstGeom prst="rect">
            <a:avLst/>
          </a:prstGeom>
        </p:spPr>
      </p:pic>
      <p:pic>
        <p:nvPicPr>
          <p:cNvPr id="10" name="Content Placeholder 7" descr="Programmer">
            <a:extLst>
              <a:ext uri="{FF2B5EF4-FFF2-40B4-BE49-F238E27FC236}">
                <a16:creationId xmlns:a16="http://schemas.microsoft.com/office/drawing/2014/main" id="{8AF8AEB8-561B-7867-96D7-FEDAA232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2291" y="407980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4B612-1B3E-70D3-6809-21B9BF905DC9}"/>
              </a:ext>
            </a:extLst>
          </p:cNvPr>
          <p:cNvSpPr txBox="1"/>
          <p:nvPr/>
        </p:nvSpPr>
        <p:spPr>
          <a:xfrm>
            <a:off x="4924171" y="30596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</a:t>
            </a:r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38CC3153-B4F2-5EA9-CFD2-CDF8D524D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2428" y="776288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B1C9D6-328C-2356-D180-79B832BCFAF0}"/>
              </a:ext>
            </a:extLst>
          </p:cNvPr>
          <p:cNvCxnSpPr>
            <a:cxnSpLocks/>
          </p:cNvCxnSpPr>
          <p:nvPr/>
        </p:nvCxnSpPr>
        <p:spPr>
          <a:xfrm>
            <a:off x="4756728" y="4555475"/>
            <a:ext cx="246610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439DB-9C9E-03E1-1999-4E5846E33CBF}"/>
              </a:ext>
            </a:extLst>
          </p:cNvPr>
          <p:cNvCxnSpPr>
            <a:cxnSpLocks/>
          </p:cNvCxnSpPr>
          <p:nvPr/>
        </p:nvCxnSpPr>
        <p:spPr>
          <a:xfrm>
            <a:off x="4756728" y="5035766"/>
            <a:ext cx="246610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D1DF07-6303-79EA-DC21-C84B00881BEA}"/>
              </a:ext>
            </a:extLst>
          </p:cNvPr>
          <p:cNvCxnSpPr>
            <a:cxnSpLocks/>
          </p:cNvCxnSpPr>
          <p:nvPr/>
        </p:nvCxnSpPr>
        <p:spPr>
          <a:xfrm flipH="1">
            <a:off x="4661660" y="4781766"/>
            <a:ext cx="256117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582C0561-2150-C6D4-4D09-667C80A4F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1597" y="528976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3D78B2-2C6C-C2CF-26B6-D9D062BAB52E}"/>
              </a:ext>
            </a:extLst>
          </p:cNvPr>
          <p:cNvSpPr txBox="1"/>
          <p:nvPr/>
        </p:nvSpPr>
        <p:spPr>
          <a:xfrm>
            <a:off x="3787515" y="6176291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 (finalFinal2PakkawaalaFinal)</a:t>
            </a:r>
          </a:p>
        </p:txBody>
      </p:sp>
    </p:spTree>
    <p:extLst>
      <p:ext uri="{BB962C8B-B14F-4D97-AF65-F5344CB8AC3E}">
        <p14:creationId xmlns:p14="http://schemas.microsoft.com/office/powerpoint/2010/main" val="36774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634A-75EF-8FBB-B7D5-1E2D57C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pic>
        <p:nvPicPr>
          <p:cNvPr id="8" name="Content Placeholder 7" descr="Programmer">
            <a:extLst>
              <a:ext uri="{FF2B5EF4-FFF2-40B4-BE49-F238E27FC236}">
                <a16:creationId xmlns:a16="http://schemas.microsoft.com/office/drawing/2014/main" id="{A2F923E1-FF24-47D7-E69E-698401BC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11" y="3691876"/>
            <a:ext cx="914400" cy="914400"/>
          </a:xfrm>
          <a:prstGeom prst="rect">
            <a:avLst/>
          </a:prstGeom>
        </p:spPr>
      </p:pic>
      <p:pic>
        <p:nvPicPr>
          <p:cNvPr id="10" name="Content Placeholder 7" descr="Programmer">
            <a:extLst>
              <a:ext uri="{FF2B5EF4-FFF2-40B4-BE49-F238E27FC236}">
                <a16:creationId xmlns:a16="http://schemas.microsoft.com/office/drawing/2014/main" id="{8AF8AEB8-561B-7867-96D7-FEDAA232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1528" y="2126673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F5798-0954-2DEA-E352-34BB6FF587FA}"/>
              </a:ext>
            </a:extLst>
          </p:cNvPr>
          <p:cNvCxnSpPr>
            <a:cxnSpLocks/>
          </p:cNvCxnSpPr>
          <p:nvPr/>
        </p:nvCxnSpPr>
        <p:spPr>
          <a:xfrm flipV="1">
            <a:off x="2327564" y="2890982"/>
            <a:ext cx="2216727" cy="125809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7" descr="Programmer">
            <a:extLst>
              <a:ext uri="{FF2B5EF4-FFF2-40B4-BE49-F238E27FC236}">
                <a16:creationId xmlns:a16="http://schemas.microsoft.com/office/drawing/2014/main" id="{5CB55ACA-0464-4A23-5D09-C6A5C84B8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383" y="4606276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25F6D0-E87C-C03A-45F5-8F08CD4C40B0}"/>
              </a:ext>
            </a:extLst>
          </p:cNvPr>
          <p:cNvCxnSpPr>
            <a:cxnSpLocks/>
          </p:cNvCxnSpPr>
          <p:nvPr/>
        </p:nvCxnSpPr>
        <p:spPr>
          <a:xfrm>
            <a:off x="2327563" y="4405746"/>
            <a:ext cx="2549238" cy="96058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7BA514AA-96C7-9E01-83B2-4195AFBE0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0099" y="338521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54B612-1B3E-70D3-6809-21B9BF905DC9}"/>
              </a:ext>
            </a:extLst>
          </p:cNvPr>
          <p:cNvSpPr txBox="1"/>
          <p:nvPr/>
        </p:nvSpPr>
        <p:spPr>
          <a:xfrm>
            <a:off x="3018505" y="429855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hello_world.py</a:t>
            </a:r>
          </a:p>
        </p:txBody>
      </p:sp>
      <p:pic>
        <p:nvPicPr>
          <p:cNvPr id="16" name="Graphic 15" descr="Connections">
            <a:extLst>
              <a:ext uri="{FF2B5EF4-FFF2-40B4-BE49-F238E27FC236}">
                <a16:creationId xmlns:a16="http://schemas.microsoft.com/office/drawing/2014/main" id="{08F0356A-96E6-4425-39B3-8C7449116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4690" y="2153368"/>
            <a:ext cx="2145182" cy="2145182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DF3AEF31-F66F-05DD-FB88-1A9CACD04D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5786" y="4360156"/>
            <a:ext cx="914400" cy="914400"/>
          </a:xfrm>
          <a:prstGeom prst="rect">
            <a:avLst/>
          </a:prstGeom>
        </p:spPr>
      </p:pic>
      <p:pic>
        <p:nvPicPr>
          <p:cNvPr id="23" name="Graphic 22" descr="Paper">
            <a:extLst>
              <a:ext uri="{FF2B5EF4-FFF2-40B4-BE49-F238E27FC236}">
                <a16:creationId xmlns:a16="http://schemas.microsoft.com/office/drawing/2014/main" id="{5C07CE17-E7EB-E7F0-1277-CE4DD87981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458" y="4360156"/>
            <a:ext cx="914400" cy="914400"/>
          </a:xfrm>
          <a:prstGeom prst="rect">
            <a:avLst/>
          </a:prstGeom>
        </p:spPr>
      </p:pic>
      <p:pic>
        <p:nvPicPr>
          <p:cNvPr id="25" name="Graphic 24" descr="Paper">
            <a:extLst>
              <a:ext uri="{FF2B5EF4-FFF2-40B4-BE49-F238E27FC236}">
                <a16:creationId xmlns:a16="http://schemas.microsoft.com/office/drawing/2014/main" id="{4DE1BBA5-BE3D-73C8-B2E5-1EE8461DE2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6588" y="4377654"/>
            <a:ext cx="914400" cy="914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0C13A6-F09C-A2DD-761D-C5C18C548891}"/>
              </a:ext>
            </a:extLst>
          </p:cNvPr>
          <p:cNvCxnSpPr>
            <a:cxnSpLocks/>
          </p:cNvCxnSpPr>
          <p:nvPr/>
        </p:nvCxnSpPr>
        <p:spPr>
          <a:xfrm>
            <a:off x="6948384" y="1903445"/>
            <a:ext cx="0" cy="42377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992A52-45CB-A239-7E66-0163AD74800D}"/>
              </a:ext>
            </a:extLst>
          </p:cNvPr>
          <p:cNvSpPr txBox="1"/>
          <p:nvPr/>
        </p:nvSpPr>
        <p:spPr>
          <a:xfrm>
            <a:off x="5358267" y="558732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8BF710-05C1-CF07-828D-888E3CCF5844}"/>
              </a:ext>
            </a:extLst>
          </p:cNvPr>
          <p:cNvSpPr txBox="1"/>
          <p:nvPr/>
        </p:nvSpPr>
        <p:spPr>
          <a:xfrm>
            <a:off x="984850" y="465018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3D088C-3A5D-4C19-878B-BB93B41963D9}"/>
              </a:ext>
            </a:extLst>
          </p:cNvPr>
          <p:cNvSpPr txBox="1"/>
          <p:nvPr/>
        </p:nvSpPr>
        <p:spPr>
          <a:xfrm>
            <a:off x="5358267" y="31077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706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Programmer">
            <a:extLst>
              <a:ext uri="{FF2B5EF4-FFF2-40B4-BE49-F238E27FC236}">
                <a16:creationId xmlns:a16="http://schemas.microsoft.com/office/drawing/2014/main" id="{20DA599F-6A92-47BE-92BA-D84157875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0424" y="4217290"/>
            <a:ext cx="914400" cy="914400"/>
          </a:xfrm>
          <a:prstGeom prst="rect">
            <a:avLst/>
          </a:prstGeom>
        </p:spPr>
      </p:pic>
      <p:pic>
        <p:nvPicPr>
          <p:cNvPr id="5" name="Content Placeholder 7" descr="Programmer">
            <a:extLst>
              <a:ext uri="{FF2B5EF4-FFF2-40B4-BE49-F238E27FC236}">
                <a16:creationId xmlns:a16="http://schemas.microsoft.com/office/drawing/2014/main" id="{60BBA31F-10DA-AD95-95EB-FD5C45D8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730" y="4231434"/>
            <a:ext cx="914400" cy="914400"/>
          </a:xfrm>
          <a:prstGeom prst="rect">
            <a:avLst/>
          </a:prstGeom>
        </p:spPr>
      </p:pic>
      <p:pic>
        <p:nvPicPr>
          <p:cNvPr id="7" name="Content Placeholder 7" descr="Programmer">
            <a:extLst>
              <a:ext uri="{FF2B5EF4-FFF2-40B4-BE49-F238E27FC236}">
                <a16:creationId xmlns:a16="http://schemas.microsoft.com/office/drawing/2014/main" id="{8E56FE10-6740-D20B-B70E-408B77AEC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6936" y="4231433"/>
            <a:ext cx="914400" cy="9144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7E180B79-2327-5873-3725-8F0926BE6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3851" y="1182335"/>
            <a:ext cx="343698" cy="371986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857CECCD-C31E-911E-0E95-340C7BBE9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631" y="435413"/>
            <a:ext cx="914400" cy="91440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1CF90DE-F4BB-49F0-9B55-025D12F75DD6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16200000" flipH="1">
            <a:off x="4535070" y="2790573"/>
            <a:ext cx="2881621" cy="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2BC21CE-1E81-2B3F-37A5-BD737A5F77C8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5863432" y="1480728"/>
            <a:ext cx="2863103" cy="26383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A9F3E4B-C053-E48F-AE5B-0FC5742AE466}"/>
              </a:ext>
            </a:extLst>
          </p:cNvPr>
          <p:cNvCxnSpPr>
            <a:cxnSpLocks/>
            <a:endCxn id="4" idx="0"/>
          </p:cNvCxnSpPr>
          <p:nvPr/>
        </p:nvCxnSpPr>
        <p:spPr>
          <a:xfrm rot="5400000">
            <a:off x="3232250" y="1473704"/>
            <a:ext cx="2848961" cy="26382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2E04CE-6D49-7A1B-84CE-B04C9DF1BCA5}"/>
              </a:ext>
            </a:extLst>
          </p:cNvPr>
          <p:cNvSpPr txBox="1"/>
          <p:nvPr/>
        </p:nvSpPr>
        <p:spPr>
          <a:xfrm>
            <a:off x="2395230" y="5145833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feature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3EF7F3-E68A-8BDE-708E-E2A2130174EF}"/>
              </a:ext>
            </a:extLst>
          </p:cNvPr>
          <p:cNvSpPr txBox="1"/>
          <p:nvPr/>
        </p:nvSpPr>
        <p:spPr>
          <a:xfrm>
            <a:off x="7590971" y="5145833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feature B</a:t>
            </a:r>
          </a:p>
        </p:txBody>
      </p:sp>
      <p:pic>
        <p:nvPicPr>
          <p:cNvPr id="30" name="Graphic 29" descr="Crown">
            <a:extLst>
              <a:ext uri="{FF2B5EF4-FFF2-40B4-BE49-F238E27FC236}">
                <a16:creationId xmlns:a16="http://schemas.microsoft.com/office/drawing/2014/main" id="{916CE020-BBF7-7F52-085C-5701C7D3A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707011">
            <a:off x="5654186" y="4108492"/>
            <a:ext cx="371986" cy="3719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F8FA2E-6676-04C0-67DC-B0F04D184813}"/>
              </a:ext>
            </a:extLst>
          </p:cNvPr>
          <p:cNvSpPr txBox="1"/>
          <p:nvPr/>
        </p:nvSpPr>
        <p:spPr>
          <a:xfrm>
            <a:off x="4851351" y="5159978"/>
            <a:ext cx="22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Reviews files, approves, comments, makes changes</a:t>
            </a:r>
          </a:p>
        </p:txBody>
      </p:sp>
    </p:spTree>
    <p:extLst>
      <p:ext uri="{BB962C8B-B14F-4D97-AF65-F5344CB8AC3E}">
        <p14:creationId xmlns:p14="http://schemas.microsoft.com/office/powerpoint/2010/main" val="369526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6416</TotalTime>
  <Words>1124</Words>
  <Application>Microsoft Office PowerPoint</Application>
  <PresentationFormat>Widescreen</PresentationFormat>
  <Paragraphs>360</Paragraphs>
  <Slides>56</Slides>
  <Notes>5</Notes>
  <HiddenSlides>23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PowerPoint Presentation</vt:lpstr>
      <vt:lpstr>Making your own Website with Github Pages</vt:lpstr>
      <vt:lpstr>What we’ll be covering</vt:lpstr>
      <vt:lpstr>PowerPoint Presentation</vt:lpstr>
      <vt:lpstr>Why Git?</vt:lpstr>
      <vt:lpstr>Why Git?</vt:lpstr>
      <vt:lpstr>Why Git?</vt:lpstr>
      <vt:lpstr>Why Git?</vt:lpstr>
      <vt:lpstr>PowerPoint Presentation</vt:lpstr>
      <vt:lpstr>Why Git?</vt:lpstr>
      <vt:lpstr>PowerPoint Presentation</vt:lpstr>
      <vt:lpstr>Github ≠ Git</vt:lpstr>
      <vt:lpstr>Agenda for today</vt:lpstr>
      <vt:lpstr>Making your own Website with Github Pages</vt:lpstr>
      <vt:lpstr>Outline</vt:lpstr>
      <vt:lpstr>Outline</vt:lpstr>
      <vt:lpstr>Final product for today</vt:lpstr>
      <vt:lpstr>General layout of an HTML Document</vt:lpstr>
      <vt:lpstr>Divs</vt:lpstr>
      <vt:lpstr>Key concepts explored</vt:lpstr>
      <vt:lpstr>Outline</vt:lpstr>
      <vt:lpstr>Making your own Website with Github Pages</vt:lpstr>
      <vt:lpstr>Outline for Day 4</vt:lpstr>
      <vt:lpstr>Why Git?</vt:lpstr>
      <vt:lpstr>Why Git?</vt:lpstr>
      <vt:lpstr>Why Git?</vt:lpstr>
      <vt:lpstr>Why Git?</vt:lpstr>
      <vt:lpstr>Why Git?</vt:lpstr>
      <vt:lpstr>PowerPoint Presentation</vt:lpstr>
      <vt:lpstr>Github ≠ Git</vt:lpstr>
      <vt:lpstr>PowerPoint Presentation</vt:lpstr>
      <vt:lpstr>Branches in git</vt:lpstr>
      <vt:lpstr>Deleting branches in git</vt:lpstr>
      <vt:lpstr>Deleting branches in git</vt:lpstr>
      <vt:lpstr>Deleting branches in git</vt:lpstr>
      <vt:lpstr>Branches in git</vt:lpstr>
      <vt:lpstr>Deleting branches in git</vt:lpstr>
      <vt:lpstr>The main branch</vt:lpstr>
      <vt:lpstr>Adding a new branch</vt:lpstr>
      <vt:lpstr>Pulling and pushing changes</vt:lpstr>
      <vt:lpstr>Pushing changes</vt:lpstr>
      <vt:lpstr>Pushing changes</vt:lpstr>
      <vt:lpstr>Pulling changes</vt:lpstr>
      <vt:lpstr>Branching</vt:lpstr>
      <vt:lpstr>Making your own Website with Github Pages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What is Git?</vt:lpstr>
      <vt:lpstr>Github</vt:lpstr>
      <vt:lpstr>How do devs collaborate?</vt:lpstr>
      <vt:lpstr>PowerPoint Presentation</vt:lpstr>
      <vt:lpstr>Attributions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Zain Ahmed Usmani</cp:lastModifiedBy>
  <cp:revision>40</cp:revision>
  <dcterms:created xsi:type="dcterms:W3CDTF">2024-06-27T10:41:03Z</dcterms:created>
  <dcterms:modified xsi:type="dcterms:W3CDTF">2024-07-12T04:43:39Z</dcterms:modified>
</cp:coreProperties>
</file>