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2B98-EEE1-2AE4-57AC-7A67605B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3F041-21BB-C546-B085-8B91B697F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027E-2FEA-09AD-99F8-35F11AE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0680-0A30-A57D-E72F-7E7D0353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6F1C-CC9A-74C9-045C-D477992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28C7-45C2-60AB-8F2A-47CD005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2F69B-B2ED-E675-2ECC-D3A33659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E31D-6A8E-BA63-5B14-43BB2174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D5DD-0D3E-2154-28A4-74E7ED5B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8A3-D1EB-2E17-EDB3-FEAA8CF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4D47A-F1D7-A9E1-9B65-EC7CC5B0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44B5C-EE76-944A-E74D-C74C77E3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F1AA-949A-74EF-23F8-CA9F22FA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C4EB-965C-1353-F234-F41E6C5F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8E9C-CC3F-5737-4E19-466583CB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978B-0DEA-EE06-16AB-0EAAB6D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882C-B0C3-7B79-1818-C2B7FAF5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68D-62F5-4448-1E9B-FD24A0E7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9F38-1A52-D870-D596-30F3F186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69C8-4072-15C5-9810-CDFB5B7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AD6A-6BF5-7EEC-63A0-0241F2D4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A937-5A7E-7CFD-41BB-CF551F1B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F267-7E96-4B48-3E11-5FB43F2F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5D1D-1211-C355-5BCA-3FD2BA87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C879-02B3-FEE8-7BB8-B0B9F06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809C-477D-CD96-F870-E99308C1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3260-5C53-814F-3DB6-05101E9CE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AD75-D188-34F3-7D6E-F007A3C6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9345-72CA-526C-E761-2D96D5EE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0B0A9-4668-893C-9536-14595AAE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1EAD-446D-BF53-8270-1B865709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9DE-69C1-A0C7-3E95-0207517C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AB07C-7D12-C872-8FDE-A4D2CC8B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EB21-29E6-5171-0414-12AF7A0E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DD011-80A5-9FD0-839C-AA96B200C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E065-E6C6-3327-DBA8-8FA7B9A23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EB87-CB7D-6191-8EEF-C6BA4951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4A92-48F9-B821-7C73-FAA67280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C763-3067-0A0F-0A06-68B1C71D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802-5D12-CA53-817D-80B79168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1034E-6E09-C433-607A-FD48991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97CD4-1385-445B-9B5A-1F4AA882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AAA2-975B-3953-4C80-17896CAC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9D0E-4FD0-7EF6-FD29-02BB4B4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3C65-55F7-219D-CC6E-910F269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2BE94-BCA8-9E4A-570E-FA8F5961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0611-C936-6670-72DF-FDFF530E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0EA5-5912-CEC6-A9BF-0287430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A58D-5D5C-3117-DC34-895131E5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C423-3B4A-2D6E-BF4C-5972508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2A55-20BD-D122-6145-1E9E756A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4FCA5-EBD8-BBFD-5E8B-DC810079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E3A9-5410-2584-717C-0ABA5590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99DF-A796-EAFC-7791-837D3D099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C773-4005-D4DA-C3AF-A66F8E10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FD27-EB11-BDBA-F4A3-733C5F15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446B-7BB5-C123-09BC-89645950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8000-9C11-9C48-DF21-B7FA7B6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EE676-D7AF-6887-6D24-DADF3E45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F9C0-95C4-CE6D-EF7A-FF8F4800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7396-E5F6-3A16-B6CD-190F4DC4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387F-A923-4E7C-8E69-F7DE021CA166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22C7-6561-3712-9C3B-2F5565BB6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E05B-5D16-9D23-28C2-82BA2F3FA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3EDD-C522-4C15-BCE5-AB349DBA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0C1D-C96E-75F2-CBF6-C6DDF43E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err="1"/>
              <a:t>Kithay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98D9-30BF-9FA3-176B-A7911BB01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CS412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115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8AA7-C034-F7DE-F13C-02529A8E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4B4F-C87E-B784-C33C-7921F1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the problem </a:t>
            </a:r>
          </a:p>
          <a:p>
            <a:r>
              <a:rPr lang="en-US" dirty="0"/>
              <a:t>Different approaches (main idea, design technique, theoretical </a:t>
            </a:r>
            <a:r>
              <a:rPr lang="en-US" dirty="0" err="1"/>
              <a:t>cmplx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Dijkstra</a:t>
            </a:r>
          </a:p>
          <a:p>
            <a:pPr lvl="1"/>
            <a:r>
              <a:rPr lang="en-US" dirty="0"/>
              <a:t>Bellman Ford</a:t>
            </a:r>
          </a:p>
          <a:p>
            <a:pPr lvl="1"/>
            <a:r>
              <a:rPr lang="en-US" dirty="0"/>
              <a:t>Randomized Shortest Path</a:t>
            </a:r>
          </a:p>
          <a:p>
            <a:r>
              <a:rPr lang="en-US" dirty="0"/>
              <a:t>Analysis (emperical complexity)</a:t>
            </a:r>
          </a:p>
          <a:p>
            <a:pPr lvl="1"/>
            <a:r>
              <a:rPr lang="en-US" dirty="0"/>
              <a:t>How using dataset OR Random graphs</a:t>
            </a:r>
          </a:p>
          <a:p>
            <a:pPr lvl="1"/>
            <a:r>
              <a:rPr lang="en-US" dirty="0"/>
              <a:t>X-axis: number of nodes </a:t>
            </a:r>
          </a:p>
          <a:p>
            <a:pPr lvl="1"/>
            <a:r>
              <a:rPr lang="en-US" dirty="0"/>
              <a:t>Y-axis: time OR steps</a:t>
            </a:r>
          </a:p>
        </p:txBody>
      </p:sp>
    </p:spTree>
    <p:extLst>
      <p:ext uri="{BB962C8B-B14F-4D97-AF65-F5344CB8AC3E}">
        <p14:creationId xmlns:p14="http://schemas.microsoft.com/office/powerpoint/2010/main" val="4126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0B2E-2830-4607-4F69-A7FAB2B2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shortest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1A756F-7778-A5F0-D5F9-704795BF4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48" y="1297858"/>
            <a:ext cx="7130504" cy="5347878"/>
          </a:xfrm>
        </p:spPr>
      </p:pic>
    </p:spTree>
    <p:extLst>
      <p:ext uri="{BB962C8B-B14F-4D97-AF65-F5344CB8AC3E}">
        <p14:creationId xmlns:p14="http://schemas.microsoft.com/office/powerpoint/2010/main" val="36211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Shortest Path Kithay?</vt:lpstr>
      <vt:lpstr>Contents</vt:lpstr>
      <vt:lpstr>What is the shortest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Kithay?</dc:title>
  <dc:creator>Zain Ahmed Usmani</dc:creator>
  <cp:lastModifiedBy>Zain Ahmed Usmani</cp:lastModifiedBy>
  <cp:revision>1</cp:revision>
  <dcterms:created xsi:type="dcterms:W3CDTF">2023-04-11T06:42:48Z</dcterms:created>
  <dcterms:modified xsi:type="dcterms:W3CDTF">2023-04-11T06:43:04Z</dcterms:modified>
</cp:coreProperties>
</file>