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870B0-4BA4-41B7-81C1-BDE0C18974C8}" type="datetimeFigureOut">
              <a:rPr lang="en-PK" smtClean="0"/>
              <a:t>18/05/2025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26B24-60B1-439E-8BFD-A5D20E44873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165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2765-50B4-645B-B01A-890092C14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31227-1906-6B05-D6AC-91B287425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7F16-F6D3-F66F-DEF6-C72AB3E7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1A4-756B-4E99-9B78-10738450D0D8}" type="datetimeFigureOut">
              <a:rPr lang="en-PK" smtClean="0"/>
              <a:t>18/05/2025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27F61-69CC-C777-83FB-AFD86036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06C2-5875-DB57-ABBB-51407812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0DD5-15DC-473F-8DE5-A6E40EE195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601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7CA2-DA45-EC54-C235-7A84054C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7A5C4-DA0E-70CA-1370-A26A53AEA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13EA-2AF6-1740-3034-9A69F792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1A4-756B-4E99-9B78-10738450D0D8}" type="datetimeFigureOut">
              <a:rPr lang="en-PK" smtClean="0"/>
              <a:t>18/05/2025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EFA30-8EFA-E3DD-6792-08BC161A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6016-B199-8D3A-AE59-E758E9C6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0DD5-15DC-473F-8DE5-A6E40EE195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0637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02E4D-0E73-F6DF-DAD4-0B0AEF2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2ADA8-EF5E-19AF-0735-06007D9FF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F95F2-1FE6-AC15-EC8C-438384EF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1A4-756B-4E99-9B78-10738450D0D8}" type="datetimeFigureOut">
              <a:rPr lang="en-PK" smtClean="0"/>
              <a:t>18/05/2025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E1FC0-F302-DF85-9B86-7BA7009A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A531-AA9F-DC81-74E7-29BAC9CE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0DD5-15DC-473F-8DE5-A6E40EE195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970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1B45-359B-3D7D-FB59-01812EE4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7C19-C1FB-3020-95F1-823ADA5DC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CB66-B82A-A5C0-5AD9-7CF1C487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1A4-756B-4E99-9B78-10738450D0D8}" type="datetimeFigureOut">
              <a:rPr lang="en-PK" smtClean="0"/>
              <a:t>18/05/2025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CE1A-0283-8389-396E-9F693056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4C9C-CC16-29C1-2239-A197E793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0DD5-15DC-473F-8DE5-A6E40EE195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227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2ACF-2A5A-48A4-6527-90B9C3C0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FA651-B7B5-CBA5-A9E1-800722FA1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F060-D67B-6C5F-5568-FA690654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1A4-756B-4E99-9B78-10738450D0D8}" type="datetimeFigureOut">
              <a:rPr lang="en-PK" smtClean="0"/>
              <a:t>18/05/2025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19A3-9B4D-9333-15EC-F8493C57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2C1C-01A1-E185-EDF0-7B7CDB08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0DD5-15DC-473F-8DE5-A6E40EE195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024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DF94-63BA-9A28-33DF-813A6B8A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853C-2C5E-6B78-0A85-081834FC6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931C2-F52E-C8C0-36D6-E27275B58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6ABC-797A-7C64-8908-7CEB3B6A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1A4-756B-4E99-9B78-10738450D0D8}" type="datetimeFigureOut">
              <a:rPr lang="en-PK" smtClean="0"/>
              <a:t>18/05/2025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E80F5-CE71-F14A-84C9-AC75C1EF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8851F-F0E5-FC6C-8A1F-26C64C91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0DD5-15DC-473F-8DE5-A6E40EE195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252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A07F-CB7F-0693-3AFC-863B13FF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F6D30-2CFE-C479-82DB-0142DF8BA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7D32A-6BE4-6BE4-DA58-A7B4D847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AD6F0-9031-7917-ADD5-9A4B83F0F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901F-6D83-86D1-F263-A04D1D18A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EEBA0-726B-A9F3-1940-A0C30077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1A4-756B-4E99-9B78-10738450D0D8}" type="datetimeFigureOut">
              <a:rPr lang="en-PK" smtClean="0"/>
              <a:t>18/05/2025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47F86-03A6-BEC6-30F2-DB5137AC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2B6C0-BFD9-ADE0-0627-51E58711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0DD5-15DC-473F-8DE5-A6E40EE195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303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E2FE-F437-82A9-8818-2A7FF618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F0629-78B7-0767-EE6C-ECAF4AD1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1A4-756B-4E99-9B78-10738450D0D8}" type="datetimeFigureOut">
              <a:rPr lang="en-PK" smtClean="0"/>
              <a:t>18/05/2025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583D4-685C-A26A-9A85-5EECE252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B0FC0-DE19-FA8B-1D5A-F6C9EEE1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0DD5-15DC-473F-8DE5-A6E40EE195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539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05777-69C9-674E-EDD1-4939142A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1A4-756B-4E99-9B78-10738450D0D8}" type="datetimeFigureOut">
              <a:rPr lang="en-PK" smtClean="0"/>
              <a:t>18/05/2025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DF004-8358-1B18-F7A5-7DF8178F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F4583-BC21-6E2A-D865-A8700819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0DD5-15DC-473F-8DE5-A6E40EE195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617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EC60-B332-5D41-2951-73A8E6FA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D0E0-CBCA-F5FB-4BEB-D9485F6C8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B828B-E6F9-DFCD-9C46-66FC120D2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0F93E-EB0A-1BFE-34FC-DE802688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1A4-756B-4E99-9B78-10738450D0D8}" type="datetimeFigureOut">
              <a:rPr lang="en-PK" smtClean="0"/>
              <a:t>18/05/2025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CFFA6-C92B-FE71-64B4-DB47BF60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E7B3C-F99E-2B91-37B3-DBC6E217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0DD5-15DC-473F-8DE5-A6E40EE195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03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5527-2797-25EE-4BFE-F87F59A5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10B5C-06A7-0779-DC31-659C11449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5FAD3-D4BB-20B9-6BA0-E01789526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BBF85-23F4-C8CE-9095-457C71A5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101A4-756B-4E99-9B78-10738450D0D8}" type="datetimeFigureOut">
              <a:rPr lang="en-PK" smtClean="0"/>
              <a:t>18/05/2025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3DA6F-A35E-9E51-4E83-DD09353F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4DF15-4940-6BE5-BC04-3E8F0714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0DD5-15DC-473F-8DE5-A6E40EE195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788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A2DD3-CBE9-A9BB-8F64-2039E33B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09F83-2A6E-C7D2-33A8-521504AC7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DD78-9EEC-46FF-DD36-20F747E3C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101A4-756B-4E99-9B78-10738450D0D8}" type="datetimeFigureOut">
              <a:rPr lang="en-PK" smtClean="0"/>
              <a:t>18/05/2025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647F-2616-3D07-3921-17A4B40E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982C-80CD-B066-77C4-0C64266A9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10DD5-15DC-473F-8DE5-A6E40EE1955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723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94659-843E-7A86-C946-2D716B09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Software Testing</a:t>
            </a:r>
            <a:endParaRPr lang="en-PK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E3BBF-D1B4-E9A9-5608-992154502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Zain Ali Siddiqui - 21K-4870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Saim </a:t>
            </a:r>
            <a:r>
              <a:rPr lang="en-US" sz="1700">
                <a:solidFill>
                  <a:srgbClr val="FFFFFF"/>
                </a:solidFill>
              </a:rPr>
              <a:t>Javed - </a:t>
            </a:r>
            <a:r>
              <a:rPr lang="en-US" sz="1700" dirty="0">
                <a:solidFill>
                  <a:srgbClr val="FFFFFF"/>
                </a:solidFill>
              </a:rPr>
              <a:t>20K-0424 </a:t>
            </a:r>
          </a:p>
          <a:p>
            <a:pPr algn="l"/>
            <a:r>
              <a:rPr lang="en-US" sz="1700" dirty="0" err="1">
                <a:solidFill>
                  <a:srgbClr val="FFFFFF"/>
                </a:solidFill>
              </a:rPr>
              <a:t>Xabad</a:t>
            </a:r>
            <a:r>
              <a:rPr lang="en-US" sz="1700" dirty="0">
                <a:solidFill>
                  <a:srgbClr val="FFFFFF"/>
                </a:solidFill>
              </a:rPr>
              <a:t> - 21K-4612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Mirza Uzair - 21K-3922</a:t>
            </a:r>
            <a:endParaRPr lang="en-PK" sz="17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40551-D9C7-7775-EDD2-B90860DFE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306437"/>
            <a:ext cx="7225748" cy="42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0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D250D-8A59-40BA-B83B-F7CF6178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Scope Of Testing</a:t>
            </a:r>
            <a:endParaRPr lang="en-PK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39886F-C81B-2944-45AF-6D7F604AE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59352"/>
            <a:ext cx="5668207" cy="3287210"/>
          </a:xfrm>
        </p:spPr>
      </p:pic>
    </p:spTree>
    <p:extLst>
      <p:ext uri="{BB962C8B-B14F-4D97-AF65-F5344CB8AC3E}">
        <p14:creationId xmlns:p14="http://schemas.microsoft.com/office/powerpoint/2010/main" val="40193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C0199-D987-2F4B-530F-B94B0331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Roles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&amp;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Responsibilities</a:t>
            </a:r>
            <a:endParaRPr lang="en-PK" sz="40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FD8FE3-CB7E-380B-66A9-E8818ADD5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66754"/>
            <a:ext cx="6095235" cy="3553428"/>
          </a:xfrm>
        </p:spPr>
      </p:pic>
    </p:spTree>
    <p:extLst>
      <p:ext uri="{BB962C8B-B14F-4D97-AF65-F5344CB8AC3E}">
        <p14:creationId xmlns:p14="http://schemas.microsoft.com/office/powerpoint/2010/main" val="206655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4382D-08F7-BFC6-63CB-EFED9B13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Test Schedule</a:t>
            </a:r>
            <a:endParaRPr lang="en-PK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B144C-895C-A740-79FE-46816D93F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245489"/>
            <a:ext cx="6095235" cy="2395959"/>
          </a:xfrm>
        </p:spPr>
      </p:pic>
    </p:spTree>
    <p:extLst>
      <p:ext uri="{BB962C8B-B14F-4D97-AF65-F5344CB8AC3E}">
        <p14:creationId xmlns:p14="http://schemas.microsoft.com/office/powerpoint/2010/main" val="301191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981C5-3CE9-AA8A-625D-7085AF82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Automated Test Cases</a:t>
            </a:r>
            <a:endParaRPr lang="en-PK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EBE21-BBF2-CE5D-A242-AAEB1FC8F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0140"/>
            <a:ext cx="4101296" cy="6847857"/>
          </a:xfrm>
        </p:spPr>
      </p:pic>
    </p:spTree>
    <p:extLst>
      <p:ext uri="{BB962C8B-B14F-4D97-AF65-F5344CB8AC3E}">
        <p14:creationId xmlns:p14="http://schemas.microsoft.com/office/powerpoint/2010/main" val="68038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6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7B34A-4172-7AB2-AF2D-4BC88BA4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533514"/>
            <a:ext cx="9617105" cy="1999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Tools Used 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Automated Testing</a:t>
            </a:r>
          </a:p>
        </p:txBody>
      </p:sp>
      <p:pic>
        <p:nvPicPr>
          <p:cNvPr id="1026" name="Picture 2" descr="Selenium for Security Engineers. What is Selenium? | by Arnav ...">
            <a:extLst>
              <a:ext uri="{FF2B5EF4-FFF2-40B4-BE49-F238E27FC236}">
                <a16:creationId xmlns:a16="http://schemas.microsoft.com/office/drawing/2014/main" id="{900A19A3-D560-1F41-35EA-8F19255FB9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11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ocolatey Software | Selenium Chrome Driver 114.0.5735.90">
            <a:extLst>
              <a:ext uri="{FF2B5EF4-FFF2-40B4-BE49-F238E27FC236}">
                <a16:creationId xmlns:a16="http://schemas.microsoft.com/office/drawing/2014/main" id="{D764AB93-733E-741F-4B78-22F1BEFC5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" r="2887" b="-2"/>
          <a:stretch>
            <a:fillRect/>
          </a:stretch>
        </p:blipFill>
        <p:spPr bwMode="auto">
          <a:xfrm>
            <a:off x="3594811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devsujay19/Visual-Studio-Logo: This is the classic ...">
            <a:extLst>
              <a:ext uri="{FF2B5EF4-FFF2-40B4-BE49-F238E27FC236}">
                <a16:creationId xmlns:a16="http://schemas.microsoft.com/office/drawing/2014/main" id="{B01018AD-70D1-6A53-9A6F-A1C8FBCFA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-2" b="-2"/>
          <a:stretch>
            <a:fillRect/>
          </a:stretch>
        </p:blipFill>
        <p:spPr bwMode="auto">
          <a:xfrm>
            <a:off x="6294809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0175642E-E7F7-746F-FADF-2BF19955F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r="-2" b="-2"/>
          <a:stretch>
            <a:fillRect/>
          </a:stretch>
        </p:blipFill>
        <p:spPr bwMode="auto">
          <a:xfrm>
            <a:off x="9051869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51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EBD020-7645-EF36-647F-024AD1565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FE83A-AC12-0E4C-0361-07CEABB6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838" y="707132"/>
            <a:ext cx="30622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Automated Test Cases Output Samples</a:t>
            </a:r>
          </a:p>
        </p:txBody>
      </p:sp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B57FA62-FAFA-8144-BB31-339CFA8DA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5" y="536339"/>
            <a:ext cx="6167018" cy="1372160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CB8AF9D-FF97-CDA1-5B33-C7368A3B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5" y="2606487"/>
            <a:ext cx="6167018" cy="1402996"/>
          </a:xfrm>
          <a:prstGeom prst="rect">
            <a:avLst/>
          </a:prstGeom>
        </p:spPr>
      </p:pic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00838" y="3209925"/>
            <a:ext cx="536495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0EDBC30-C0F1-C1E9-FBE8-13D0CB7DF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5" y="4720507"/>
            <a:ext cx="6167018" cy="1402996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4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67743-8D86-8F91-FE87-29AF21A60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6E0AF-081E-AC09-6988-8065C6FB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Manual Test Case Samples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2FB87-A12D-34CA-254F-967442B82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779" y="2885910"/>
            <a:ext cx="9970224" cy="3265248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517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EADF4-094D-C401-4ECA-3EAEBA972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D1D3F4-C7C8-6D61-3685-AB2ACFBC9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E1F40-5071-3D25-3827-F261C53E7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FBEA71-1D1F-B8CB-B3D9-D8C40CFF5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F0B73-E570-2C19-331B-8D7C3FB6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862783-2D16-0C9D-D67C-A9E6906B9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710AA5-B1A1-C0C4-62B2-6242D1A23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37E80-69A6-CAC9-3CAF-85ADACDA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Final Submission</a:t>
            </a:r>
            <a:endParaRPr lang="en-PK" sz="4000" dirty="0">
              <a:solidFill>
                <a:srgbClr val="FFFFFF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9C2A96-31AB-1865-822C-4BFDDAC68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728" y="2465798"/>
            <a:ext cx="2966977" cy="2307298"/>
          </a:xfrm>
        </p:spPr>
      </p:pic>
    </p:spTree>
    <p:extLst>
      <p:ext uri="{BB962C8B-B14F-4D97-AF65-F5344CB8AC3E}">
        <p14:creationId xmlns:p14="http://schemas.microsoft.com/office/powerpoint/2010/main" val="77694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Software Testing</vt:lpstr>
      <vt:lpstr>Scope Of Testing</vt:lpstr>
      <vt:lpstr>Roles  &amp; Responsibilities</vt:lpstr>
      <vt:lpstr>Test Schedule</vt:lpstr>
      <vt:lpstr>Automated Test Cases</vt:lpstr>
      <vt:lpstr>Tools Used  For  Automated Testing</vt:lpstr>
      <vt:lpstr>Automated Test Cases Output Samples</vt:lpstr>
      <vt:lpstr>Manual Test Case Samples</vt:lpstr>
      <vt:lpstr>Final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K214870 Zain Ali Siddiqui</dc:creator>
  <cp:lastModifiedBy>K214870 Zain Ali Siddiqui</cp:lastModifiedBy>
  <cp:revision>4</cp:revision>
  <dcterms:created xsi:type="dcterms:W3CDTF">2025-05-18T14:19:43Z</dcterms:created>
  <dcterms:modified xsi:type="dcterms:W3CDTF">2025-05-18T15:22:50Z</dcterms:modified>
</cp:coreProperties>
</file>